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48F-9BA2-4B2A-9F6F-FD286D1D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CDE5A-0CBC-43A1-8B87-AA33FB47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372B-137B-4A10-8908-C9AFEBAD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80A9-ADC2-4328-A7D9-0878734D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A96F-FC42-466D-AAFE-C45CBEC5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B12C-B3CD-41E5-9BE3-AEB0C902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9EF3-BFF2-4DFC-B666-DCF73467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C804-3E50-48AE-BA02-CB94034A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64A3-3734-46A5-AEA0-8CB1925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73CC-6B94-4670-B897-1B58A4E1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F89CC-4D83-4CB2-835F-F96EFF4AB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D8CA9-0452-4CFF-8D36-62742EC2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08D7-F9D2-4754-B935-301DBDB5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11C7-FE39-496E-A9A7-B2FCB476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CB1A-C09E-40A1-AAB4-2079C982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D64-AD50-459F-B6F5-ADD4C0D6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0184-D042-4681-B762-57A389ED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4475-26CF-4C4C-92D4-7C516050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9A68-E418-47CB-B836-E72E4811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9244-A0F7-4A45-8F7B-576AC2A0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2630-D645-41A0-805D-FB9E9219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548C-0206-4E56-A9F2-627A23AD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8FB7F-E1F2-425D-B447-397A0433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8098-1919-4A7B-8174-84A9B5D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5564-117A-4970-B484-BE92443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659D-BA2B-4202-91F4-1A922295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7D81-F32B-4F01-A269-4CA241D9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9858-FE80-4E41-B224-49C9BADF8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CA88-8677-47AD-A443-5EED1D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82DA-EA6E-42DC-85CE-DD4C5C3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4917-8B26-430F-9431-B3CE950F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070E-3E4D-4E81-B5F3-2C2FEBD9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D014-6E90-439A-8A7D-06BAC895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8B7B-574F-4E1A-9E7C-1C00B4B6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6CD4E-8554-44E3-9D01-013A9657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3B79-3715-45DB-86E7-46E13E94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0D208-54A6-4A34-8DC5-32596AB9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9DFAE-29AD-4CE7-A604-D2FEDD36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C9506-D227-4381-94CD-723E9F2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A9-6BBB-44A2-BFE8-881AAB27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9D374-FBED-4414-B7A1-05FA4F46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0A8E9-7569-4772-87ED-0858892A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81A0-BEBE-4525-B49B-59099A0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1392-8199-4277-80C7-4B832C09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07697-DF05-4F0D-A0E9-C955736F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5751-718A-49C4-A814-FFB628F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F5AF-739E-46ED-94ED-409B099D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F080-3B12-4875-9A93-2462EA89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9980-C86C-4582-9854-4C6BA75D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A16F6-7280-4A4D-ACE5-68AC3270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D16A-9C44-4DA5-AFEC-D0E596D9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EF45F-FBBF-472B-AF22-6FAC659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3627-12A7-4B44-967A-7CD406DF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ACE6D-DDCA-454F-844C-561E0CA6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775C-BBCE-4274-8489-6D2344C5A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8C8B-AE40-4077-91EA-DCD20CC6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4680-60D0-4803-8EE5-534C30A8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9D11-0992-4929-B60C-3281EF64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A7065-6E29-4BF6-A433-E05D1F70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EC50-93D7-4DD3-B96C-898D69C5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6287-591D-4AEB-B023-CC433853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EE63-B427-4CF9-94DF-C69FEE36D59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9BA0-6766-4D30-B2A9-60CCB061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4410-BEA4-4DBC-9C80-714D92A5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0455-6ECA-44AC-84E5-A05587AE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C9D9-DF46-4D2D-BC6B-9B5B9A4F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622" y="1214438"/>
            <a:ext cx="9144000" cy="2387600"/>
          </a:xfrm>
        </p:spPr>
        <p:txBody>
          <a:bodyPr/>
          <a:lstStyle/>
          <a:p>
            <a:r>
              <a:rPr lang="en-US" dirty="0"/>
              <a:t>VBA Challenge-Stock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15A60-FACE-45BD-8C18-3614C7285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9B9E633-F410-4800-B6C5-5CED23D95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" y="743809"/>
            <a:ext cx="11000934" cy="571851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60A6F5-32DA-42DC-BF97-0E36DDB4B7D9}"/>
              </a:ext>
            </a:extLst>
          </p:cNvPr>
          <p:cNvSpPr txBox="1">
            <a:spLocks/>
          </p:cNvSpPr>
          <p:nvPr/>
        </p:nvSpPr>
        <p:spPr>
          <a:xfrm>
            <a:off x="456689" y="227296"/>
            <a:ext cx="10755261" cy="10330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 Stock Analysis-2017</a:t>
            </a:r>
          </a:p>
        </p:txBody>
      </p:sp>
    </p:spTree>
    <p:extLst>
      <p:ext uri="{BB962C8B-B14F-4D97-AF65-F5344CB8AC3E}">
        <p14:creationId xmlns:p14="http://schemas.microsoft.com/office/powerpoint/2010/main" val="28887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, Excel&#10;&#10;Description automatically generated">
            <a:extLst>
              <a:ext uri="{FF2B5EF4-FFF2-40B4-BE49-F238E27FC236}">
                <a16:creationId xmlns:a16="http://schemas.microsoft.com/office/drawing/2014/main" id="{210D8314-5B98-4F19-953B-AE62F040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6" y="742122"/>
            <a:ext cx="10646387" cy="58495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ED57F6-5006-4A85-9A9D-3D4F8C95C51C}"/>
              </a:ext>
            </a:extLst>
          </p:cNvPr>
          <p:cNvSpPr txBox="1">
            <a:spLocks/>
          </p:cNvSpPr>
          <p:nvPr/>
        </p:nvSpPr>
        <p:spPr>
          <a:xfrm>
            <a:off x="410818" y="266333"/>
            <a:ext cx="10646388" cy="12841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 Stock Analysis-2018</a:t>
            </a:r>
          </a:p>
        </p:txBody>
      </p:sp>
    </p:spTree>
    <p:extLst>
      <p:ext uri="{BB962C8B-B14F-4D97-AF65-F5344CB8AC3E}">
        <p14:creationId xmlns:p14="http://schemas.microsoft.com/office/powerpoint/2010/main" val="118769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9409604-DA65-46B2-B532-A516769E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436098"/>
            <a:ext cx="10761784" cy="64219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A7026B-DD20-45ED-9A3A-F945663A860A}"/>
              </a:ext>
            </a:extLst>
          </p:cNvPr>
          <p:cNvSpPr txBox="1">
            <a:spLocks/>
          </p:cNvSpPr>
          <p:nvPr/>
        </p:nvSpPr>
        <p:spPr>
          <a:xfrm>
            <a:off x="315300" y="219376"/>
            <a:ext cx="10421815" cy="10330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Refactored Stock Analysis-2017</a:t>
            </a:r>
          </a:p>
        </p:txBody>
      </p:sp>
    </p:spTree>
    <p:extLst>
      <p:ext uri="{BB962C8B-B14F-4D97-AF65-F5344CB8AC3E}">
        <p14:creationId xmlns:p14="http://schemas.microsoft.com/office/powerpoint/2010/main" val="29511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, Excel&#10;&#10;Description automatically generated">
            <a:extLst>
              <a:ext uri="{FF2B5EF4-FFF2-40B4-BE49-F238E27FC236}">
                <a16:creationId xmlns:a16="http://schemas.microsoft.com/office/drawing/2014/main" id="{B491136D-E2C0-4090-AFA6-9D23AD59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2" y="642087"/>
            <a:ext cx="10515194" cy="6082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EE085EE-37F5-4334-B242-2D28F5535ED2}"/>
              </a:ext>
            </a:extLst>
          </p:cNvPr>
          <p:cNvSpPr txBox="1">
            <a:spLocks/>
          </p:cNvSpPr>
          <p:nvPr/>
        </p:nvSpPr>
        <p:spPr>
          <a:xfrm>
            <a:off x="556080" y="266332"/>
            <a:ext cx="10937225" cy="12841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Refactored Stock Analysis-2018</a:t>
            </a:r>
          </a:p>
        </p:txBody>
      </p:sp>
    </p:spTree>
    <p:extLst>
      <p:ext uri="{BB962C8B-B14F-4D97-AF65-F5344CB8AC3E}">
        <p14:creationId xmlns:p14="http://schemas.microsoft.com/office/powerpoint/2010/main" val="13814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VBA Challenge-Stock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Challenge-Stock Analysis</dc:title>
  <dc:creator>joe l</dc:creator>
  <cp:lastModifiedBy>joe l</cp:lastModifiedBy>
  <cp:revision>2</cp:revision>
  <dcterms:created xsi:type="dcterms:W3CDTF">2021-09-19T00:09:27Z</dcterms:created>
  <dcterms:modified xsi:type="dcterms:W3CDTF">2021-09-19T00:26:49Z</dcterms:modified>
</cp:coreProperties>
</file>