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8" d="100"/>
          <a:sy n="68" d="100"/>
        </p:scale>
        <p:origin x="8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BD371B-CA4B-4E74-9A0B-564A85E826F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416514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D371B-CA4B-4E74-9A0B-564A85E826F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54939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D371B-CA4B-4E74-9A0B-564A85E826F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262985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D371B-CA4B-4E74-9A0B-564A85E826F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411147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D371B-CA4B-4E74-9A0B-564A85E826FD}" type="datetimeFigureOut">
              <a:rPr lang="en-US" smtClean="0"/>
              <a:t>7/28/2016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207773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BD371B-CA4B-4E74-9A0B-564A85E826F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78547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BD371B-CA4B-4E74-9A0B-564A85E826FD}" type="datetimeFigureOut">
              <a:rPr lang="en-US" smtClean="0"/>
              <a:t>7/28/2016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221770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BD371B-CA4B-4E74-9A0B-564A85E826FD}" type="datetimeFigureOut">
              <a:rPr lang="en-US" smtClean="0"/>
              <a:t>7/28/2016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197034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D371B-CA4B-4E74-9A0B-564A85E826FD}" type="datetimeFigureOut">
              <a:rPr lang="en-US" smtClean="0"/>
              <a:t>7/28/2016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29095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D371B-CA4B-4E74-9A0B-564A85E826F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576828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D371B-CA4B-4E74-9A0B-564A85E826FD}" type="datetimeFigureOut">
              <a:rPr lang="en-US" smtClean="0"/>
              <a:t>7/28/2016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1063-0079-48AA-97A2-38E6CDA19C42}" type="slidenum">
              <a:rPr lang="en-US" smtClean="0"/>
              <a:t>‹#›</a:t>
            </a:fld>
            <a:endParaRPr lang="en-US"/>
          </a:p>
        </p:txBody>
      </p:sp>
    </p:spTree>
    <p:extLst>
      <p:ext uri="{BB962C8B-B14F-4D97-AF65-F5344CB8AC3E}">
        <p14:creationId xmlns:p14="http://schemas.microsoft.com/office/powerpoint/2010/main" val="289991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D371B-CA4B-4E74-9A0B-564A85E826FD}" type="datetimeFigureOut">
              <a:rPr lang="en-US" smtClean="0"/>
              <a:t>7/28/2016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C1063-0079-48AA-97A2-38E6CDA19C42}" type="slidenum">
              <a:rPr lang="en-US" smtClean="0"/>
              <a:t>‹#›</a:t>
            </a:fld>
            <a:endParaRPr lang="en-US"/>
          </a:p>
        </p:txBody>
      </p:sp>
    </p:spTree>
    <p:extLst>
      <p:ext uri="{BB962C8B-B14F-4D97-AF65-F5344CB8AC3E}">
        <p14:creationId xmlns:p14="http://schemas.microsoft.com/office/powerpoint/2010/main" val="18367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2603" b="25922"/>
          <a:stretch/>
        </p:blipFill>
        <p:spPr>
          <a:xfrm>
            <a:off x="20" y="10"/>
            <a:ext cx="12191980" cy="4571990"/>
          </a:xfrm>
          <a:prstGeom prst="rect">
            <a:avLst/>
          </a:prstGeom>
        </p:spPr>
      </p:pic>
      <p:cxnSp>
        <p:nvCxnSpPr>
          <p:cNvPr id="8"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33136" y="5091762"/>
            <a:ext cx="7834193" cy="1264588"/>
          </a:xfrm>
        </p:spPr>
        <p:txBody>
          <a:bodyPr anchor="ctr">
            <a:normAutofit/>
          </a:bodyPr>
          <a:lstStyle/>
          <a:p>
            <a:pPr algn="r">
              <a:lnSpc>
                <a:spcPct val="70000"/>
              </a:lnSpc>
            </a:pPr>
            <a:r>
              <a:rPr lang="en-US" sz="5100" dirty="0"/>
              <a:t>Question/Answering System for Diseases</a:t>
            </a:r>
          </a:p>
        </p:txBody>
      </p:sp>
      <p:sp>
        <p:nvSpPr>
          <p:cNvPr id="3" name="Subtitle 2"/>
          <p:cNvSpPr>
            <a:spLocks noGrp="1"/>
          </p:cNvSpPr>
          <p:nvPr>
            <p:ph type="subTitle" idx="1"/>
          </p:nvPr>
        </p:nvSpPr>
        <p:spPr>
          <a:xfrm>
            <a:off x="8499107" y="5091763"/>
            <a:ext cx="2974207" cy="1264587"/>
          </a:xfrm>
        </p:spPr>
        <p:txBody>
          <a:bodyPr anchor="ctr">
            <a:normAutofit fontScale="77500" lnSpcReduction="20000"/>
          </a:bodyPr>
          <a:lstStyle/>
          <a:p>
            <a:pPr algn="l">
              <a:lnSpc>
                <a:spcPct val="70000"/>
              </a:lnSpc>
            </a:pPr>
            <a:endParaRPr lang="en-US" sz="800" dirty="0"/>
          </a:p>
          <a:p>
            <a:pPr algn="l">
              <a:lnSpc>
                <a:spcPct val="70000"/>
              </a:lnSpc>
            </a:pPr>
            <a:r>
              <a:rPr lang="en-US" sz="800" dirty="0"/>
              <a:t> </a:t>
            </a:r>
          </a:p>
          <a:p>
            <a:pPr algn="l">
              <a:lnSpc>
                <a:spcPct val="70000"/>
              </a:lnSpc>
            </a:pPr>
            <a:r>
              <a:rPr lang="en-US" sz="1600" dirty="0"/>
              <a:t>Gupta, Arunit – 11 </a:t>
            </a:r>
          </a:p>
          <a:p>
            <a:pPr algn="l">
              <a:lnSpc>
                <a:spcPct val="70000"/>
              </a:lnSpc>
            </a:pPr>
            <a:r>
              <a:rPr lang="en-US" sz="1600" dirty="0"/>
              <a:t> Patel, </a:t>
            </a:r>
            <a:r>
              <a:rPr lang="en-US" sz="1600" dirty="0" err="1"/>
              <a:t>Marmikkumar</a:t>
            </a:r>
            <a:r>
              <a:rPr lang="en-US" sz="1600" dirty="0"/>
              <a:t> </a:t>
            </a:r>
            <a:r>
              <a:rPr lang="en-US" sz="1600" dirty="0" err="1"/>
              <a:t>Navinchandra</a:t>
            </a:r>
            <a:r>
              <a:rPr lang="en-US" sz="1600" dirty="0"/>
              <a:t> – 31 </a:t>
            </a:r>
          </a:p>
          <a:p>
            <a:pPr algn="l">
              <a:lnSpc>
                <a:spcPct val="70000"/>
              </a:lnSpc>
            </a:pPr>
            <a:r>
              <a:rPr lang="en-US" sz="1600" dirty="0"/>
              <a:t>McDuff, Luke Joseph – 21 </a:t>
            </a:r>
          </a:p>
          <a:p>
            <a:pPr algn="l">
              <a:lnSpc>
                <a:spcPct val="70000"/>
              </a:lnSpc>
            </a:pPr>
            <a:r>
              <a:rPr lang="en-US" sz="1600" dirty="0"/>
              <a:t>Ejjirothu, </a:t>
            </a:r>
            <a:r>
              <a:rPr lang="en-US" sz="1600" dirty="0" err="1"/>
              <a:t>Manoj</a:t>
            </a:r>
            <a:r>
              <a:rPr lang="en-US" sz="1600" dirty="0"/>
              <a:t> </a:t>
            </a:r>
            <a:r>
              <a:rPr lang="en-US" sz="1600" dirty="0" err="1"/>
              <a:t>Prabhakar</a:t>
            </a:r>
            <a:r>
              <a:rPr lang="en-US" sz="1600" dirty="0"/>
              <a:t> – 7 </a:t>
            </a:r>
          </a:p>
          <a:p>
            <a:pPr algn="l">
              <a:lnSpc>
                <a:spcPct val="70000"/>
              </a:lnSpc>
            </a:pPr>
            <a:endParaRPr lang="en-US" sz="800" dirty="0"/>
          </a:p>
        </p:txBody>
      </p:sp>
    </p:spTree>
    <p:extLst>
      <p:ext uri="{BB962C8B-B14F-4D97-AF65-F5344CB8AC3E}">
        <p14:creationId xmlns:p14="http://schemas.microsoft.com/office/powerpoint/2010/main" val="25974917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5" name="Content Placeholder 4"/>
          <p:cNvSpPr>
            <a:spLocks noGrp="1"/>
          </p:cNvSpPr>
          <p:nvPr>
            <p:ph idx="1"/>
          </p:nvPr>
        </p:nvSpPr>
        <p:spPr/>
        <p:txBody>
          <a:bodyPr>
            <a:normAutofit/>
          </a:bodyPr>
          <a:lstStyle/>
          <a:p>
            <a:pPr marL="0" indent="0" algn="just">
              <a:buNone/>
            </a:pPr>
            <a:r>
              <a:rPr lang="en-US" sz="2400" dirty="0"/>
              <a:t>Information today moves at a very high rate of speed with sources as Twitter and other social media. We are able to get info immediately but it is difficult to filter and provide meaningful representations of the data. Our motivation is to provide the user the ability to Question the system which could apply machine learning and natural language processing techniques to retrieve meaningful answers about diseases through on top of large dataset.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284" y="4280452"/>
            <a:ext cx="4683716" cy="2577548"/>
          </a:xfrm>
          <a:prstGeom prst="rect">
            <a:avLst/>
          </a:prstGeom>
        </p:spPr>
      </p:pic>
    </p:spTree>
    <p:extLst>
      <p:ext uri="{BB962C8B-B14F-4D97-AF65-F5344CB8AC3E}">
        <p14:creationId xmlns:p14="http://schemas.microsoft.com/office/powerpoint/2010/main" val="39887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8139"/>
          <a:stretch/>
        </p:blipFill>
        <p:spPr>
          <a:xfrm>
            <a:off x="828772" y="1904281"/>
            <a:ext cx="5074070" cy="4272681"/>
          </a:xfrm>
          <a:prstGeom prst="rect">
            <a:avLst/>
          </a:prstGeom>
        </p:spPr>
      </p:pic>
      <p:sp>
        <p:nvSpPr>
          <p:cNvPr id="2" name="Title 1"/>
          <p:cNvSpPr>
            <a:spLocks noGrp="1"/>
          </p:cNvSpPr>
          <p:nvPr>
            <p:ph type="title"/>
          </p:nvPr>
        </p:nvSpPr>
        <p:spPr/>
        <p:txBody>
          <a:bodyPr>
            <a:normAutofit/>
          </a:bodyPr>
          <a:lstStyle/>
          <a:p>
            <a:r>
              <a:rPr lang="en-US" dirty="0"/>
              <a:t>OBJECTIVE</a:t>
            </a:r>
          </a:p>
        </p:txBody>
      </p:sp>
      <p:sp>
        <p:nvSpPr>
          <p:cNvPr id="3" name="Content Placeholder 2"/>
          <p:cNvSpPr>
            <a:spLocks noGrp="1"/>
          </p:cNvSpPr>
          <p:nvPr>
            <p:ph idx="1"/>
          </p:nvPr>
        </p:nvSpPr>
        <p:spPr>
          <a:xfrm>
            <a:off x="6338316" y="1825625"/>
            <a:ext cx="5015484" cy="4351338"/>
          </a:xfrm>
        </p:spPr>
        <p:txBody>
          <a:bodyPr>
            <a:normAutofit/>
          </a:bodyPr>
          <a:lstStyle/>
          <a:p>
            <a:pPr marL="0" indent="0" algn="just">
              <a:buNone/>
            </a:pPr>
            <a:r>
              <a:rPr lang="en-US" dirty="0"/>
              <a:t>To Create a Question and Answering System that could intelligently answer questions about diseases that can provide uses with information that is valuable to them.</a:t>
            </a:r>
          </a:p>
          <a:p>
            <a:pPr algn="just"/>
            <a:endParaRPr lang="en-US" dirty="0"/>
          </a:p>
        </p:txBody>
      </p:sp>
    </p:spTree>
    <p:extLst>
      <p:ext uri="{BB962C8B-B14F-4D97-AF65-F5344CB8AC3E}">
        <p14:creationId xmlns:p14="http://schemas.microsoft.com/office/powerpoint/2010/main" val="371307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714" y="1357911"/>
            <a:ext cx="5685182" cy="5208267"/>
          </a:xfrm>
        </p:spPr>
      </p:pic>
    </p:spTree>
    <p:extLst>
      <p:ext uri="{BB962C8B-B14F-4D97-AF65-F5344CB8AC3E}">
        <p14:creationId xmlns:p14="http://schemas.microsoft.com/office/powerpoint/2010/main" val="875095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069" y="1690688"/>
            <a:ext cx="8030817" cy="4829382"/>
          </a:xfrm>
        </p:spPr>
      </p:pic>
    </p:spTree>
    <p:extLst>
      <p:ext uri="{BB962C8B-B14F-4D97-AF65-F5344CB8AC3E}">
        <p14:creationId xmlns:p14="http://schemas.microsoft.com/office/powerpoint/2010/main" val="24098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08" y="1350498"/>
            <a:ext cx="11183815" cy="5507501"/>
          </a:xfrm>
        </p:spPr>
      </p:pic>
    </p:spTree>
    <p:extLst>
      <p:ext uri="{BB962C8B-B14F-4D97-AF65-F5344CB8AC3E}">
        <p14:creationId xmlns:p14="http://schemas.microsoft.com/office/powerpoint/2010/main" val="213461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RESULTS/EVALUATION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5773" y="1721109"/>
            <a:ext cx="4187687" cy="48958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9" y="1721109"/>
            <a:ext cx="4108174" cy="489581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21109"/>
            <a:ext cx="3657599" cy="4895816"/>
          </a:xfrm>
          <a:prstGeom prst="rect">
            <a:avLst/>
          </a:prstGeom>
        </p:spPr>
      </p:pic>
    </p:spTree>
    <p:extLst>
      <p:ext uri="{BB962C8B-B14F-4D97-AF65-F5344CB8AC3E}">
        <p14:creationId xmlns:p14="http://schemas.microsoft.com/office/powerpoint/2010/main" val="162308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137</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Question/Answering System for Diseases</vt:lpstr>
      <vt:lpstr>MOTIVATION</vt:lpstr>
      <vt:lpstr>OBJECTIVE</vt:lpstr>
      <vt:lpstr>ARCHITECTURE</vt:lpstr>
      <vt:lpstr>APPROACH</vt:lpstr>
      <vt:lpstr>ONTOLOGY</vt:lpstr>
      <vt:lpstr>RESULTS/EVALUATION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Question/Answering System for Diseases</dc:title>
  <dc:creator>arunit gupta</dc:creator>
  <cp:lastModifiedBy>arunit gupta</cp:lastModifiedBy>
  <cp:revision>12</cp:revision>
  <dcterms:created xsi:type="dcterms:W3CDTF">2016-07-28T03:47:44Z</dcterms:created>
  <dcterms:modified xsi:type="dcterms:W3CDTF">2016-07-28T15:51:11Z</dcterms:modified>
</cp:coreProperties>
</file>