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6" r:id="rId1"/>
  </p:sldMasterIdLst>
  <p:sldIdLst>
    <p:sldId id="262" r:id="rId2"/>
    <p:sldId id="258" r:id="rId3"/>
    <p:sldId id="260" r:id="rId4"/>
    <p:sldId id="264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2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9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0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78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14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2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62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80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46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4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9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9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661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78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7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2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0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27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6DFF08F-DC6B-4601-B491-B0F83F6DD2DA}" type="datetimeFigureOut">
              <a:rPr lang="en-US" smtClean="0"/>
              <a:pPr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25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ec2-52-91-251-221.compute-1.amazonaws.com/CliniConnectAdmin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7900" y="680720"/>
            <a:ext cx="7716520" cy="1356360"/>
          </a:xfrm>
        </p:spPr>
        <p:txBody>
          <a:bodyPr>
            <a:normAutofit/>
          </a:bodyPr>
          <a:lstStyle/>
          <a:p>
            <a:r>
              <a:rPr lang="en-US" sz="7200" b="1" cap="none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CliniConnect</a:t>
            </a:r>
            <a:endParaRPr lang="en-US" sz="7200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99" y="1026160"/>
            <a:ext cx="1194201" cy="66548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348832" y="2796540"/>
            <a:ext cx="8864600" cy="25400"/>
          </a:xfrm>
          <a:prstGeom prst="line">
            <a:avLst/>
          </a:prstGeom>
          <a:ln>
            <a:solidFill>
              <a:srgbClr val="F6201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48832" y="3220720"/>
            <a:ext cx="8864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latin typeface="Calibri Light" panose="020F0302020204030204" pitchFamily="34" charset="0"/>
              </a:rPr>
              <a:t>Advanced </a:t>
            </a:r>
            <a:r>
              <a:rPr lang="en-US" sz="2400" b="1" dirty="0">
                <a:latin typeface="Calibri Light" panose="020F0302020204030204" pitchFamily="34" charset="0"/>
              </a:rPr>
              <a:t>S</a:t>
            </a:r>
            <a:r>
              <a:rPr lang="en-US" sz="2400" b="1" dirty="0" smtClean="0">
                <a:latin typeface="Calibri Light" panose="020F0302020204030204" pitchFamily="34" charset="0"/>
              </a:rPr>
              <a:t>oftware Engineering(CS5551)</a:t>
            </a:r>
          </a:p>
          <a:p>
            <a:pPr algn="r"/>
            <a:r>
              <a:rPr lang="en-US" sz="2400" b="1" dirty="0" smtClean="0">
                <a:latin typeface="Calibri Light" panose="020F0302020204030204" pitchFamily="34" charset="0"/>
              </a:rPr>
              <a:t>Guided By-Professor Lee</a:t>
            </a:r>
          </a:p>
          <a:p>
            <a:pPr algn="r"/>
            <a:r>
              <a:rPr lang="en-US" sz="2400" b="1" dirty="0" smtClean="0">
                <a:latin typeface="Calibri Light" panose="020F0302020204030204" pitchFamily="34" charset="0"/>
              </a:rPr>
              <a:t>Project Team -1</a:t>
            </a:r>
          </a:p>
          <a:p>
            <a:pPr algn="r"/>
            <a:r>
              <a:rPr lang="en-US" sz="2400" b="1" dirty="0" smtClean="0">
                <a:latin typeface="Calibri Light" panose="020F0302020204030204" pitchFamily="34" charset="0"/>
              </a:rPr>
              <a:t>Shweta </a:t>
            </a:r>
            <a:r>
              <a:rPr lang="en-US" sz="2400" b="1" dirty="0" err="1" smtClean="0">
                <a:latin typeface="Calibri Light" panose="020F0302020204030204" pitchFamily="34" charset="0"/>
              </a:rPr>
              <a:t>Parihar</a:t>
            </a:r>
            <a:r>
              <a:rPr lang="en-US" sz="2400" b="1" dirty="0" smtClean="0">
                <a:latin typeface="Calibri Light" panose="020F0302020204030204" pitchFamily="34" charset="0"/>
              </a:rPr>
              <a:t>(42)</a:t>
            </a:r>
          </a:p>
          <a:p>
            <a:pPr algn="r"/>
            <a:r>
              <a:rPr lang="en-US" sz="2400" b="1" dirty="0" smtClean="0">
                <a:latin typeface="Calibri Light" panose="020F0302020204030204" pitchFamily="34" charset="0"/>
              </a:rPr>
              <a:t>Luke </a:t>
            </a:r>
            <a:r>
              <a:rPr lang="en-US" sz="2400" b="1" dirty="0">
                <a:latin typeface="Calibri Light" panose="020F0302020204030204" pitchFamily="34" charset="0"/>
              </a:rPr>
              <a:t>McDuff </a:t>
            </a:r>
            <a:r>
              <a:rPr lang="en-US" sz="2400" b="1" dirty="0" smtClean="0">
                <a:latin typeface="Calibri Light" panose="020F0302020204030204" pitchFamily="34" charset="0"/>
              </a:rPr>
              <a:t>(27)</a:t>
            </a:r>
          </a:p>
          <a:p>
            <a:pPr algn="r"/>
            <a:r>
              <a:rPr lang="en-US" sz="2400" b="1" dirty="0" smtClean="0">
                <a:latin typeface="Calibri Light" panose="020F0302020204030204" pitchFamily="34" charset="0"/>
              </a:rPr>
              <a:t>Benjamin </a:t>
            </a:r>
            <a:r>
              <a:rPr lang="en-US" sz="2400" b="1" dirty="0">
                <a:latin typeface="Calibri Light" panose="020F0302020204030204" pitchFamily="34" charset="0"/>
              </a:rPr>
              <a:t>Chrysler</a:t>
            </a:r>
            <a:r>
              <a:rPr lang="en-US" sz="2400" b="1" dirty="0" smtClean="0">
                <a:latin typeface="Calibri Light" panose="020F0302020204030204" pitchFamily="34" charset="0"/>
              </a:rPr>
              <a:t> (8)</a:t>
            </a:r>
          </a:p>
          <a:p>
            <a:pPr algn="r"/>
            <a:r>
              <a:rPr lang="en-US" sz="2400" b="1" dirty="0" smtClean="0">
                <a:latin typeface="Calibri Light" panose="020F0302020204030204" pitchFamily="34" charset="0"/>
              </a:rPr>
              <a:t>Sri Chaitanya </a:t>
            </a:r>
            <a:r>
              <a:rPr lang="en-US" sz="2400" b="1" dirty="0" err="1">
                <a:latin typeface="Calibri Light" panose="020F0302020204030204" pitchFamily="34" charset="0"/>
              </a:rPr>
              <a:t>Patluri</a:t>
            </a:r>
            <a:r>
              <a:rPr lang="en-US" sz="2400" b="1" dirty="0">
                <a:latin typeface="Calibri Light" panose="020F0302020204030204" pitchFamily="34" charset="0"/>
              </a:rPr>
              <a:t> </a:t>
            </a:r>
            <a:r>
              <a:rPr lang="en-US" sz="2400" b="1" dirty="0" smtClean="0">
                <a:latin typeface="Calibri Light" panose="020F0302020204030204" pitchFamily="34" charset="0"/>
              </a:rPr>
              <a:t>(44)</a:t>
            </a:r>
          </a:p>
          <a:p>
            <a:pPr algn="r"/>
            <a:endParaRPr lang="en-US" sz="2400" b="1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32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36046" y="712680"/>
            <a:ext cx="10909854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 err="1" smtClean="0">
                <a:latin typeface="Calibri Light" panose="020F0302020204030204" pitchFamily="34" charset="0"/>
              </a:rPr>
              <a:t>ClinicConnect</a:t>
            </a:r>
            <a:endParaRPr lang="en-US" sz="4000" b="1" u="sng" dirty="0" smtClean="0">
              <a:latin typeface="Calibri Light" panose="020F0302020204030204" pitchFamily="34" charset="0"/>
            </a:endParaRPr>
          </a:p>
          <a:p>
            <a:r>
              <a:rPr lang="en-US" sz="3200" b="1" u="sng" dirty="0" smtClean="0">
                <a:latin typeface="Calibri Light" panose="020F0302020204030204" pitchFamily="34" charset="0"/>
              </a:rPr>
              <a:t>Motivation</a:t>
            </a:r>
            <a:r>
              <a:rPr lang="en-US" sz="3200" b="1" dirty="0" smtClean="0">
                <a:latin typeface="Calibri Light" panose="020F0302020204030204" pitchFamily="34" charset="0"/>
              </a:rPr>
              <a:t>:</a:t>
            </a:r>
          </a:p>
          <a:p>
            <a:pPr lvl="1"/>
            <a:r>
              <a:rPr lang="en-US" sz="2400" b="1" dirty="0" smtClean="0">
                <a:latin typeface="Calibri Light" panose="020F0302020204030204" pitchFamily="34" charset="0"/>
              </a:rPr>
              <a:t>There are many patient to clinic application exist, which are typically patient portal containing overwhelming large amount of data and features. A simple application with few key important features  which can help patient to monitor regular health and share the details with doctors easily and timely manner.</a:t>
            </a:r>
          </a:p>
          <a:p>
            <a:pPr lvl="1"/>
            <a:endParaRPr lang="en-US" sz="2400" b="1" dirty="0" smtClean="0">
              <a:latin typeface="Calibri Light" panose="020F0302020204030204" pitchFamily="34" charset="0"/>
            </a:endParaRPr>
          </a:p>
          <a:p>
            <a:r>
              <a:rPr lang="en-US" sz="3200" b="1" u="sng" dirty="0" smtClean="0">
                <a:latin typeface="Calibri Light" panose="020F0302020204030204" pitchFamily="34" charset="0"/>
              </a:rPr>
              <a:t>Significance</a:t>
            </a:r>
            <a:r>
              <a:rPr lang="en-US" sz="3200" b="1" dirty="0" smtClean="0">
                <a:latin typeface="Calibri Light" panose="020F0302020204030204" pitchFamily="34" charset="0"/>
              </a:rPr>
              <a:t>: </a:t>
            </a:r>
            <a:endParaRPr lang="en-US" sz="3200" b="1" dirty="0">
              <a:latin typeface="Calibri Light" panose="020F03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 Light" panose="020F0302020204030204" pitchFamily="34" charset="0"/>
              </a:rPr>
              <a:t>CliniConnect</a:t>
            </a:r>
            <a:r>
              <a:rPr lang="en-US" sz="2400" b="1" dirty="0">
                <a:latin typeface="Calibri Light" panose="020F0302020204030204" pitchFamily="34" charset="0"/>
              </a:rPr>
              <a:t> is a communication application to help Patients connect easier with their clinic and doctors connect easier with there patient</a:t>
            </a:r>
            <a:r>
              <a:rPr lang="en-US" sz="2400" b="1" dirty="0" smtClean="0">
                <a:latin typeface="Calibri Light" panose="020F03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 Light" panose="020F0302020204030204" pitchFamily="34" charset="0"/>
              </a:rPr>
              <a:t>The application targets at-risk patients typically in low income areas who face challenges connecting with their Clinic.</a:t>
            </a:r>
            <a:endParaRPr lang="en-US" sz="2400" b="1" dirty="0">
              <a:latin typeface="Calibri Light" panose="020F0302020204030204" pitchFamily="34" charset="0"/>
            </a:endParaRPr>
          </a:p>
          <a:p>
            <a:endParaRPr lang="en-US" sz="3600" b="1" dirty="0">
              <a:latin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839680"/>
            <a:ext cx="929748" cy="55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1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err="1">
                <a:latin typeface="Calibri Light" panose="020F0302020204030204" pitchFamily="34" charset="0"/>
              </a:rPr>
              <a:t>ClinicConnect</a:t>
            </a:r>
            <a:r>
              <a:rPr lang="en-US" sz="3600" b="1" u="sng" dirty="0">
                <a:latin typeface="Calibri Light" panose="020F0302020204030204" pitchFamily="34" charset="0"/>
              </a:rPr>
              <a:t> Android </a:t>
            </a:r>
            <a:r>
              <a:rPr lang="en-US" sz="3600" b="1" u="sng" dirty="0" smtClean="0">
                <a:latin typeface="Calibri Light" panose="020F0302020204030204" pitchFamily="34" charset="0"/>
              </a:rPr>
              <a:t>application</a:t>
            </a:r>
          </a:p>
          <a:p>
            <a:pPr algn="ctr"/>
            <a:endParaRPr lang="en-US" sz="3600" b="1" u="sng" dirty="0">
              <a:latin typeface="Calibri Light" panose="020F03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947" y="892265"/>
            <a:ext cx="7918353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alibri Light" panose="020F0302020204030204" pitchFamily="34" charset="0"/>
              </a:rPr>
              <a:t>Patients can use the </a:t>
            </a:r>
            <a:r>
              <a:rPr lang="en-US" sz="2300" b="1" dirty="0" err="1">
                <a:latin typeface="Calibri Light" panose="020F0302020204030204" pitchFamily="34" charset="0"/>
              </a:rPr>
              <a:t>CliniConnect</a:t>
            </a:r>
            <a:r>
              <a:rPr lang="en-US" sz="2300" b="1" dirty="0">
                <a:latin typeface="Calibri Light" panose="020F0302020204030204" pitchFamily="34" charset="0"/>
              </a:rPr>
              <a:t> Android application to: </a:t>
            </a:r>
          </a:p>
          <a:p>
            <a:pPr lvl="1"/>
            <a:endParaRPr lang="en-US" sz="2300" b="1" u="sng" dirty="0" smtClean="0">
              <a:latin typeface="Calibri Light" panose="020F03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b="1" dirty="0" smtClean="0">
                <a:latin typeface="Calibri Light" panose="020F0302020204030204" pitchFamily="34" charset="0"/>
              </a:rPr>
              <a:t>Fill </a:t>
            </a:r>
            <a:r>
              <a:rPr lang="en-US" sz="2300" b="1" dirty="0">
                <a:latin typeface="Calibri Light" panose="020F0302020204030204" pitchFamily="34" charset="0"/>
              </a:rPr>
              <a:t>out Pre-Visit paperwork before clinic visit and save waiting time</a:t>
            </a:r>
            <a:r>
              <a:rPr lang="en-US" sz="2300" b="1" dirty="0" smtClean="0">
                <a:latin typeface="Calibri Light" panose="020F03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b="1" dirty="0">
                <a:latin typeface="Calibri Light" panose="020F0302020204030204" pitchFamily="34" charset="0"/>
              </a:rPr>
              <a:t>Complete Post-Visit surveys</a:t>
            </a:r>
            <a:r>
              <a:rPr lang="en-US" sz="2300" b="1" dirty="0" smtClean="0">
                <a:latin typeface="Calibri Light" panose="020F03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b="1" dirty="0">
                <a:latin typeface="Calibri Light" panose="020F0302020204030204" pitchFamily="34" charset="0"/>
              </a:rPr>
              <a:t>Send vital information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300" b="1" dirty="0">
                <a:latin typeface="Calibri Light" panose="020F0302020204030204" pitchFamily="34" charset="0"/>
              </a:rPr>
              <a:t> Blood pressure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300" b="1" dirty="0">
                <a:latin typeface="Calibri Light" panose="020F0302020204030204" pitchFamily="34" charset="0"/>
              </a:rPr>
              <a:t> Blood sugar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300" b="1" dirty="0">
                <a:latin typeface="Calibri Light" panose="020F0302020204030204" pitchFamily="34" charset="0"/>
              </a:rPr>
              <a:t> Temperature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300" b="1" dirty="0">
                <a:latin typeface="Calibri Light" panose="020F0302020204030204" pitchFamily="34" charset="0"/>
              </a:rPr>
              <a:t> Description of current state of </a:t>
            </a:r>
            <a:r>
              <a:rPr lang="en-US" sz="2300" b="1" dirty="0" smtClean="0">
                <a:latin typeface="Calibri Light" panose="020F0302020204030204" pitchFamily="34" charset="0"/>
              </a:rPr>
              <a:t>wellness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b="1" dirty="0" smtClean="0">
                <a:latin typeface="Calibri Light" panose="020F0302020204030204" pitchFamily="34" charset="0"/>
              </a:rPr>
              <a:t>Receive </a:t>
            </a:r>
            <a:r>
              <a:rPr lang="en-US" sz="2300" b="1" dirty="0">
                <a:latin typeface="Calibri Light" panose="020F0302020204030204" pitchFamily="34" charset="0"/>
              </a:rPr>
              <a:t>lab work orders with QR </a:t>
            </a:r>
            <a:r>
              <a:rPr lang="en-US" sz="2300" b="1" dirty="0" smtClean="0">
                <a:latin typeface="Calibri Light" panose="020F0302020204030204" pitchFamily="34" charset="0"/>
              </a:rPr>
              <a:t>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b="1" dirty="0">
                <a:latin typeface="Calibri Light" panose="020F0302020204030204" pitchFamily="34" charset="0"/>
              </a:rPr>
              <a:t>Receive turn-by turn directions to the clinic in a single click</a:t>
            </a:r>
            <a:r>
              <a:rPr lang="en-US" sz="2300" b="1" dirty="0" smtClean="0">
                <a:latin typeface="Calibri Light" panose="020F0302020204030204" pitchFamily="34" charset="0"/>
              </a:rPr>
              <a:t>.</a:t>
            </a:r>
            <a:endParaRPr lang="en-US" sz="2300" b="1" dirty="0">
              <a:latin typeface="Calibri Light" panose="020F03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b="1" dirty="0" smtClean="0">
                <a:latin typeface="Calibri Light" panose="020F0302020204030204" pitchFamily="34" charset="0"/>
              </a:rPr>
              <a:t>Call/email </a:t>
            </a:r>
            <a:r>
              <a:rPr lang="en-US" sz="2300" b="1" dirty="0">
                <a:latin typeface="Calibri Light" panose="020F0302020204030204" pitchFamily="34" charset="0"/>
              </a:rPr>
              <a:t>the clinic without having to enter an email or dial a </a:t>
            </a:r>
            <a:r>
              <a:rPr lang="en-US" sz="2300" b="1" dirty="0" smtClean="0">
                <a:latin typeface="Calibri Light" panose="020F0302020204030204" pitchFamily="34" charset="0"/>
              </a:rPr>
              <a:t>number.</a:t>
            </a:r>
            <a:endParaRPr lang="en-US" sz="2300" b="1" dirty="0">
              <a:latin typeface="Calibri Light" panose="020F03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b="1" dirty="0" smtClean="0">
                <a:latin typeface="Calibri Light" panose="020F0302020204030204" pitchFamily="34" charset="0"/>
              </a:rPr>
              <a:t>Receive </a:t>
            </a:r>
            <a:r>
              <a:rPr lang="en-US" sz="2300" b="1" dirty="0">
                <a:latin typeface="Calibri Light" panose="020F0302020204030204" pitchFamily="34" charset="0"/>
              </a:rPr>
              <a:t>appointment reminder push notifications </a:t>
            </a:r>
            <a:r>
              <a:rPr lang="en-US" sz="2300" b="1" dirty="0" smtClean="0">
                <a:latin typeface="Calibri Light" panose="020F0302020204030204" pitchFamily="34" charset="0"/>
              </a:rPr>
              <a:t>on phone.</a:t>
            </a:r>
            <a:endParaRPr lang="en-US" sz="2300" b="1" u="sng" dirty="0">
              <a:latin typeface="Calibri Light" panose="020F0302020204030204" pitchFamily="34" charset="0"/>
            </a:endParaRPr>
          </a:p>
          <a:p>
            <a:endParaRPr lang="en-US" sz="2300" b="1" dirty="0">
              <a:latin typeface="Calibri Light" panose="020F0302020204030204" pitchFamily="34" charset="0"/>
            </a:endParaRPr>
          </a:p>
          <a:p>
            <a:endParaRPr lang="en-US" sz="2300" b="1" dirty="0">
              <a:latin typeface="Calibri Light" panose="020F03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1172600"/>
            <a:ext cx="3454400" cy="531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4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266700"/>
            <a:ext cx="1092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err="1">
                <a:latin typeface="Calibri Light" panose="020F0302020204030204" pitchFamily="34" charset="0"/>
              </a:rPr>
              <a:t>CliniConnect</a:t>
            </a:r>
            <a:r>
              <a:rPr lang="en-US" sz="3600" b="1" u="sng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sz="3600" b="1" u="sng" dirty="0">
                <a:latin typeface="Calibri Light" panose="020F0302020204030204" pitchFamily="34" charset="0"/>
              </a:rPr>
              <a:t>web</a:t>
            </a:r>
            <a:r>
              <a:rPr lang="en-US" sz="3600" b="1" u="sng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sz="3600" b="1" u="sng" dirty="0">
                <a:latin typeface="Calibri Light" panose="020F0302020204030204" pitchFamily="34" charset="0"/>
              </a:rPr>
              <a:t>application</a:t>
            </a:r>
          </a:p>
          <a:p>
            <a:endParaRPr lang="en-US" sz="3600" b="1" u="sng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977900"/>
            <a:ext cx="10528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b="1" dirty="0">
                <a:latin typeface="Calibri Light" panose="020F0302020204030204" pitchFamily="34" charset="0"/>
              </a:rPr>
              <a:t>Clinic administrators(Doctor/Nurses) can use the </a:t>
            </a:r>
            <a:r>
              <a:rPr lang="en-US" sz="2400" b="1" dirty="0" err="1">
                <a:solidFill>
                  <a:srgbClr val="0070C0"/>
                </a:solidFill>
                <a:latin typeface="Calibri Light" panose="020F0302020204030204" pitchFamily="34" charset="0"/>
                <a:hlinkClick r:id="rId2" tooltip="CliniConnect admin webpage"/>
              </a:rPr>
              <a:t>CliniConnect</a:t>
            </a:r>
            <a:r>
              <a:rPr lang="en-US" sz="2400" b="1" dirty="0">
                <a:solidFill>
                  <a:srgbClr val="FF0000"/>
                </a:solidFill>
                <a:latin typeface="Calibri Light" panose="020F0302020204030204" pitchFamily="34" charset="0"/>
              </a:rPr>
              <a:t> </a:t>
            </a:r>
            <a:r>
              <a:rPr lang="en-US" sz="2400" b="1" dirty="0">
                <a:latin typeface="Calibri Light" panose="020F0302020204030204" pitchFamily="34" charset="0"/>
              </a:rPr>
              <a:t>web application to :</a:t>
            </a:r>
          </a:p>
          <a:p>
            <a:endParaRPr lang="en-US" b="1" dirty="0"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377" y="1236590"/>
            <a:ext cx="697567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b="1" dirty="0">
              <a:latin typeface="Calibri Light" panose="020F03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 Light" panose="020F0302020204030204" pitchFamily="34" charset="0"/>
              </a:rPr>
              <a:t>Register </a:t>
            </a:r>
            <a:r>
              <a:rPr lang="en-US" sz="2400" b="1" dirty="0">
                <a:latin typeface="Calibri Light" panose="020F0302020204030204" pitchFamily="34" charset="0"/>
              </a:rPr>
              <a:t>a new patient into the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 Light" panose="020F0302020204030204" pitchFamily="34" charset="0"/>
              </a:rPr>
              <a:t>View </a:t>
            </a:r>
            <a:r>
              <a:rPr lang="en-US" sz="2400" b="1" dirty="0">
                <a:latin typeface="Calibri Light" panose="020F0302020204030204" pitchFamily="34" charset="0"/>
              </a:rPr>
              <a:t>all </a:t>
            </a:r>
            <a:r>
              <a:rPr lang="en-US" sz="2400" b="1" dirty="0">
                <a:latin typeface="Calibri Light" panose="020F0302020204030204" pitchFamily="34" charset="0"/>
              </a:rPr>
              <a:t>registered</a:t>
            </a:r>
            <a:r>
              <a:rPr lang="en-US" sz="2400" b="1" dirty="0">
                <a:latin typeface="Calibri Light" panose="020F0302020204030204" pitchFamily="34" charset="0"/>
              </a:rPr>
              <a:t> </a:t>
            </a:r>
            <a:r>
              <a:rPr lang="en-US" sz="2400" b="1" dirty="0">
                <a:latin typeface="Calibri Light" panose="020F0302020204030204" pitchFamily="34" charset="0"/>
              </a:rPr>
              <a:t>patients </a:t>
            </a:r>
            <a:r>
              <a:rPr lang="en-US" sz="2400" b="1" dirty="0">
                <a:latin typeface="Calibri Light" panose="020F0302020204030204" pitchFamily="34" charset="0"/>
              </a:rPr>
              <a:t>using </a:t>
            </a:r>
            <a:r>
              <a:rPr lang="en-US" sz="2400" b="1" dirty="0">
                <a:latin typeface="Calibri Light" panose="020F0302020204030204" pitchFamily="34" charset="0"/>
              </a:rPr>
              <a:t>android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 Light" panose="020F0302020204030204" pitchFamily="34" charset="0"/>
              </a:rPr>
              <a:t>View all daily </a:t>
            </a:r>
            <a:r>
              <a:rPr lang="en-US" sz="2400" b="1" dirty="0">
                <a:latin typeface="Calibri Light" panose="020F0302020204030204" pitchFamily="34" charset="0"/>
              </a:rPr>
              <a:t>vitals log </a:t>
            </a:r>
            <a:r>
              <a:rPr lang="en-US" sz="2400" b="1" dirty="0">
                <a:latin typeface="Calibri Light" panose="020F0302020204030204" pitchFamily="34" charset="0"/>
              </a:rPr>
              <a:t>entered by any patient.</a:t>
            </a:r>
            <a:endParaRPr lang="en-US" sz="2400" b="1" dirty="0">
              <a:latin typeface="Calibri Light" panose="020F03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 Light" panose="020F0302020204030204" pitchFamily="34" charset="0"/>
              </a:rPr>
              <a:t>View the submitted Pre-Visit </a:t>
            </a:r>
            <a:r>
              <a:rPr lang="en-US" sz="2400" b="1" dirty="0">
                <a:latin typeface="Calibri Light" panose="020F0302020204030204" pitchFamily="34" charset="0"/>
              </a:rPr>
              <a:t>and Post-Visit Paperwork for </a:t>
            </a:r>
            <a:r>
              <a:rPr lang="en-US" sz="2400" b="1" dirty="0">
                <a:latin typeface="Calibri Light" panose="020F0302020204030204" pitchFamily="34" charset="0"/>
              </a:rPr>
              <a:t>any patient.</a:t>
            </a:r>
            <a:endParaRPr lang="en-US" sz="2400" b="1" dirty="0">
              <a:latin typeface="Calibri Light" panose="020F03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 Light" panose="020F0302020204030204" pitchFamily="34" charset="0"/>
              </a:rPr>
              <a:t>Send </a:t>
            </a:r>
            <a:r>
              <a:rPr lang="en-US" sz="2400" b="1" dirty="0">
                <a:latin typeface="Calibri Light" panose="020F0302020204030204" pitchFamily="34" charset="0"/>
              </a:rPr>
              <a:t>a patient a push notification appointment </a:t>
            </a:r>
            <a:r>
              <a:rPr lang="en-US" sz="2400" b="1" dirty="0">
                <a:latin typeface="Calibri Light" panose="020F0302020204030204" pitchFamily="34" charset="0"/>
              </a:rPr>
              <a:t>reminder which will pop up on patient smart phone.</a:t>
            </a:r>
            <a:endParaRPr lang="en-US" sz="2400" b="1" dirty="0">
              <a:latin typeface="Calibri Light" panose="020F03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 Light" panose="020F0302020204030204" pitchFamily="34" charset="0"/>
              </a:rPr>
              <a:t>Send </a:t>
            </a:r>
            <a:r>
              <a:rPr lang="en-US" sz="2400" b="1" dirty="0">
                <a:latin typeface="Calibri Light" panose="020F0302020204030204" pitchFamily="34" charset="0"/>
              </a:rPr>
              <a:t>a patient a new lab order </a:t>
            </a:r>
            <a:r>
              <a:rPr lang="en-US" sz="2400" b="1" dirty="0">
                <a:latin typeface="Calibri Light" panose="020F0302020204030204" pitchFamily="34" charset="0"/>
              </a:rPr>
              <a:t>with </a:t>
            </a:r>
            <a:r>
              <a:rPr lang="en-US" sz="2400" b="1" dirty="0" err="1">
                <a:latin typeface="Calibri Light" panose="020F0302020204030204" pitchFamily="34" charset="0"/>
              </a:rPr>
              <a:t>scanable</a:t>
            </a:r>
            <a:r>
              <a:rPr lang="en-US" sz="2400" b="1" dirty="0">
                <a:latin typeface="Calibri Light" panose="020F0302020204030204" pitchFamily="34" charset="0"/>
              </a:rPr>
              <a:t> </a:t>
            </a:r>
            <a:r>
              <a:rPr lang="en-US" sz="2400" b="1" dirty="0">
                <a:latin typeface="Calibri Light" panose="020F0302020204030204" pitchFamily="34" charset="0"/>
              </a:rPr>
              <a:t>QR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 Light" panose="020F0302020204030204" pitchFamily="34" charset="0"/>
              </a:rPr>
              <a:t>Update new </a:t>
            </a:r>
            <a:r>
              <a:rPr lang="en-US" sz="2400" b="1" dirty="0">
                <a:latin typeface="Calibri Light" panose="020F0302020204030204" pitchFamily="34" charset="0"/>
              </a:rPr>
              <a:t>information about the clinic that controls android application </a:t>
            </a:r>
            <a:r>
              <a:rPr lang="en-US" sz="2400" b="1" dirty="0">
                <a:latin typeface="Calibri Light" panose="020F0302020204030204" pitchFamily="34" charset="0"/>
              </a:rPr>
              <a:t>features like: navigation &amp; call/email.</a:t>
            </a:r>
          </a:p>
          <a:p>
            <a:pPr lvl="1"/>
            <a:endParaRPr lang="en-US" sz="2400" b="1" dirty="0">
              <a:solidFill>
                <a:srgbClr val="000000"/>
              </a:solidFill>
            </a:endParaRPr>
          </a:p>
          <a:p>
            <a:endParaRPr lang="en-US" sz="2400" b="1" dirty="0"/>
          </a:p>
        </p:txBody>
      </p:sp>
      <p:pic>
        <p:nvPicPr>
          <p:cNvPr id="5" name="Picture Placeholder 4" descr="CliniConnect: Upcoming Appointment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64985" y="1716564"/>
            <a:ext cx="4630373" cy="438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6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4" descr="CliniConnect.pptx - PowerPoint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1400" y="825501"/>
            <a:ext cx="10033000" cy="58928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0" y="0"/>
            <a:ext cx="11277599" cy="644939"/>
          </a:xfrm>
        </p:spPr>
        <p:txBody>
          <a:bodyPr>
            <a:noAutofit/>
          </a:bodyPr>
          <a:lstStyle/>
          <a:p>
            <a:pPr algn="ctr"/>
            <a:r>
              <a:rPr lang="en-US" sz="3600" b="1" u="sng" dirty="0">
                <a:solidFill>
                  <a:schemeClr val="tx1"/>
                </a:solidFill>
                <a:latin typeface="Calibri Light" panose="020F0302020204030204" pitchFamily="34" charset="0"/>
              </a:rPr>
              <a:t>Architecture</a:t>
            </a:r>
            <a:endParaRPr lang="en-US" sz="3600" b="1" u="sng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31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300" y="1616406"/>
            <a:ext cx="11722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Calibri Light" panose="020F0302020204030204" pitchFamily="34" charset="0"/>
              </a:rPr>
              <a:t>Live Demo </a:t>
            </a:r>
            <a:endParaRPr lang="en-US" sz="6600" b="1" dirty="0">
              <a:latin typeface="Calibri Light" panose="020F03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607" y="3189499"/>
            <a:ext cx="1045210" cy="685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18343" y="2978401"/>
            <a:ext cx="44322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>
                <a:latin typeface="Calibri Light" panose="020F0302020204030204" pitchFamily="34" charset="0"/>
              </a:rPr>
              <a:t>CliniConnect</a:t>
            </a:r>
            <a:endParaRPr lang="en-US" sz="66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0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Custom 1">
      <a:dk1>
        <a:sysClr val="windowText" lastClr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547</TotalTime>
  <Words>310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 Light</vt:lpstr>
      <vt:lpstr>Century Gothic</vt:lpstr>
      <vt:lpstr>Mesh</vt:lpstr>
      <vt:lpstr>CliniConnect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CliniConnect</dc:title>
  <dc:creator>shweta parihar</dc:creator>
  <cp:lastModifiedBy>shweta parihar</cp:lastModifiedBy>
  <cp:revision>104</cp:revision>
  <dcterms:created xsi:type="dcterms:W3CDTF">2016-05-01T16:22:45Z</dcterms:created>
  <dcterms:modified xsi:type="dcterms:W3CDTF">2016-05-02T01:29:45Z</dcterms:modified>
</cp:coreProperties>
</file>