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6C0CEB-F65F-475D-8708-5B55B9C497BD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B2D497-A0E2-4FCE-BF7F-E89CD651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78124"/>
          </a:xfrm>
        </p:spPr>
        <p:txBody>
          <a:bodyPr/>
          <a:lstStyle/>
          <a:p>
            <a:pPr algn="l"/>
            <a:r>
              <a:rPr lang="en-US" dirty="0" smtClean="0"/>
              <a:t>Project </a:t>
            </a:r>
            <a:r>
              <a:rPr lang="en-US" dirty="0" err="1" smtClean="0"/>
              <a:t>zoE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81455" y="4797631"/>
            <a:ext cx="31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Leonardo Merza</a:t>
            </a:r>
          </a:p>
          <a:p>
            <a:r>
              <a:rPr lang="en-US" dirty="0" smtClean="0"/>
              <a:t>University of South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1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zoE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940241" cy="3124201"/>
          </a:xfrm>
        </p:spPr>
        <p:txBody>
          <a:bodyPr/>
          <a:lstStyle/>
          <a:p>
            <a:r>
              <a:rPr lang="en-US" dirty="0" smtClean="0"/>
              <a:t>3D head tracking with Kinect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controlled RC car</a:t>
            </a:r>
          </a:p>
        </p:txBody>
      </p:sp>
    </p:spTree>
    <p:extLst>
      <p:ext uri="{BB962C8B-B14F-4D97-AF65-F5344CB8AC3E}">
        <p14:creationId xmlns:p14="http://schemas.microsoft.com/office/powerpoint/2010/main" val="33885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large objects</a:t>
            </a:r>
          </a:p>
          <a:p>
            <a:r>
              <a:rPr lang="en-US" dirty="0" smtClean="0"/>
              <a:t>Wheelchairs</a:t>
            </a:r>
          </a:p>
          <a:p>
            <a:r>
              <a:rPr lang="en-US" dirty="0" smtClean="0"/>
              <a:t>Night </a:t>
            </a:r>
            <a:r>
              <a:rPr lang="en-US" smtClean="0"/>
              <a:t>assisted driving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10</TotalTime>
  <Words>31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Project zoE</vt:lpstr>
      <vt:lpstr>What is zoE?</vt:lpstr>
      <vt:lpstr>Uses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zoE</dc:title>
  <dc:creator>Leonardo Merza</dc:creator>
  <cp:lastModifiedBy>Leonardo Merza</cp:lastModifiedBy>
  <cp:revision>4</cp:revision>
  <dcterms:created xsi:type="dcterms:W3CDTF">2012-12-20T02:37:41Z</dcterms:created>
  <dcterms:modified xsi:type="dcterms:W3CDTF">2012-12-20T02:58:09Z</dcterms:modified>
</cp:coreProperties>
</file>