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43" d="100"/>
          <a:sy n="43" d="100"/>
        </p:scale>
        <p:origin x="66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AF1F-D9CB-4813-9CBF-434214EFF8B1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2EA9438-F377-453C-9876-854050BC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0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AF1F-D9CB-4813-9CBF-434214EFF8B1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2EA9438-F377-453C-9876-854050BC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4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AF1F-D9CB-4813-9CBF-434214EFF8B1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2EA9438-F377-453C-9876-854050BC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47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AF1F-D9CB-4813-9CBF-434214EFF8B1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2EA9438-F377-453C-9876-854050BC88F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6137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AF1F-D9CB-4813-9CBF-434214EFF8B1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2EA9438-F377-453C-9876-854050BC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3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AF1F-D9CB-4813-9CBF-434214EFF8B1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9438-F377-453C-9876-854050BC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11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AF1F-D9CB-4813-9CBF-434214EFF8B1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9438-F377-453C-9876-854050BC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08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AF1F-D9CB-4813-9CBF-434214EFF8B1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9438-F377-453C-9876-854050BC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18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9C5AF1F-D9CB-4813-9CBF-434214EFF8B1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2EA9438-F377-453C-9876-854050BC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6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AF1F-D9CB-4813-9CBF-434214EFF8B1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9438-F377-453C-9876-854050BC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8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AF1F-D9CB-4813-9CBF-434214EFF8B1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2EA9438-F377-453C-9876-854050BC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1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AF1F-D9CB-4813-9CBF-434214EFF8B1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9438-F377-453C-9876-854050BC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1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AF1F-D9CB-4813-9CBF-434214EFF8B1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9438-F377-453C-9876-854050BC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5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AF1F-D9CB-4813-9CBF-434214EFF8B1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9438-F377-453C-9876-854050BC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3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AF1F-D9CB-4813-9CBF-434214EFF8B1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9438-F377-453C-9876-854050BC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3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AF1F-D9CB-4813-9CBF-434214EFF8B1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9438-F377-453C-9876-854050BC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4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AF1F-D9CB-4813-9CBF-434214EFF8B1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9438-F377-453C-9876-854050BC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6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5AF1F-D9CB-4813-9CBF-434214EFF8B1}" type="datetimeFigureOut">
              <a:rPr lang="en-US" smtClean="0"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9438-F377-453C-9876-854050BC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57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Vision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Leonardo Merza</a:t>
            </a:r>
          </a:p>
          <a:p>
            <a:r>
              <a:rPr lang="en-US" dirty="0" smtClean="0"/>
              <a:t>University of South Carolina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36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Xbox Kinect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780637" cy="3599316"/>
          </a:xfrm>
        </p:spPr>
        <p:txBody>
          <a:bodyPr/>
          <a:lstStyle/>
          <a:p>
            <a:r>
              <a:rPr lang="en-US" dirty="0" smtClean="0"/>
              <a:t>1080 RGB Camera</a:t>
            </a:r>
          </a:p>
          <a:p>
            <a:r>
              <a:rPr lang="en-US" dirty="0" smtClean="0"/>
              <a:t>25 joint body tracking up to 6 people</a:t>
            </a:r>
          </a:p>
          <a:p>
            <a:r>
              <a:rPr lang="en-US" dirty="0" smtClean="0"/>
              <a:t>Facial Expression Recognition - Gender</a:t>
            </a:r>
          </a:p>
          <a:p>
            <a:r>
              <a:rPr lang="en-US" dirty="0" smtClean="0"/>
              <a:t>Facial Scanning into Games</a:t>
            </a:r>
          </a:p>
          <a:p>
            <a:endParaRPr lang="en-US" dirty="0"/>
          </a:p>
        </p:txBody>
      </p:sp>
      <p:pic>
        <p:nvPicPr>
          <p:cNvPr id="4098" name="Picture 2" descr="http://www.extremetech.com/wp-content/uploads/2013/05/Kinect-2-for-Xbox-One-640x3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958" y="2624257"/>
            <a:ext cx="5483596" cy="302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06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087387" cy="4333558"/>
          </a:xfrm>
        </p:spPr>
        <p:txBody>
          <a:bodyPr>
            <a:normAutofit/>
          </a:bodyPr>
          <a:lstStyle/>
          <a:p>
            <a:r>
              <a:rPr lang="en-US" dirty="0" smtClean="0"/>
              <a:t>1960 – Larry Roberts at MIT</a:t>
            </a:r>
          </a:p>
          <a:p>
            <a:r>
              <a:rPr lang="en-US" dirty="0" smtClean="0"/>
              <a:t>1970’s – Interpreting Images</a:t>
            </a:r>
          </a:p>
          <a:p>
            <a:r>
              <a:rPr lang="en-US" dirty="0" smtClean="0"/>
              <a:t>1980’s – Geometry and Shapes</a:t>
            </a:r>
          </a:p>
          <a:p>
            <a:r>
              <a:rPr lang="en-US" dirty="0" smtClean="0"/>
              <a:t>1990’s – Facial Recognition</a:t>
            </a:r>
          </a:p>
          <a:p>
            <a:r>
              <a:rPr lang="en-US" dirty="0" smtClean="0"/>
              <a:t>1999 – </a:t>
            </a:r>
            <a:r>
              <a:rPr lang="en-US" dirty="0" err="1" smtClean="0"/>
              <a:t>OpenCV</a:t>
            </a:r>
            <a:r>
              <a:rPr lang="en-US" dirty="0" smtClean="0"/>
              <a:t> From Intel</a:t>
            </a:r>
          </a:p>
          <a:p>
            <a:r>
              <a:rPr lang="en-US" dirty="0" smtClean="0"/>
              <a:t>2008 – Willow Garage</a:t>
            </a:r>
          </a:p>
          <a:p>
            <a:r>
              <a:rPr lang="en-US" dirty="0" smtClean="0"/>
              <a:t>2012 - </a:t>
            </a:r>
            <a:r>
              <a:rPr lang="en-US" dirty="0"/>
              <a:t>Raspberry Pi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708" y="2496102"/>
            <a:ext cx="5670313" cy="344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80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196479" cy="3599316"/>
          </a:xfrm>
        </p:spPr>
        <p:txBody>
          <a:bodyPr/>
          <a:lstStyle/>
          <a:p>
            <a:r>
              <a:rPr lang="en-US" dirty="0" smtClean="0"/>
              <a:t>Face Detection in Cameras</a:t>
            </a:r>
          </a:p>
          <a:p>
            <a:r>
              <a:rPr lang="en-US" dirty="0" smtClean="0"/>
              <a:t>Smile Detection in Cameras</a:t>
            </a:r>
          </a:p>
          <a:p>
            <a:r>
              <a:rPr lang="en-US" dirty="0" smtClean="0"/>
              <a:t>3D Modeling</a:t>
            </a:r>
          </a:p>
          <a:p>
            <a:r>
              <a:rPr lang="en-US" dirty="0"/>
              <a:t>Movie Special Effects</a:t>
            </a:r>
          </a:p>
          <a:p>
            <a:r>
              <a:rPr lang="en-US" dirty="0" smtClean="0"/>
              <a:t>Sports</a:t>
            </a:r>
          </a:p>
          <a:p>
            <a:r>
              <a:rPr lang="en-US" dirty="0" smtClean="0"/>
              <a:t>Video Games (Kinect, PlayStation Eye)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32" y="2336873"/>
            <a:ext cx="3149767" cy="4139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631" y="3241030"/>
            <a:ext cx="3449000" cy="233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82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196479" cy="3599316"/>
          </a:xfrm>
        </p:spPr>
        <p:txBody>
          <a:bodyPr/>
          <a:lstStyle/>
          <a:p>
            <a:r>
              <a:rPr lang="en-US" dirty="0"/>
              <a:t>Space Robotics</a:t>
            </a:r>
          </a:p>
          <a:p>
            <a:r>
              <a:rPr lang="en-US" dirty="0"/>
              <a:t>Converting Text into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Biometrics</a:t>
            </a:r>
          </a:p>
          <a:p>
            <a:r>
              <a:rPr lang="en-US" dirty="0" smtClean="0"/>
              <a:t>Augmented Reality</a:t>
            </a:r>
          </a:p>
          <a:p>
            <a:r>
              <a:rPr lang="en-US" dirty="0" smtClean="0"/>
              <a:t>Object Recognition</a:t>
            </a:r>
          </a:p>
          <a:p>
            <a:r>
              <a:rPr lang="en-US" dirty="0" smtClean="0"/>
              <a:t>Rubik’s Cube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785" y="2107807"/>
            <a:ext cx="4074551" cy="22198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771" y="4601275"/>
            <a:ext cx="4556565" cy="1955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264" y="3292618"/>
            <a:ext cx="3140555" cy="228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5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Uses at USC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099156" cy="3599316"/>
          </a:xfrm>
        </p:spPr>
        <p:txBody>
          <a:bodyPr/>
          <a:lstStyle/>
          <a:p>
            <a:r>
              <a:rPr lang="en-US" dirty="0" smtClean="0"/>
              <a:t>fMRI – Dr. </a:t>
            </a:r>
            <a:r>
              <a:rPr lang="en-US" dirty="0" err="1" smtClean="0"/>
              <a:t>Shinkareva</a:t>
            </a:r>
            <a:endParaRPr lang="en-US" dirty="0" smtClean="0"/>
          </a:p>
          <a:p>
            <a:r>
              <a:rPr lang="en-US" dirty="0" smtClean="0"/>
              <a:t>Engineering Psychology – Dr. Beer</a:t>
            </a:r>
          </a:p>
          <a:p>
            <a:r>
              <a:rPr lang="en-US" dirty="0" smtClean="0"/>
              <a:t>Computer Vision Lab</a:t>
            </a:r>
          </a:p>
          <a:p>
            <a:pPr lvl="1"/>
            <a:r>
              <a:rPr lang="en-US" dirty="0"/>
              <a:t>Image </a:t>
            </a:r>
            <a:r>
              <a:rPr lang="en-US" dirty="0" smtClean="0"/>
              <a:t>Segmentation</a:t>
            </a:r>
          </a:p>
          <a:p>
            <a:pPr lvl="1"/>
            <a:r>
              <a:rPr lang="en-US" dirty="0" smtClean="0"/>
              <a:t>Shape Analysis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946" y="2232147"/>
            <a:ext cx="2709131" cy="270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3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356900" cy="3599316"/>
          </a:xfrm>
        </p:spPr>
        <p:txBody>
          <a:bodyPr/>
          <a:lstStyle/>
          <a:p>
            <a:r>
              <a:rPr lang="en-US" dirty="0" smtClean="0"/>
              <a:t>Google Glasses</a:t>
            </a:r>
          </a:p>
          <a:p>
            <a:r>
              <a:rPr lang="en-US" dirty="0" smtClean="0"/>
              <a:t>Contacts</a:t>
            </a:r>
          </a:p>
          <a:p>
            <a:r>
              <a:rPr lang="en-US" smtClean="0"/>
              <a:t>Google Project Tango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926" y="2208125"/>
            <a:ext cx="2987090" cy="27333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548" y="2208125"/>
            <a:ext cx="3105659" cy="27333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268" y="5140043"/>
            <a:ext cx="4594559" cy="1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83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– Self Driving Cars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8088541" cy="4031843"/>
          </a:xfrm>
        </p:spPr>
        <p:txBody>
          <a:bodyPr>
            <a:normAutofit/>
          </a:bodyPr>
          <a:lstStyle/>
          <a:p>
            <a:r>
              <a:rPr lang="en-US" dirty="0" smtClean="0"/>
              <a:t>2015 – Audi and Nissan to market self driving vehicles</a:t>
            </a:r>
          </a:p>
          <a:p>
            <a:r>
              <a:rPr lang="en-US" dirty="0" smtClean="0"/>
              <a:t>2017 – Mandated car communication in all new vehicles</a:t>
            </a:r>
          </a:p>
          <a:p>
            <a:r>
              <a:rPr lang="en-US" dirty="0" smtClean="0"/>
              <a:t>2020’s</a:t>
            </a:r>
          </a:p>
          <a:p>
            <a:pPr lvl="1"/>
            <a:r>
              <a:rPr lang="en-US" dirty="0" smtClean="0"/>
              <a:t>All major car manufactures sell self driving cars</a:t>
            </a:r>
          </a:p>
          <a:p>
            <a:pPr lvl="1"/>
            <a:r>
              <a:rPr lang="en-US" dirty="0" smtClean="0"/>
              <a:t>Majority of cars in big cities are self driven</a:t>
            </a:r>
          </a:p>
          <a:p>
            <a:r>
              <a:rPr lang="en-US" dirty="0" smtClean="0"/>
              <a:t>2030’s</a:t>
            </a:r>
          </a:p>
          <a:p>
            <a:pPr lvl="1"/>
            <a:r>
              <a:rPr lang="en-US" dirty="0" smtClean="0"/>
              <a:t>less than 50% of Americans own a car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arking </a:t>
            </a:r>
            <a:r>
              <a:rPr lang="en-US" dirty="0" smtClean="0"/>
              <a:t>lots, grocery stores </a:t>
            </a:r>
            <a:r>
              <a:rPr lang="en-US" dirty="0" err="1" smtClean="0"/>
              <a:t>redesgined</a:t>
            </a:r>
            <a:endParaRPr lang="en-US" dirty="0" smtClean="0"/>
          </a:p>
          <a:p>
            <a:pPr lvl="1"/>
            <a:r>
              <a:rPr lang="en-US" dirty="0" smtClean="0"/>
              <a:t>Humans </a:t>
            </a:r>
            <a:r>
              <a:rPr lang="en-US" dirty="0" smtClean="0"/>
              <a:t>banned from driving cars</a:t>
            </a:r>
          </a:p>
          <a:p>
            <a:pPr lvl="1"/>
            <a:r>
              <a:rPr lang="en-US" dirty="0" smtClean="0"/>
              <a:t>Intersection lights and stop signs fazed out</a:t>
            </a:r>
          </a:p>
          <a:p>
            <a:pPr lvl="1"/>
            <a:endParaRPr lang="en-US" dirty="0"/>
          </a:p>
        </p:txBody>
      </p:sp>
      <p:pic>
        <p:nvPicPr>
          <p:cNvPr id="4" name="Picture 2" descr="http://spectrum.ieee.org/img/googlecar1948675-1366125492924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424" y="3622431"/>
            <a:ext cx="4543485" cy="274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99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– Self Driving Cars</a:t>
            </a:r>
          </a:p>
        </p:txBody>
      </p:sp>
      <p:pic>
        <p:nvPicPr>
          <p:cNvPr id="1028" name="Picture 4" descr="https://www.cs.utexas.edu/~aim/img/fcfs-insan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077" y="2672859"/>
            <a:ext cx="3228097" cy="322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06" y="2368059"/>
            <a:ext cx="6189402" cy="366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81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Xbox 360 Kinect</a:t>
            </a:r>
            <a:endParaRPr lang="en-US" dirty="0"/>
          </a:p>
        </p:txBody>
      </p:sp>
      <p:pic>
        <p:nvPicPr>
          <p:cNvPr id="2050" name="Picture 2" descr="http://www.microsoft.com/global/en-us/kinectforwindows/PublishingImages/kinect_audio_video_sti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19" y="3511402"/>
            <a:ext cx="4479375" cy="311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583" y="2211032"/>
            <a:ext cx="69899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0.8 to 4 meters range with mm accuracy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640 x 480 RGB camera @ 30 fps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14 joint body tracking up to 4 people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4" name="Picture 6" descr="http://forum.libcinder.org/viewImage.do?fileId=23286000000621011&amp;forumGroupId=23286000000003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369" y="2247870"/>
            <a:ext cx="4922502" cy="418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60605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1148</TotalTime>
  <Words>236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Computer Vision</vt:lpstr>
      <vt:lpstr>History</vt:lpstr>
      <vt:lpstr>Current Uses</vt:lpstr>
      <vt:lpstr>Current Uses</vt:lpstr>
      <vt:lpstr>Current Uses at USC</vt:lpstr>
      <vt:lpstr>Future</vt:lpstr>
      <vt:lpstr>Future – Self Driving Cars</vt:lpstr>
      <vt:lpstr>Future – Self Driving Cars</vt:lpstr>
      <vt:lpstr>Microsoft Xbox 360 Kinect</vt:lpstr>
      <vt:lpstr>Microsoft Xbox Kinect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</dc:title>
  <dc:creator>Leonardo Merza</dc:creator>
  <cp:lastModifiedBy>Leonardo Merza</cp:lastModifiedBy>
  <cp:revision>66</cp:revision>
  <dcterms:created xsi:type="dcterms:W3CDTF">2014-04-24T01:40:32Z</dcterms:created>
  <dcterms:modified xsi:type="dcterms:W3CDTF">2014-04-25T05:34:12Z</dcterms:modified>
</cp:coreProperties>
</file>