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6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ucid.app/lucidchart/dfee7b36-5b65-4baf-b630-5bccb2fe7b0d/edit?viewport_loc=-5506%2C-577%2C8981%2C4280%2C0_0&amp;invitationId=inv_e6305cc0-3e11-4433-9dca-be940520e498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Monster Mini-Text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Landon </a:t>
            </a:r>
            <a:r>
              <a:rPr lang="en-US" dirty="0" err="1"/>
              <a:t>Montecalvo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4C52-6640-4789-8401-5A256380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8676F1-0199-4FBC-8E54-2FC09519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6CFD-72B5-4B74-A4ED-F35FD7C27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Simple text game.</a:t>
            </a:r>
          </a:p>
          <a:p>
            <a:r>
              <a:rPr lang="en-US" sz="2400" dirty="0"/>
              <a:t>Randomized attack damage for player and monster.</a:t>
            </a:r>
          </a:p>
          <a:p>
            <a:r>
              <a:rPr lang="en-US" sz="2400" dirty="0"/>
              <a:t>Use of functions, loops, lists, and variables.</a:t>
            </a:r>
          </a:p>
        </p:txBody>
      </p:sp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708943DC-0A81-0545-963E-CA3340C5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657" y="1351128"/>
            <a:ext cx="4155743" cy="41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2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CDA6-2A8F-405E-BAB3-A136EF3D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decide on this project?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BBF80-6C7B-4130-BB6F-522A5C61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64666-DE5A-46E7-936F-0FFDAAA8B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 decided on a text game as it would be a fun and interesting way to tie all of the concepts that we have learned so far together.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8E163-E544-421A-BF2C-ABDB4BC4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148" y="728710"/>
            <a:ext cx="2155963" cy="5400579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22837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37DB-9BD3-413E-B1D6-EC9D9A02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Flowchart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68C3E-3B44-4320-9E81-FD55F71A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D204-4683-4A2D-9155-B23DC7257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Link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0071D-3708-40B9-A74D-825F82161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98" y="1642826"/>
            <a:ext cx="7365402" cy="35897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26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24EB-0D1C-4865-BF79-8869AD98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D9542-91F6-463F-84FA-6F9048C5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044EE-EB8D-41ED-B57B-6115A14A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97" y="1078456"/>
            <a:ext cx="7552606" cy="53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F36F-34F2-456A-8A93-A8FD07E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change?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77F5C-5421-475A-AD0B-BE3A0E11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84BA4-5B2E-49DC-B13D-2A2E2F5C43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Organization of Code</a:t>
            </a:r>
          </a:p>
          <a:p>
            <a:r>
              <a:rPr lang="en-US" sz="2800" dirty="0"/>
              <a:t>More features such as items, or skill-based attacks.</a:t>
            </a:r>
          </a:p>
          <a:p>
            <a:r>
              <a:rPr lang="en-US" sz="2800" dirty="0"/>
              <a:t>Improve story.</a:t>
            </a:r>
          </a:p>
        </p:txBody>
      </p:sp>
    </p:spTree>
    <p:extLst>
      <p:ext uri="{BB962C8B-B14F-4D97-AF65-F5344CB8AC3E}">
        <p14:creationId xmlns:p14="http://schemas.microsoft.com/office/powerpoint/2010/main" val="273507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DCA5-DDB2-4094-80A8-9D053D09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most proud of?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DBB01-5FD9-48C1-83B2-28C36A7C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68096-7419-4AA8-BD73-21DC7AFA7D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Usage of Functions</a:t>
            </a:r>
          </a:p>
          <a:p>
            <a:r>
              <a:rPr lang="en-US" sz="3600" dirty="0"/>
              <a:t>Route that the program takes through the code.</a:t>
            </a:r>
          </a:p>
        </p:txBody>
      </p:sp>
    </p:spTree>
    <p:extLst>
      <p:ext uri="{BB962C8B-B14F-4D97-AF65-F5344CB8AC3E}">
        <p14:creationId xmlns:p14="http://schemas.microsoft.com/office/powerpoint/2010/main" val="358637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122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Monster Mini-Text Game</vt:lpstr>
      <vt:lpstr>Description of Project</vt:lpstr>
      <vt:lpstr>How did I decide on this project?</vt:lpstr>
      <vt:lpstr>Final Project Flowchart</vt:lpstr>
      <vt:lpstr>Snapshot of Code</vt:lpstr>
      <vt:lpstr>What would I change?</vt:lpstr>
      <vt:lpstr>What am I most proud of?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2023-11-07T23:45:48Z</dcterms:created>
  <dcterms:modified xsi:type="dcterms:W3CDTF">2023-11-09T13:50:57Z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