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114" d="100"/>
          <a:sy n="114" d="100"/>
        </p:scale>
        <p:origin x="414" y="11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11/7/2023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ucid.app/lucidchart/dfee7b36-5b65-4baf-b630-5bccb2fe7b0d/edit?viewport_loc=-5506%2C-577%2C8981%2C4280%2C0_0&amp;invitationId=inv_e6305cc0-3e11-4433-9dca-be940520e498"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Monster Mini-Text Game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Landon </a:t>
            </a:r>
            <a:r>
              <a:rPr lang="en-US" dirty="0" err="1"/>
              <a:t>Montecalvo</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4C52-6640-4789-8401-5A25638060B9}"/>
              </a:ext>
            </a:extLst>
          </p:cNvPr>
          <p:cNvSpPr>
            <a:spLocks noGrp="1"/>
          </p:cNvSpPr>
          <p:nvPr>
            <p:ph type="title"/>
          </p:nvPr>
        </p:nvSpPr>
        <p:spPr/>
        <p:txBody>
          <a:bodyPr/>
          <a:lstStyle/>
          <a:p>
            <a:r>
              <a:rPr lang="en-US" dirty="0"/>
              <a:t>Description of Project</a:t>
            </a:r>
          </a:p>
        </p:txBody>
      </p:sp>
      <p:sp>
        <p:nvSpPr>
          <p:cNvPr id="3" name="Slide Number Placeholder 2">
            <a:extLst>
              <a:ext uri="{FF2B5EF4-FFF2-40B4-BE49-F238E27FC236}">
                <a16:creationId xmlns:a16="http://schemas.microsoft.com/office/drawing/2014/main" id="{EF8676F1-0199-4FBC-8E54-2FC09519BB82}"/>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ext Placeholder 3">
            <a:extLst>
              <a:ext uri="{FF2B5EF4-FFF2-40B4-BE49-F238E27FC236}">
                <a16:creationId xmlns:a16="http://schemas.microsoft.com/office/drawing/2014/main" id="{7A2C6CFD-72B5-4B74-A4ED-F35FD7C27E4B}"/>
              </a:ext>
            </a:extLst>
          </p:cNvPr>
          <p:cNvSpPr>
            <a:spLocks noGrp="1"/>
          </p:cNvSpPr>
          <p:nvPr>
            <p:ph type="body" sz="quarter" idx="13"/>
          </p:nvPr>
        </p:nvSpPr>
        <p:spPr/>
        <p:txBody>
          <a:bodyPr/>
          <a:lstStyle/>
          <a:p>
            <a:pPr marL="0" indent="0">
              <a:buNone/>
            </a:pPr>
            <a:r>
              <a:rPr lang="en-US" sz="2400" dirty="0"/>
              <a:t>My project is a simple python text game. The player can choose to fight one of the three monsters, and if they beat it, they can select another one to fight. As the player progresses through the different fights, their health and minimum possible attack damage increases, which makes it possible to fight more difficult monsters.</a:t>
            </a:r>
          </a:p>
          <a:p>
            <a:pPr marL="0" indent="0">
              <a:buNone/>
            </a:pPr>
            <a:r>
              <a:rPr lang="en-US" sz="2400" dirty="0"/>
              <a:t>This project includes all of the topics that we covered in class and also many more. Some of these include, imports, functions, lists, and for loops.</a:t>
            </a:r>
          </a:p>
        </p:txBody>
      </p:sp>
    </p:spTree>
    <p:extLst>
      <p:ext uri="{BB962C8B-B14F-4D97-AF65-F5344CB8AC3E}">
        <p14:creationId xmlns:p14="http://schemas.microsoft.com/office/powerpoint/2010/main" val="359372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CDA6-2A8F-405E-BAB3-A136EF3D394B}"/>
              </a:ext>
            </a:extLst>
          </p:cNvPr>
          <p:cNvSpPr>
            <a:spLocks noGrp="1"/>
          </p:cNvSpPr>
          <p:nvPr>
            <p:ph type="title"/>
          </p:nvPr>
        </p:nvSpPr>
        <p:spPr/>
        <p:txBody>
          <a:bodyPr/>
          <a:lstStyle/>
          <a:p>
            <a:r>
              <a:rPr lang="en-US" dirty="0"/>
              <a:t>How did I decide on this project?</a:t>
            </a:r>
          </a:p>
        </p:txBody>
      </p:sp>
      <p:sp>
        <p:nvSpPr>
          <p:cNvPr id="3" name="Slide Number Placeholder 2">
            <a:extLst>
              <a:ext uri="{FF2B5EF4-FFF2-40B4-BE49-F238E27FC236}">
                <a16:creationId xmlns:a16="http://schemas.microsoft.com/office/drawing/2014/main" id="{07BBBF80-6C7B-4130-BB6F-522A5C61330B}"/>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 Placeholder 3">
            <a:extLst>
              <a:ext uri="{FF2B5EF4-FFF2-40B4-BE49-F238E27FC236}">
                <a16:creationId xmlns:a16="http://schemas.microsoft.com/office/drawing/2014/main" id="{A3464666-DE5A-46E7-936F-0FFDAAA8B955}"/>
              </a:ext>
            </a:extLst>
          </p:cNvPr>
          <p:cNvSpPr>
            <a:spLocks noGrp="1"/>
          </p:cNvSpPr>
          <p:nvPr>
            <p:ph type="body" sz="quarter" idx="13"/>
          </p:nvPr>
        </p:nvSpPr>
        <p:spPr/>
        <p:txBody>
          <a:bodyPr/>
          <a:lstStyle/>
          <a:p>
            <a:pPr marL="0" indent="0">
              <a:buNone/>
            </a:pPr>
            <a:r>
              <a:rPr lang="en-US" sz="2800" dirty="0"/>
              <a:t>There are tons of different ideas that I could have decided on for this project. I wanted to make a text game as it would be an interesting and fun way to tie in all of the python functions that we have used in this module.</a:t>
            </a:r>
          </a:p>
        </p:txBody>
      </p:sp>
      <p:pic>
        <p:nvPicPr>
          <p:cNvPr id="6" name="Picture 5">
            <a:extLst>
              <a:ext uri="{FF2B5EF4-FFF2-40B4-BE49-F238E27FC236}">
                <a16:creationId xmlns:a16="http://schemas.microsoft.com/office/drawing/2014/main" id="{3CF8E163-E544-421A-BF2C-ABDB4BC40F51}"/>
              </a:ext>
            </a:extLst>
          </p:cNvPr>
          <p:cNvPicPr>
            <a:picLocks noChangeAspect="1"/>
          </p:cNvPicPr>
          <p:nvPr/>
        </p:nvPicPr>
        <p:blipFill>
          <a:blip r:embed="rId2"/>
          <a:stretch>
            <a:fillRect/>
          </a:stretch>
        </p:blipFill>
        <p:spPr>
          <a:xfrm>
            <a:off x="7747148" y="728710"/>
            <a:ext cx="2155963" cy="5400579"/>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Tree>
    <p:extLst>
      <p:ext uri="{BB962C8B-B14F-4D97-AF65-F5344CB8AC3E}">
        <p14:creationId xmlns:p14="http://schemas.microsoft.com/office/powerpoint/2010/main" val="3228377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637DB-9BD3-413E-B1D6-EC9D9A025D81}"/>
              </a:ext>
            </a:extLst>
          </p:cNvPr>
          <p:cNvSpPr>
            <a:spLocks noGrp="1"/>
          </p:cNvSpPr>
          <p:nvPr>
            <p:ph type="title"/>
          </p:nvPr>
        </p:nvSpPr>
        <p:spPr/>
        <p:txBody>
          <a:bodyPr/>
          <a:lstStyle/>
          <a:p>
            <a:r>
              <a:rPr lang="en-US" dirty="0"/>
              <a:t>Final Project Flowchart</a:t>
            </a:r>
          </a:p>
        </p:txBody>
      </p:sp>
      <p:sp>
        <p:nvSpPr>
          <p:cNvPr id="3" name="Slide Number Placeholder 2">
            <a:extLst>
              <a:ext uri="{FF2B5EF4-FFF2-40B4-BE49-F238E27FC236}">
                <a16:creationId xmlns:a16="http://schemas.microsoft.com/office/drawing/2014/main" id="{33068C3E-3B44-4320-9E81-FD55F71AE78C}"/>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a:extLst>
              <a:ext uri="{FF2B5EF4-FFF2-40B4-BE49-F238E27FC236}">
                <a16:creationId xmlns:a16="http://schemas.microsoft.com/office/drawing/2014/main" id="{10C7D204-4683-4A2D-9155-B23DC7257894}"/>
              </a:ext>
            </a:extLst>
          </p:cNvPr>
          <p:cNvSpPr>
            <a:spLocks noGrp="1"/>
          </p:cNvSpPr>
          <p:nvPr>
            <p:ph type="body" sz="quarter" idx="13"/>
          </p:nvPr>
        </p:nvSpPr>
        <p:spPr/>
        <p:txBody>
          <a:bodyPr/>
          <a:lstStyle/>
          <a:p>
            <a:pPr marL="0" indent="0">
              <a:buNone/>
            </a:pPr>
            <a:r>
              <a:rPr lang="en-US" sz="3600" dirty="0">
                <a:solidFill>
                  <a:schemeClr val="accent1">
                    <a:lumMod val="40000"/>
                    <a:lumOff val="60000"/>
                  </a:schemeClr>
                </a:solidFill>
                <a:hlinkClick r:id="rId2">
                  <a:extLst>
                    <a:ext uri="{A12FA001-AC4F-418D-AE19-62706E023703}">
                      <ahyp:hlinkClr xmlns:ahyp="http://schemas.microsoft.com/office/drawing/2018/hyperlinkcolor" val="tx"/>
                    </a:ext>
                  </a:extLst>
                </a:hlinkClick>
              </a:rPr>
              <a:t>Flowchart Link</a:t>
            </a:r>
            <a:endParaRPr lang="en-US" sz="3600" dirty="0">
              <a:solidFill>
                <a:schemeClr val="accent1">
                  <a:lumMod val="40000"/>
                  <a:lumOff val="60000"/>
                </a:schemeClr>
              </a:solidFill>
            </a:endParaRPr>
          </a:p>
        </p:txBody>
      </p:sp>
      <p:pic>
        <p:nvPicPr>
          <p:cNvPr id="6" name="Picture 5">
            <a:extLst>
              <a:ext uri="{FF2B5EF4-FFF2-40B4-BE49-F238E27FC236}">
                <a16:creationId xmlns:a16="http://schemas.microsoft.com/office/drawing/2014/main" id="{A700071D-3708-40B9-A74D-825F82161CE6}"/>
              </a:ext>
            </a:extLst>
          </p:cNvPr>
          <p:cNvPicPr>
            <a:picLocks noChangeAspect="1"/>
          </p:cNvPicPr>
          <p:nvPr/>
        </p:nvPicPr>
        <p:blipFill>
          <a:blip r:embed="rId3"/>
          <a:stretch>
            <a:fillRect/>
          </a:stretch>
        </p:blipFill>
        <p:spPr>
          <a:xfrm>
            <a:off x="4089998" y="1642826"/>
            <a:ext cx="7365402" cy="35897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00262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024EB-0D1C-4865-BF79-8869AD982A0A}"/>
              </a:ext>
            </a:extLst>
          </p:cNvPr>
          <p:cNvSpPr>
            <a:spLocks noGrp="1"/>
          </p:cNvSpPr>
          <p:nvPr>
            <p:ph type="title"/>
          </p:nvPr>
        </p:nvSpPr>
        <p:spPr/>
        <p:txBody>
          <a:bodyPr/>
          <a:lstStyle/>
          <a:p>
            <a:r>
              <a:rPr lang="en-US" dirty="0"/>
              <a:t>Snapshot of Code</a:t>
            </a:r>
          </a:p>
        </p:txBody>
      </p:sp>
      <p:sp>
        <p:nvSpPr>
          <p:cNvPr id="3" name="Slide Number Placeholder 2">
            <a:extLst>
              <a:ext uri="{FF2B5EF4-FFF2-40B4-BE49-F238E27FC236}">
                <a16:creationId xmlns:a16="http://schemas.microsoft.com/office/drawing/2014/main" id="{9E1D9542-91F6-463F-84FA-6F9048C51CDF}"/>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pic>
        <p:nvPicPr>
          <p:cNvPr id="5" name="Picture 4">
            <a:extLst>
              <a:ext uri="{FF2B5EF4-FFF2-40B4-BE49-F238E27FC236}">
                <a16:creationId xmlns:a16="http://schemas.microsoft.com/office/drawing/2014/main" id="{5D2044EE-EB8D-41ED-B57B-6115A14AFE65}"/>
              </a:ext>
            </a:extLst>
          </p:cNvPr>
          <p:cNvPicPr>
            <a:picLocks noChangeAspect="1"/>
          </p:cNvPicPr>
          <p:nvPr/>
        </p:nvPicPr>
        <p:blipFill>
          <a:blip r:embed="rId2"/>
          <a:stretch>
            <a:fillRect/>
          </a:stretch>
        </p:blipFill>
        <p:spPr>
          <a:xfrm>
            <a:off x="2319697" y="1078456"/>
            <a:ext cx="7552606" cy="5356371"/>
          </a:xfrm>
          <a:prstGeom prst="rect">
            <a:avLst/>
          </a:prstGeom>
        </p:spPr>
      </p:pic>
    </p:spTree>
    <p:extLst>
      <p:ext uri="{BB962C8B-B14F-4D97-AF65-F5344CB8AC3E}">
        <p14:creationId xmlns:p14="http://schemas.microsoft.com/office/powerpoint/2010/main" val="2710443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6F36F-34F2-456A-8A93-A8FD07EA4542}"/>
              </a:ext>
            </a:extLst>
          </p:cNvPr>
          <p:cNvSpPr>
            <a:spLocks noGrp="1"/>
          </p:cNvSpPr>
          <p:nvPr>
            <p:ph type="title"/>
          </p:nvPr>
        </p:nvSpPr>
        <p:spPr/>
        <p:txBody>
          <a:bodyPr/>
          <a:lstStyle/>
          <a:p>
            <a:r>
              <a:rPr lang="en-US" dirty="0"/>
              <a:t>What would I change?</a:t>
            </a:r>
          </a:p>
        </p:txBody>
      </p:sp>
      <p:sp>
        <p:nvSpPr>
          <p:cNvPr id="3" name="Slide Number Placeholder 2">
            <a:extLst>
              <a:ext uri="{FF2B5EF4-FFF2-40B4-BE49-F238E27FC236}">
                <a16:creationId xmlns:a16="http://schemas.microsoft.com/office/drawing/2014/main" id="{55177F5C-5421-475A-AD0B-BE3A0E114269}"/>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13484BA4-5B2E-49DC-B13D-2A2E2F5C430C}"/>
              </a:ext>
            </a:extLst>
          </p:cNvPr>
          <p:cNvSpPr>
            <a:spLocks noGrp="1"/>
          </p:cNvSpPr>
          <p:nvPr>
            <p:ph type="body" sz="quarter" idx="13"/>
          </p:nvPr>
        </p:nvSpPr>
        <p:spPr/>
        <p:txBody>
          <a:bodyPr/>
          <a:lstStyle/>
          <a:p>
            <a:pPr marL="0" indent="0">
              <a:buNone/>
            </a:pPr>
            <a:r>
              <a:rPr lang="en-US" sz="2800" dirty="0"/>
              <a:t>If I could go back and change something about this project, I would probably add more things that the player could do instead of just attack the monster. An example of this could be collecting items. I would also work to make the code more efficient by using classes or more modular functions.</a:t>
            </a:r>
          </a:p>
        </p:txBody>
      </p:sp>
    </p:spTree>
    <p:extLst>
      <p:ext uri="{BB962C8B-B14F-4D97-AF65-F5344CB8AC3E}">
        <p14:creationId xmlns:p14="http://schemas.microsoft.com/office/powerpoint/2010/main" val="273507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5DCA5-DDB2-4094-80A8-9D053D09520F}"/>
              </a:ext>
            </a:extLst>
          </p:cNvPr>
          <p:cNvSpPr>
            <a:spLocks noGrp="1"/>
          </p:cNvSpPr>
          <p:nvPr>
            <p:ph type="title"/>
          </p:nvPr>
        </p:nvSpPr>
        <p:spPr/>
        <p:txBody>
          <a:bodyPr/>
          <a:lstStyle/>
          <a:p>
            <a:r>
              <a:rPr lang="en-US" dirty="0"/>
              <a:t>What am I most proud of?</a:t>
            </a:r>
          </a:p>
        </p:txBody>
      </p:sp>
      <p:sp>
        <p:nvSpPr>
          <p:cNvPr id="3" name="Slide Number Placeholder 2">
            <a:extLst>
              <a:ext uri="{FF2B5EF4-FFF2-40B4-BE49-F238E27FC236}">
                <a16:creationId xmlns:a16="http://schemas.microsoft.com/office/drawing/2014/main" id="{8FBDBB01-5FD9-48C1-83B2-28C36A7C8713}"/>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64868096-7419-4AA8-BD73-21DC7AFA7DBB}"/>
              </a:ext>
            </a:extLst>
          </p:cNvPr>
          <p:cNvSpPr>
            <a:spLocks noGrp="1"/>
          </p:cNvSpPr>
          <p:nvPr>
            <p:ph type="body" sz="quarter" idx="13"/>
          </p:nvPr>
        </p:nvSpPr>
        <p:spPr/>
        <p:txBody>
          <a:bodyPr/>
          <a:lstStyle/>
          <a:p>
            <a:r>
              <a:rPr lang="en-US" sz="3600" dirty="0"/>
              <a:t>Function Usage</a:t>
            </a:r>
          </a:p>
          <a:p>
            <a:r>
              <a:rPr lang="en-US" sz="3600" dirty="0"/>
              <a:t>Route that the program takes through the code.</a:t>
            </a:r>
          </a:p>
        </p:txBody>
      </p:sp>
    </p:spTree>
    <p:extLst>
      <p:ext uri="{BB962C8B-B14F-4D97-AF65-F5344CB8AC3E}">
        <p14:creationId xmlns:p14="http://schemas.microsoft.com/office/powerpoint/2010/main" val="3586375607"/>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253</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Tahoma</vt:lpstr>
      <vt:lpstr>Trade Gothic LT Pro</vt:lpstr>
      <vt:lpstr>Trebuchet MS</vt:lpstr>
      <vt:lpstr>Office Theme</vt:lpstr>
      <vt:lpstr>Monster Mini-Text Game</vt:lpstr>
      <vt:lpstr>Description of Project</vt:lpstr>
      <vt:lpstr>How did I decide on this project?</vt:lpstr>
      <vt:lpstr>Final Project Flowchart</vt:lpstr>
      <vt:lpstr>Snapshot of Code</vt:lpstr>
      <vt:lpstr>What would I change?</vt:lpstr>
      <vt:lpstr>What am I most proud of?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2023-11-07T23:45:48Z</dcterms:created>
  <dcterms:modified xsi:type="dcterms:W3CDTF">2023-11-08T00:05:32Z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