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6" r:id="rId2"/>
    <p:sldId id="277" r:id="rId3"/>
    <p:sldId id="269" r:id="rId4"/>
    <p:sldId id="291" r:id="rId5"/>
    <p:sldId id="292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3" r:id="rId16"/>
    <p:sldId id="294" r:id="rId17"/>
    <p:sldId id="295" r:id="rId18"/>
    <p:sldId id="275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03" d="100"/>
          <a:sy n="103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ohnsonmeitei@gmail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ljohnsonmeitei@gmaill.com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8DA96A-4965-CD26-2E6B-CCE74B7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3D7B-2191-2FAB-E490-D1AAC41D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AF781-F735-3026-6FCE-AA01134A4405}"/>
              </a:ext>
            </a:extLst>
          </p:cNvPr>
          <p:cNvSpPr txBox="1"/>
          <p:nvPr/>
        </p:nvSpPr>
        <p:spPr>
          <a:xfrm>
            <a:off x="6818477" y="4189393"/>
            <a:ext cx="2533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Johnson Meitei</a:t>
            </a:r>
          </a:p>
          <a:p>
            <a:r>
              <a:rPr lang="en-IN" dirty="0" err="1">
                <a:solidFill>
                  <a:schemeClr val="bg1"/>
                </a:solidFill>
              </a:rPr>
              <a:t>Github</a:t>
            </a:r>
            <a:r>
              <a:rPr lang="en-IN" dirty="0">
                <a:solidFill>
                  <a:schemeClr val="bg1"/>
                </a:solidFill>
              </a:rPr>
              <a:t> - @</a:t>
            </a: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ljohnsonmeitei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ljohnsonmeitei@gmail.com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+91-9805033340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7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CFA-F8A9-2512-F1F0-424DF4D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A11B3-78B0-25C5-0BD8-4CD64D9F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164-2F89-6251-FE2E-37B4B43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FD966-C072-8CD1-63B7-6B38EE0B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7523-F01A-CFEC-BA96-C7F63957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079DD-0490-417A-EF57-6AE19D21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B4BB-3404-E953-859D-549809F9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D7670-4DF9-6928-A663-FC782F2E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EFBF-944D-655F-2558-C901B054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EA32-4568-A4EB-B4F3-BD90139D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95C8-5A35-23D7-71CE-3C55CF7F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E105D-73B5-161D-985F-C3CDDF1F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8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E45C-796C-6610-C7A1-AD6FE368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2B381-249C-0446-406B-32CCB81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4D8-F3B1-CC0E-6456-B0ADEC7A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E9058-B199-5BE5-D5B4-1A64A9D1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7000"/>
          </a:blip>
          <a:srcRect t="4925" b="-5448"/>
          <a:stretch/>
        </p:blipFill>
        <p:spPr>
          <a:xfrm>
            <a:off x="-46375" y="0"/>
            <a:ext cx="9190377" cy="54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2" y="1863960"/>
            <a:ext cx="8175075" cy="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65980" y="2040429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 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AC36F-7DBE-3FC0-7DCE-966AE1A92175}"/>
              </a:ext>
            </a:extLst>
          </p:cNvPr>
          <p:cNvSpPr txBox="1"/>
          <p:nvPr/>
        </p:nvSpPr>
        <p:spPr>
          <a:xfrm>
            <a:off x="6372428" y="3861198"/>
            <a:ext cx="2533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Johnson Meitei</a:t>
            </a:r>
          </a:p>
          <a:p>
            <a:r>
              <a:rPr lang="en-IN" dirty="0" err="1">
                <a:solidFill>
                  <a:schemeClr val="bg1"/>
                </a:solidFill>
              </a:rPr>
              <a:t>Github</a:t>
            </a:r>
            <a:r>
              <a:rPr lang="en-IN" dirty="0">
                <a:solidFill>
                  <a:schemeClr val="bg1"/>
                </a:solidFill>
              </a:rPr>
              <a:t> - @</a:t>
            </a: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ljohnsonmeitei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ljohnsonmeitei@gmail.com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+91-9805033340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9D94-CA99-ECEF-A205-EBB6846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F824B-F5B7-BA0B-82F9-7322949E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68DDA7-32F6-965F-C769-05C1D46B9199}"/>
              </a:ext>
            </a:extLst>
          </p:cNvPr>
          <p:cNvSpPr/>
          <p:nvPr/>
        </p:nvSpPr>
        <p:spPr>
          <a:xfrm>
            <a:off x="490653" y="1226634"/>
            <a:ext cx="2557346" cy="2728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C0D47-87CB-5222-2ACD-39C5224F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86" y="96644"/>
            <a:ext cx="4685228" cy="50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EEF-CB3A-2215-8E46-67284692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5E113-A67D-239B-22A0-B3766F67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AC84-DE0B-B483-B82B-C01687D2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C4E6A-9A07-3171-32C6-FE2D90D9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F37-5B4F-7A54-13E7-45E93078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7FF12-642E-4DEC-9A60-2F755790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140-1315-77EC-CC6A-F74BC613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F40C2-BAC6-0E08-4440-9F1233C8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8B4B-84A4-771E-F350-54704215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64562-CD0F-5493-7BAB-8E91CF8A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3E76-E474-4D84-A50A-067614F7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4A04B-1771-629E-CFEB-42A49CBD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8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27</Words>
  <Application>Microsoft Office PowerPoint</Application>
  <PresentationFormat>On-screen Show (16:9)</PresentationFormat>
  <Paragraphs>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Johnson Meitei L</cp:lastModifiedBy>
  <cp:revision>32</cp:revision>
  <dcterms:modified xsi:type="dcterms:W3CDTF">2023-10-05T11:06:23Z</dcterms:modified>
</cp:coreProperties>
</file>