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76" r:id="rId2"/>
    <p:sldId id="275" r:id="rId3"/>
  </p:sldIdLst>
  <p:sldSz cx="9144000" cy="5143500" type="screen16x9"/>
  <p:notesSz cx="6858000" cy="9144000"/>
  <p:embeddedFontLst>
    <p:embeddedFont>
      <p:font typeface="Open Sans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43" d="100"/>
          <a:sy n="143" d="100"/>
        </p:scale>
        <p:origin x="61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B36561-C15F-C24E-0907-012E4F7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863100" y="22660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Will continue in the next session …..</a:t>
            </a:r>
            <a:endParaRPr sz="2000" b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33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</Words>
  <Application>Microsoft Office PowerPoint</Application>
  <PresentationFormat>On-screen Show (16:9)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Jackson Meitei</cp:lastModifiedBy>
  <cp:revision>50</cp:revision>
  <dcterms:modified xsi:type="dcterms:W3CDTF">2024-09-04T13:50:33Z</dcterms:modified>
</cp:coreProperties>
</file>