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76" r:id="rId2"/>
    <p:sldId id="298" r:id="rId3"/>
    <p:sldId id="275" r:id="rId4"/>
  </p:sldIdLst>
  <p:sldSz cx="9144000" cy="5143500" type="screen16x9"/>
  <p:notesSz cx="6858000" cy="9144000"/>
  <p:embeddedFontLst>
    <p:embeddedFont>
      <p:font typeface="Open Sans" pitchFamily="2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A81B"/>
    <a:srgbClr val="6091BA"/>
    <a:srgbClr val="A0CC3A"/>
    <a:srgbClr val="8D6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65"/>
    <p:restoredTop sz="94726"/>
  </p:normalViewPr>
  <p:slideViewPr>
    <p:cSldViewPr snapToGrid="0">
      <p:cViewPr varScale="1">
        <p:scale>
          <a:sx n="143" d="100"/>
          <a:sy n="143" d="100"/>
        </p:scale>
        <p:origin x="61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375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3B36561-C15F-C24E-0907-012E4F79E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7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29888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9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/>
        </p:nvSpPr>
        <p:spPr>
          <a:xfrm>
            <a:off x="863100" y="2266050"/>
            <a:ext cx="7417800" cy="3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Will continue in the next session …..</a:t>
            </a:r>
            <a:endParaRPr sz="2000" b="1" dirty="0">
              <a:solidFill>
                <a:srgbClr val="0070C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2337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7</Words>
  <Application>Microsoft Office PowerPoint</Application>
  <PresentationFormat>On-screen Show (16:9)</PresentationFormat>
  <Paragraphs>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Open Sans</vt:lpstr>
      <vt:lpstr>Arial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Ellen Parrish</dc:creator>
  <cp:lastModifiedBy>Jackson Meitei</cp:lastModifiedBy>
  <cp:revision>45</cp:revision>
  <dcterms:modified xsi:type="dcterms:W3CDTF">2024-09-02T11:49:30Z</dcterms:modified>
</cp:coreProperties>
</file>