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7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97" r:id="rId11"/>
    <p:sldId id="286" r:id="rId12"/>
    <p:sldId id="287" r:id="rId13"/>
    <p:sldId id="288" r:id="rId14"/>
    <p:sldId id="289" r:id="rId15"/>
    <p:sldId id="290" r:id="rId16"/>
    <p:sldId id="292" r:id="rId17"/>
    <p:sldId id="291" r:id="rId18"/>
    <p:sldId id="293" r:id="rId19"/>
    <p:sldId id="275" r:id="rId2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81B"/>
    <a:srgbClr val="6091BA"/>
    <a:srgbClr val="A0CC3A"/>
    <a:srgbClr val="8D6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5"/>
    <p:restoredTop sz="94726"/>
  </p:normalViewPr>
  <p:slideViewPr>
    <p:cSldViewPr snapToGrid="0">
      <p:cViewPr varScale="1">
        <p:scale>
          <a:sx n="100" d="100"/>
          <a:sy n="100" d="100"/>
        </p:scale>
        <p:origin x="81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37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3B36561-C15F-C24E-0907-012E4F79E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7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49043C-B63B-418A-D53A-B0831C977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0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317381-9DAD-8370-A240-D308AE1B6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1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4B62EE-F28E-5032-20F6-1E96F8B01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60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B07C02-2A47-6F5E-193A-C3BB873C7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1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9F9C1E-76F5-73FC-B197-E6EC80AAA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19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3FC8E3-89E2-3965-1037-DDABD5D43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37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9489D6-B60E-196C-CE16-FFD8581A5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87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AD688-393A-52AD-2F30-2D4DA5048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30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36D05E-BA71-FDF5-D35F-8FAC43DE1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1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863100" y="2266050"/>
            <a:ext cx="74178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Will continue in the next session …..</a:t>
            </a:r>
            <a:endParaRPr sz="2000" b="1" dirty="0">
              <a:solidFill>
                <a:srgbClr val="0070C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23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C0143A-8E24-3585-2082-9A09BEE2F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5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240080-59EE-3D0A-B32A-5EE366E2F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6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9B5DA0-F7E7-C364-B779-713555389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9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430909-B440-C5E0-518D-744ECB7E6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5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0D45BF-22BB-E8B3-E0BC-B99CBC732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4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EEAA37E-B62E-1B95-9AEF-C88BF4EA1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3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75BA16-A246-96BA-2F44-1D30E9479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691973-6D40-2A00-E159-2FBAD2FEB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832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7</Words>
  <Application>Microsoft Office PowerPoint</Application>
  <PresentationFormat>On-screen Show (16:9)</PresentationFormat>
  <Paragraphs>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Open Sans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Parrish</dc:creator>
  <cp:lastModifiedBy>Johnson Meitei L</cp:lastModifiedBy>
  <cp:revision>42</cp:revision>
  <dcterms:modified xsi:type="dcterms:W3CDTF">2024-08-29T14:56:50Z</dcterms:modified>
</cp:coreProperties>
</file>