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794f19513e5ef8dec2102d2b1cce2dc7acaedbd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Getting Started with Git in RStudio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Version Control for Reproducible Research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Why Use Git with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Organize R scripts and data.
• Revert to older versions.
• Collaborate safely.
• Fully integrated with RStudio.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Setting Up Git in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Install Git and configure identity.
• use_git_config() in R.
• Enable Git under Tools → Global Options → Git/SVN.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Basic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Modify files → Stage → Commit → Push.
• Track progress with the Git pane.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Push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Use usethis::use_github().
• Creates remote repo and pushes first commit.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Set up Git.
• Track changes.
• Collaborate with GitHub.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Git is a version control system.
• Tracks changes in your code.
• Helps you collaborate and revert mistakes.
• Works with GitHub and GitLab.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Why Use Git with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Organize R scripts and data.
• Revert to older versions.
• Collaborate safely.
• Fully integrated with RStudio.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Setting Up Git in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Install Git and configure identity.
• use_git_config() in R.
• Enable Git under Tools → Global Options → Git/SVN.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Basic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Modify files → Stage → Commit → Push.
• Track progress with the Git pane.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Push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Use usethis::use_github().
• Creates remote repo and pushes first commit.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Set up Git.
• Track changes.
• Collaborate with GitHub.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Git Workflow Overview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Git is a version control system.
• Tracks changes in your code.
• Helps you collaborate and revert mistakes.
• Works with GitHub and GitLab.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2025-10-07T14:29:52Z</dcterms:modified>
  <cp:category/>
</cp:coreProperties>
</file>