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15" autoAdjust="0"/>
    <p:restoredTop sz="94660"/>
  </p:normalViewPr>
  <p:slideViewPr>
    <p:cSldViewPr>
      <p:cViewPr>
        <p:scale>
          <a:sx n="200" d="100"/>
          <a:sy n="200" d="100"/>
        </p:scale>
        <p:origin x="1728" y="1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1412" y="2785303"/>
            <a:ext cx="212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80336" y="1937634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79410" y="2880427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68591" y="2347115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44379" y="3385350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49968" y="1551644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374366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01232" y="3754050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101232" y="1521802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任意多边形 18"/>
          <p:cNvSpPr/>
          <p:nvPr/>
        </p:nvSpPr>
        <p:spPr>
          <a:xfrm>
            <a:off x="2596360" y="1772816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45348" y="284442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45872" y="199338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0558" y="346054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48713" y="242218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1" idx="5"/>
          </p:cNvCxnSpPr>
          <p:nvPr/>
        </p:nvCxnSpPr>
        <p:spPr>
          <a:xfrm>
            <a:off x="2707335" y="2054846"/>
            <a:ext cx="154561" cy="19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椭圆 24"/>
          <p:cNvSpPr/>
          <p:nvPr/>
        </p:nvSpPr>
        <p:spPr>
          <a:xfrm>
            <a:off x="4097658" y="2777385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5" idx="5"/>
          </p:cNvCxnSpPr>
          <p:nvPr/>
        </p:nvCxnSpPr>
        <p:spPr>
          <a:xfrm>
            <a:off x="4159121" y="2838848"/>
            <a:ext cx="318375" cy="410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09954" y="2466179"/>
            <a:ext cx="169456" cy="25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36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747900" y="3464759"/>
            <a:ext cx="1320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est-so-far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7941" y="1904647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28184" y="411754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3838" y="2689072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6295" y="2636142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8990" y="3767563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9740" y="3233807"/>
            <a:ext cx="33146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234005" y="4136895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234005" y="1904647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任意多边形 3"/>
          <p:cNvSpPr/>
          <p:nvPr/>
        </p:nvSpPr>
        <p:spPr>
          <a:xfrm>
            <a:off x="2729133" y="2155661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8121" y="3227268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54085" y="276874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63331" y="3843394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84287" y="2848285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5"/>
          </p:cNvCxnSpPr>
          <p:nvPr/>
        </p:nvCxnSpPr>
        <p:spPr>
          <a:xfrm>
            <a:off x="3015548" y="2830206"/>
            <a:ext cx="154561" cy="19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椭圆 9"/>
          <p:cNvSpPr/>
          <p:nvPr/>
        </p:nvSpPr>
        <p:spPr>
          <a:xfrm>
            <a:off x="4207727" y="3058404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77248" y="3130412"/>
            <a:ext cx="344602" cy="47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4168618" y="2766684"/>
            <a:ext cx="3662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68004" y="2931302"/>
            <a:ext cx="571948" cy="1271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28524" y="2931302"/>
            <a:ext cx="155763" cy="2959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916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254948" y="393305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1749645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9043" y="2910365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59842" y="2547249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0269" y="3623345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94995" y="3072266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234005" y="3981893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234005" y="1749645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任意多边形 3"/>
          <p:cNvSpPr/>
          <p:nvPr/>
        </p:nvSpPr>
        <p:spPr>
          <a:xfrm>
            <a:off x="2729133" y="2000659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8121" y="3072266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54085" y="2613741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63331" y="3688392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3015548" y="2675204"/>
            <a:ext cx="262573" cy="28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/>
          <p:cNvSpPr/>
          <p:nvPr/>
        </p:nvSpPr>
        <p:spPr>
          <a:xfrm>
            <a:off x="4035427" y="2351227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43732" y="2928250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00384" y="2423235"/>
            <a:ext cx="215356" cy="392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02140" y="2991926"/>
            <a:ext cx="294529" cy="489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4152169" y="2043171"/>
            <a:ext cx="1831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50129" y="2423235"/>
            <a:ext cx="685298" cy="67179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39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12</cp:revision>
  <dcterms:created xsi:type="dcterms:W3CDTF">2016-11-24T20:55:28Z</dcterms:created>
  <dcterms:modified xsi:type="dcterms:W3CDTF">2016-11-29T10:00:46Z</dcterms:modified>
</cp:coreProperties>
</file>