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1578" y="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921412" y="2785303"/>
            <a:ext cx="2122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80336" y="1937634"/>
            <a:ext cx="21602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79410" y="2880427"/>
            <a:ext cx="21602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68591" y="2347115"/>
            <a:ext cx="21602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44379" y="3385350"/>
            <a:ext cx="21602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49968" y="1551644"/>
            <a:ext cx="57606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cost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12160" y="3743666"/>
            <a:ext cx="98561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01232" y="3754050"/>
            <a:ext cx="4752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101232" y="1521802"/>
            <a:ext cx="0" cy="22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任意多边形 18"/>
          <p:cNvSpPr/>
          <p:nvPr/>
        </p:nvSpPr>
        <p:spPr>
          <a:xfrm>
            <a:off x="2596360" y="1772816"/>
            <a:ext cx="3245223" cy="1730219"/>
          </a:xfrm>
          <a:custGeom>
            <a:avLst/>
            <a:gdLst>
              <a:gd name="connsiteX0" fmla="*/ 0 w 3245223"/>
              <a:gd name="connsiteY0" fmla="*/ 0 h 1730219"/>
              <a:gd name="connsiteX1" fmla="*/ 600635 w 3245223"/>
              <a:gd name="connsiteY1" fmla="*/ 1129553 h 1730219"/>
              <a:gd name="connsiteX2" fmla="*/ 1147482 w 3245223"/>
              <a:gd name="connsiteY2" fmla="*/ 35859 h 1730219"/>
              <a:gd name="connsiteX3" fmla="*/ 1972235 w 3245223"/>
              <a:gd name="connsiteY3" fmla="*/ 1730189 h 1730219"/>
              <a:gd name="connsiteX4" fmla="*/ 3245223 w 3245223"/>
              <a:gd name="connsiteY4" fmla="*/ 80683 h 17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5223" h="1730219">
                <a:moveTo>
                  <a:pt x="0" y="0"/>
                </a:moveTo>
                <a:cubicBezTo>
                  <a:pt x="204694" y="561788"/>
                  <a:pt x="409388" y="1123577"/>
                  <a:pt x="600635" y="1129553"/>
                </a:cubicBezTo>
                <a:cubicBezTo>
                  <a:pt x="791882" y="1135530"/>
                  <a:pt x="918882" y="-64247"/>
                  <a:pt x="1147482" y="35859"/>
                </a:cubicBezTo>
                <a:cubicBezTo>
                  <a:pt x="1376082" y="135965"/>
                  <a:pt x="1622612" y="1722718"/>
                  <a:pt x="1972235" y="1730189"/>
                </a:cubicBezTo>
                <a:cubicBezTo>
                  <a:pt x="2321858" y="1737660"/>
                  <a:pt x="3004670" y="358589"/>
                  <a:pt x="3245223" y="80683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145348" y="2844423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645872" y="1993383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30558" y="3460549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848713" y="2422189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1" idx="5"/>
          </p:cNvCxnSpPr>
          <p:nvPr/>
        </p:nvCxnSpPr>
        <p:spPr>
          <a:xfrm>
            <a:off x="2707335" y="2054846"/>
            <a:ext cx="154561" cy="190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椭圆 24"/>
          <p:cNvSpPr/>
          <p:nvPr/>
        </p:nvSpPr>
        <p:spPr>
          <a:xfrm>
            <a:off x="4097658" y="2777385"/>
            <a:ext cx="72008" cy="72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25" idx="5"/>
          </p:cNvCxnSpPr>
          <p:nvPr/>
        </p:nvCxnSpPr>
        <p:spPr>
          <a:xfrm>
            <a:off x="4159121" y="2838848"/>
            <a:ext cx="318375" cy="410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909954" y="2466179"/>
            <a:ext cx="169456" cy="251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3436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</dc:creator>
  <cp:lastModifiedBy>Lee</cp:lastModifiedBy>
  <cp:revision>7</cp:revision>
  <dcterms:created xsi:type="dcterms:W3CDTF">2016-11-24T20:55:28Z</dcterms:created>
  <dcterms:modified xsi:type="dcterms:W3CDTF">2016-11-24T22:29:39Z</dcterms:modified>
</cp:coreProperties>
</file>