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CCFF"/>
    <a:srgbClr val="FFCC99"/>
    <a:srgbClr val="D99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150" d="100"/>
          <a:sy n="150" d="100"/>
        </p:scale>
        <p:origin x="-43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BD1C-0156-EF1E-B630-D72474900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5FB54-43B5-EEF5-EAC5-8CF6862EB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EBE02-B094-31DE-C4E6-26F89E22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85AF-2519-470D-AA7F-2A13E14F25F2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9C076-E9E4-1E8E-0FD2-4A2A251A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6F614-322C-9531-D880-E9096150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624C-C206-465B-B3EC-11E45CCA1F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91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AC79-314F-A9DE-5218-B985A0BB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9C0F8-97B9-EDB7-D2F7-E6683BBB4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E4E59-C648-14DA-2F76-7016F70E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85AF-2519-470D-AA7F-2A13E14F25F2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8B46D-11D7-F635-7525-892D3DDD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AC31A-FB4F-0892-6669-850DF9B3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624C-C206-465B-B3EC-11E45CCA1F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14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88BD9-4650-7052-E739-14FF7B52F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917DC-DB74-D044-B7C3-4C669304E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E588F-79ED-9715-D2B0-6358FC24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85AF-2519-470D-AA7F-2A13E14F25F2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63D2-4C8E-9966-81D2-779F90AA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A95D-66B7-FAFC-0BA0-4E88EC16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624C-C206-465B-B3EC-11E45CCA1F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80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DB55-B7A4-5052-3D6A-F812A19F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89EB-DC78-EA05-8852-9A2344C8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38E6E-E3EB-D708-4B9C-568A134C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85AF-2519-470D-AA7F-2A13E14F25F2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0786F-BD75-E13A-52B5-59207D9F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1733-1AB5-8216-49A7-3468B459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624C-C206-465B-B3EC-11E45CCA1F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10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6316-6441-CC13-43D7-AA1E7D4C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028C2-DBDA-8877-FA98-CD0CAD2E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52CD6-53E9-EA59-55E6-3D209F13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85AF-2519-470D-AA7F-2A13E14F25F2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44418-331C-738E-AEA5-736E865B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AA4BD-6152-0DF3-6CDF-823985CC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624C-C206-465B-B3EC-11E45CCA1F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34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266D-AE9C-2F75-C090-DFFF8269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39B1-C4A7-2E93-DF95-190229EE8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C5AAF-EBF7-FC32-4D60-333C55E68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07FB3-65CF-706D-0011-5B704D9D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85AF-2519-470D-AA7F-2A13E14F25F2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49B08-1E2D-A040-EA04-F7BF962B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D8C66-427B-A405-22A7-F82BB3D7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624C-C206-465B-B3EC-11E45CCA1F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73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919D-57DC-179C-5FCD-A554E8B1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999B6-04D4-4432-8532-2D17CF5DA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F4237-8BF7-2E1F-5EC7-1B3DCC99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92770-D252-C7F4-6511-0BE4D8F69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6CB0A-BCB2-2739-E3DB-360D963BB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C815D-4B6B-CF39-A81E-B13FEBE6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85AF-2519-470D-AA7F-2A13E14F25F2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8689A-38AE-7B27-451C-DE8B84D7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CC1A2-EA0C-103F-F7F5-79F42949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624C-C206-465B-B3EC-11E45CCA1F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49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30C-4B26-E598-357C-047F4413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BEB1A-E64E-2FB5-7133-AF458BD2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85AF-2519-470D-AA7F-2A13E14F25F2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1375-1C9A-088E-3973-BD02307C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69ABB-2F3C-EA0A-24B9-90C45798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624C-C206-465B-B3EC-11E45CCA1F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B4CFA-D537-1E36-4F4E-C0F31448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85AF-2519-470D-AA7F-2A13E14F25F2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74EEF-D955-AFBF-20C1-7D50D443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FCFE1-0795-1BCD-B0F4-C6421242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624C-C206-465B-B3EC-11E45CCA1F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81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4DEB-1DA2-0BF7-43F9-541F6A9A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641C-B05B-4A03-64E7-60CCB417A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1D1B1-514F-2705-0BF8-D8F573808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7E12F-8E3D-79B9-1C2B-61E8621F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85AF-2519-470D-AA7F-2A13E14F25F2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B6F81-6F1A-10AA-8B48-FD6AD847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3EFDB-4C13-3C47-7127-98B38BD5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624C-C206-465B-B3EC-11E45CCA1F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50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DF97-FB1E-B200-AE8F-0D6480E3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C7AA7-BBF0-9456-5F42-88B67569B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DAD86-F9B8-2480-CAAE-A77CE6BFA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8CBE1-38A3-DB09-CDE5-A2B389A6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85AF-2519-470D-AA7F-2A13E14F25F2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7B186-E5A0-13F9-EB2B-1928B3AE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B2B25-D45A-4EFA-ADAE-A7CA779F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624C-C206-465B-B3EC-11E45CCA1F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35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EAE67-F6B2-D6EB-D32C-2E2E1CB32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1C507-AC96-ABA9-6F40-49838660C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16B1B-A546-3E88-1AE9-BA4E87C80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BD85AF-2519-470D-AA7F-2A13E14F25F2}" type="datetimeFigureOut">
              <a:rPr lang="en-CA" smtClean="0"/>
              <a:t>2024-04-07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C914F-E773-C20A-C6BC-32B6DC4F8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285C-3A0E-4751-2BAF-065516250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624C-C206-465B-B3EC-11E45CCA1F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70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oup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E405E8D7-D722-AF86-93AD-515B657178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1"/>
          <a:stretch/>
        </p:blipFill>
        <p:spPr>
          <a:xfrm>
            <a:off x="1775592" y="685794"/>
            <a:ext cx="7171763" cy="54864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91291D-3C44-FAD3-4171-D5A777980AF4}"/>
              </a:ext>
            </a:extLst>
          </p:cNvPr>
          <p:cNvSpPr/>
          <p:nvPr/>
        </p:nvSpPr>
        <p:spPr>
          <a:xfrm>
            <a:off x="9097238" y="1086464"/>
            <a:ext cx="403123" cy="265471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41BF8-9FDB-909B-9E68-71D719C3E72D}"/>
              </a:ext>
            </a:extLst>
          </p:cNvPr>
          <p:cNvSpPr/>
          <p:nvPr/>
        </p:nvSpPr>
        <p:spPr>
          <a:xfrm>
            <a:off x="9099754" y="1543664"/>
            <a:ext cx="403123" cy="265471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351E19-DD24-E37E-7E08-D920D260EB71}"/>
              </a:ext>
            </a:extLst>
          </p:cNvPr>
          <p:cNvSpPr txBox="1"/>
          <p:nvPr/>
        </p:nvSpPr>
        <p:spPr>
          <a:xfrm>
            <a:off x="9522542" y="1049922"/>
            <a:ext cx="1179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Smoky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EF1455-F752-0811-B5A8-B0A2A2F69590}"/>
              </a:ext>
            </a:extLst>
          </p:cNvPr>
          <p:cNvSpPr txBox="1"/>
          <p:nvPr/>
        </p:nvSpPr>
        <p:spPr>
          <a:xfrm>
            <a:off x="9522542" y="1507122"/>
            <a:ext cx="152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Non-smoky</a:t>
            </a:r>
          </a:p>
        </p:txBody>
      </p:sp>
    </p:spTree>
    <p:extLst>
      <p:ext uri="{BB962C8B-B14F-4D97-AF65-F5344CB8AC3E}">
        <p14:creationId xmlns:p14="http://schemas.microsoft.com/office/powerpoint/2010/main" val="118176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Patterson</dc:creator>
  <cp:lastModifiedBy>Leonard Patterson</cp:lastModifiedBy>
  <cp:revision>1</cp:revision>
  <dcterms:created xsi:type="dcterms:W3CDTF">2024-04-07T22:40:05Z</dcterms:created>
  <dcterms:modified xsi:type="dcterms:W3CDTF">2024-04-07T22:55:29Z</dcterms:modified>
</cp:coreProperties>
</file>