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8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D6B38-0EB8-4F99-BFC5-D1AFB7BE67D8}" type="datetimeFigureOut">
              <a:rPr lang="en-CA" smtClean="0"/>
              <a:t>2024-08-24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9DF12-B90A-4B99-B3C0-047068C6EB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10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9DF12-B90A-4B99-B3C0-047068C6EB2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79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1A7B-AED3-B11B-E6A1-FA6B4597B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9850D-E290-6EB8-1F98-8CC85F9A6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39E10-D1EB-78B5-E575-4F77BBDA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51F1-B6EE-45D1-B6F8-838085B0B038}" type="datetimeFigureOut">
              <a:rPr lang="en-CA" smtClean="0"/>
              <a:t>2024-08-24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B1E6E-B1B8-082E-E549-A5C1AF8B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2C99A-5504-B1F3-12D7-86791566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8DA0-4226-4993-A3E9-0618EBF58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29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348E-8F0E-7793-FDF0-B284F538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714B9-3CFE-9352-EA1B-B8ACE6A04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BC58F-8FD0-72C2-E07F-B04FCD0C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51F1-B6EE-45D1-B6F8-838085B0B038}" type="datetimeFigureOut">
              <a:rPr lang="en-CA" smtClean="0"/>
              <a:t>2024-08-24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5BDFA-A554-9C1B-4158-F3E495B4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F336D-769C-1211-4CB1-B2307AF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8DA0-4226-4993-A3E9-0618EBF58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37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AB85B-8278-B18F-2A6B-F388AD9F9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A9DE9-3BC6-5170-F7BB-F499F1A92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5E0DB-0E64-D452-4E88-5B3BC02E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51F1-B6EE-45D1-B6F8-838085B0B038}" type="datetimeFigureOut">
              <a:rPr lang="en-CA" smtClean="0"/>
              <a:t>2024-08-24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EB366-A3E7-E9FB-E29C-FB1A078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DD628-B5C9-6DDE-C7A1-F2B53443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8DA0-4226-4993-A3E9-0618EBF58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48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70B4-4B62-2897-8512-B2D1EB23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8132-D964-8865-4E4B-28669F127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4C40F-7DD7-8E41-E721-16DD5BB6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51F1-B6EE-45D1-B6F8-838085B0B038}" type="datetimeFigureOut">
              <a:rPr lang="en-CA" smtClean="0"/>
              <a:t>2024-08-24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02F33-E10E-0229-E911-609B8E9F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D72FC-1934-ABD8-477A-32DD4514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8DA0-4226-4993-A3E9-0618EBF58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6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BC97-3FF4-4745-846E-71298385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F4EF7-0BF4-A30B-E039-4EDD354CC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C0A85-B91F-09CB-8C68-9DB4D58B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51F1-B6EE-45D1-B6F8-838085B0B038}" type="datetimeFigureOut">
              <a:rPr lang="en-CA" smtClean="0"/>
              <a:t>2024-08-24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DDBFE-0BA1-B732-9E9D-1DCB27E8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62F20-9B12-D568-423C-06DAECEE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8DA0-4226-4993-A3E9-0618EBF58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36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F16D-90DF-1FD8-149B-98D777D4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6BF3-86C9-2F69-747A-8FAB0E475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62B7C-AC80-7216-1F5F-3A0FF9B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5D844-2854-9B10-D459-FA7C4C54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51F1-B6EE-45D1-B6F8-838085B0B038}" type="datetimeFigureOut">
              <a:rPr lang="en-CA" smtClean="0"/>
              <a:t>2024-08-24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B8983-677B-7582-FFC3-85D261BE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50C73-A4C1-F525-960D-748E2757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8DA0-4226-4993-A3E9-0618EBF58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59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85A1-7542-C9FD-C63E-3E7D219F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D79AC-96ED-32BC-4D3F-89EF7AC64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539F4-FBD0-0DA9-8B6C-451A3B4D1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F6EB7-9C70-1CFA-18B2-C9C55ED16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3D7AD-824C-C877-8CA1-F30F5CEB3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E1007-B738-4F9C-DF1B-43F66FC4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51F1-B6EE-45D1-B6F8-838085B0B038}" type="datetimeFigureOut">
              <a:rPr lang="en-CA" smtClean="0"/>
              <a:t>2024-08-24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24B69-D59F-9431-207F-93B4F390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73CA6-C714-4F05-93A2-C42E299B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8DA0-4226-4993-A3E9-0618EBF58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90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0BD0-BB52-5727-C5E8-08D85094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59B59E-8ED9-93FE-EF23-388926055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51F1-B6EE-45D1-B6F8-838085B0B038}" type="datetimeFigureOut">
              <a:rPr lang="en-CA" smtClean="0"/>
              <a:t>2024-08-24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7231E-6E8C-D8D7-E71D-F7432BFC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68A79-1592-CF99-D148-F5068CDD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8DA0-4226-4993-A3E9-0618EBF58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03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95EF1-6DA7-D4EA-293B-88C9EBD4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51F1-B6EE-45D1-B6F8-838085B0B038}" type="datetimeFigureOut">
              <a:rPr lang="en-CA" smtClean="0"/>
              <a:t>2024-08-24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9F43D-7378-06A3-2274-592ABD5A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B44A7-DDB9-6D46-99D0-178E3398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8DA0-4226-4993-A3E9-0618EBF58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04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C8C-C0DD-BDE3-FA46-4A471EB3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17A8D-5751-F3C0-1019-D6883861D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B9C17-B380-F7B6-8658-ED3778E85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F6D76-5FBD-2F69-8508-C4EC99D6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51F1-B6EE-45D1-B6F8-838085B0B038}" type="datetimeFigureOut">
              <a:rPr lang="en-CA" smtClean="0"/>
              <a:t>2024-08-24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2693A-6243-E8A6-5AF0-57B8C23B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3271C-38E0-BAF9-2C57-FBA595EC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8DA0-4226-4993-A3E9-0618EBF58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442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C54E-EEDD-8C70-8429-578F59E3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0A2D6-85EC-6468-2D90-99387D097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E17AD-2047-EAE7-DD66-35A52284A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AC47D-F2CA-E13E-E344-E7D18F65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51F1-B6EE-45D1-B6F8-838085B0B038}" type="datetimeFigureOut">
              <a:rPr lang="en-CA" smtClean="0"/>
              <a:t>2024-08-24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AEBE8-8BBA-9438-3091-1F85748F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FF462-797B-19C9-B777-3F7F7894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8DA0-4226-4993-A3E9-0618EBF58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633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13E74-FBB2-74E4-ACE5-15BB37ED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62D26-3FC0-C44F-95CE-0C6A97623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C054F-5449-C9A7-9A6E-F58A4CD7F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7751F1-B6EE-45D1-B6F8-838085B0B038}" type="datetimeFigureOut">
              <a:rPr lang="en-CA" smtClean="0"/>
              <a:t>2024-08-24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57767-64AC-BCBB-CDC2-AE5E5A37D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9CF45-CAB4-0945-C799-24E053DC8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F8DA0-4226-4993-A3E9-0618EBF58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636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632A1B3-A646-18D9-361A-AB3F5FC74157}"/>
              </a:ext>
            </a:extLst>
          </p:cNvPr>
          <p:cNvSpPr txBox="1"/>
          <p:nvPr/>
        </p:nvSpPr>
        <p:spPr>
          <a:xfrm>
            <a:off x="1245144" y="3144601"/>
            <a:ext cx="2195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May 15 (non-smoky)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C5049C-8763-339D-E2DC-45C27076A2BB}"/>
              </a:ext>
            </a:extLst>
          </p:cNvPr>
          <p:cNvSpPr txBox="1"/>
          <p:nvPr/>
        </p:nvSpPr>
        <p:spPr>
          <a:xfrm>
            <a:off x="5531799" y="3117743"/>
            <a:ext cx="2195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May 19 (smoky)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880C12-CB67-3DCE-6AE5-2744470324B8}"/>
              </a:ext>
            </a:extLst>
          </p:cNvPr>
          <p:cNvSpPr txBox="1"/>
          <p:nvPr/>
        </p:nvSpPr>
        <p:spPr>
          <a:xfrm>
            <a:off x="9403405" y="3144601"/>
            <a:ext cx="2195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May 24 (non-smoky)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64174A-C7FA-6586-2A83-20FAB82FB2DF}"/>
              </a:ext>
            </a:extLst>
          </p:cNvPr>
          <p:cNvSpPr txBox="1"/>
          <p:nvPr/>
        </p:nvSpPr>
        <p:spPr>
          <a:xfrm>
            <a:off x="1352147" y="6501032"/>
            <a:ext cx="2195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June 9 (non-smoky)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D1AEE0-1208-25FB-F804-DB26A151D942}"/>
              </a:ext>
            </a:extLst>
          </p:cNvPr>
          <p:cNvSpPr txBox="1"/>
          <p:nvPr/>
        </p:nvSpPr>
        <p:spPr>
          <a:xfrm>
            <a:off x="5432070" y="6501032"/>
            <a:ext cx="2195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June 11 (smoky)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CBFC15-3B8F-0615-C747-FC20241BECF6}"/>
              </a:ext>
            </a:extLst>
          </p:cNvPr>
          <p:cNvSpPr txBox="1"/>
          <p:nvPr/>
        </p:nvSpPr>
        <p:spPr>
          <a:xfrm>
            <a:off x="9403405" y="6501031"/>
            <a:ext cx="2195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June 13 (non-smoky)</a:t>
            </a:r>
          </a:p>
        </p:txBody>
      </p:sp>
      <p:pic>
        <p:nvPicPr>
          <p:cNvPr id="27" name="Picture 26" descr="A graph of a number of dots&#10;&#10;Description automatically generated">
            <a:extLst>
              <a:ext uri="{FF2B5EF4-FFF2-40B4-BE49-F238E27FC236}">
                <a16:creationId xmlns:a16="http://schemas.microsoft.com/office/drawing/2014/main" id="{D66283D9-15F3-1F74-6142-07CC07558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200" y="134220"/>
            <a:ext cx="3861956" cy="2896467"/>
          </a:xfrm>
          <a:prstGeom prst="rect">
            <a:avLst/>
          </a:prstGeom>
        </p:spPr>
      </p:pic>
      <p:pic>
        <p:nvPicPr>
          <p:cNvPr id="29" name="Picture 28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9CD075B0-F58F-7D5A-5B1C-B43BE6EE4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724" y="134220"/>
            <a:ext cx="3861956" cy="2896467"/>
          </a:xfrm>
          <a:prstGeom prst="rect">
            <a:avLst/>
          </a:prstGeom>
        </p:spPr>
      </p:pic>
      <p:pic>
        <p:nvPicPr>
          <p:cNvPr id="31" name="Picture 30" descr="A graph with dots and lines&#10;&#10;Description automatically generated">
            <a:extLst>
              <a:ext uri="{FF2B5EF4-FFF2-40B4-BE49-F238E27FC236}">
                <a16:creationId xmlns:a16="http://schemas.microsoft.com/office/drawing/2014/main" id="{FE02A786-C2E9-C56A-592B-F2C7E36CF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49"/>
            <a:ext cx="4026979" cy="3020234"/>
          </a:xfrm>
          <a:prstGeom prst="rect">
            <a:avLst/>
          </a:prstGeom>
        </p:spPr>
      </p:pic>
      <p:pic>
        <p:nvPicPr>
          <p:cNvPr id="33" name="Picture 32" descr="A graph of a number of dots&#10;&#10;Description automatically generated">
            <a:extLst>
              <a:ext uri="{FF2B5EF4-FFF2-40B4-BE49-F238E27FC236}">
                <a16:creationId xmlns:a16="http://schemas.microsoft.com/office/drawing/2014/main" id="{C82DAD05-7872-DD2C-DDF9-F862C9C72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6602"/>
            <a:ext cx="4026978" cy="3020234"/>
          </a:xfrm>
          <a:prstGeom prst="rect">
            <a:avLst/>
          </a:prstGeom>
        </p:spPr>
      </p:pic>
      <p:pic>
        <p:nvPicPr>
          <p:cNvPr id="35" name="Picture 34" descr="A graph with black dots&#10;&#10;Description automatically generated">
            <a:extLst>
              <a:ext uri="{FF2B5EF4-FFF2-40B4-BE49-F238E27FC236}">
                <a16:creationId xmlns:a16="http://schemas.microsoft.com/office/drawing/2014/main" id="{3A41530C-62F4-EF50-5F76-8242F8EDCF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143" y="3496602"/>
            <a:ext cx="4026978" cy="3020234"/>
          </a:xfrm>
          <a:prstGeom prst="rect">
            <a:avLst/>
          </a:prstGeom>
        </p:spPr>
      </p:pic>
      <p:pic>
        <p:nvPicPr>
          <p:cNvPr id="37" name="Picture 36" descr="A graph with black dots&#10;&#10;Description automatically generated">
            <a:extLst>
              <a:ext uri="{FF2B5EF4-FFF2-40B4-BE49-F238E27FC236}">
                <a16:creationId xmlns:a16="http://schemas.microsoft.com/office/drawing/2014/main" id="{B3F0431D-0401-9401-EC14-C05C3FF941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826" y="3496602"/>
            <a:ext cx="3979786" cy="298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3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31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 Patterson</dc:creator>
  <cp:lastModifiedBy>Leonard Patterson</cp:lastModifiedBy>
  <cp:revision>1</cp:revision>
  <dcterms:created xsi:type="dcterms:W3CDTF">2024-08-25T01:35:23Z</dcterms:created>
  <dcterms:modified xsi:type="dcterms:W3CDTF">2024-08-25T02:30:28Z</dcterms:modified>
</cp:coreProperties>
</file>