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1B62-D133-6404-FD67-E8842094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D8772-D40E-A686-63DD-E5047817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DC1D-3EE7-5E60-FB25-F098C786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A5C6-9367-6E2E-FA1F-11EA3DBC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BBF5-B269-E3B8-32BD-82A18F69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4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21AA-E445-A100-1EC1-786E196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0DC21-CDFA-693B-CC91-FDA039F95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4237-9B0E-C366-A9F7-F5394FD5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FB20-81D6-613A-D631-349264F3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63EE-E398-F3CD-A9D6-30A6F3C6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9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D9137-0DFA-EB81-75D1-CDD22DC67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02574-C376-73F5-8703-06519BA3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7978-0A61-1C3C-E7CC-ECAB0470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BC58-0997-9731-D6D2-38C76A5A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A7DC-90D4-3C8E-CEEF-05720CCD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7C80-B743-EAA3-CA57-2D5DBC7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94C2-4021-C2D1-D95E-BB8341B4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BDA6-AED4-A05E-5477-FE517E3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5FBF-1A8E-4EFD-E701-8B35D27D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7DD5-2F9B-EAD0-B22C-AC68D4EF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443B-514E-FF07-6E2B-C702EBC1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15AA4-BE66-30DC-0718-B88E960A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9218-2557-12D5-6057-6A1D8E1A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48A8-9FB1-06B7-A987-CCA99E3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7B6A-18FE-83E3-C8B3-C8E1D3EE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6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1CCA-87A2-1CA2-8533-A4850A1E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4EE-08F7-2237-5DE6-5CC5D79C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B6022-259A-58B2-54C1-F767CE68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3CC6-33A8-4643-E2C1-BE2E4EE3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E6BE-EC05-B06A-02FB-5545B1F1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8BBA-AA54-53D8-98C9-D476E324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7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CAA4-6537-6058-F164-F27FD80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B7C9-23D7-6DC4-B9C6-CB46300B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1E3A-CEB6-AE21-D845-3BAAF155C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FE832-81D4-ACFE-3885-C8B08DAA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C0703-F8EC-A96C-9A06-1E7A8C0C0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4A456-58B4-1878-A2B4-5ED97A98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B6E7-9E48-F11C-4F5F-018A32BD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5C17F-70A7-ACEB-B921-1431A6B4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3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DA9B-13BB-89D1-8888-6CC73D6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2CFB4-E6E8-8A10-5CB9-B2A766EE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6C585-02B7-CC52-9C01-A94712C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6835-9520-524F-7B35-DF7EC67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7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36627-4EEA-8CA1-B02E-3AA0942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4F66-BD5C-B684-A874-7DFE242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AA968-8F58-1DAD-1E0E-3D97ED5F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76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A0B3-F4F7-2DA1-A678-7BF625DE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149B-C175-FA41-387D-9D1C326F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FB9F-0B25-2ACB-81A3-548A248D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41A5-2CA2-B2D0-C1B2-3ED6BAB3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FBFF-0A22-E1B9-54CA-04C537B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C390-B944-8552-4889-657C7660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4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1BF3-5E22-B420-9B64-138AB8D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D4EED-9298-0293-C79D-4F9127D7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D1013-4D4B-44B7-BEA3-95D622B9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4C6E-5DBD-16AD-D2C2-6990C4D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096A-835E-3C2B-333C-E86C45E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11D4E-A17E-9224-FDCB-14923A78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9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2C602-B37B-E76A-1677-687905C5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0D19-F9AB-EF4B-F686-96F68EEF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33A5-0608-3554-BF2F-78F105547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FB335-643A-45AA-9010-83F3CDF2EDED}" type="datetimeFigureOut">
              <a:rPr lang="en-CA" smtClean="0"/>
              <a:t>2024-03-09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57DD-BDBA-B114-1A7F-207B01E7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6C37-8C18-C9F3-F57D-18823D008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F3AA3-3D08-437B-8D1C-FF199A2C6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1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lberta with black text&#10;&#10;Description automatically generated">
            <a:extLst>
              <a:ext uri="{FF2B5EF4-FFF2-40B4-BE49-F238E27FC236}">
                <a16:creationId xmlns:a16="http://schemas.microsoft.com/office/drawing/2014/main" id="{9634AEDB-7A1D-F2BE-1C2F-24FC1E20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8A563B-CE4C-9959-6972-6FE834C0C8ED}"/>
              </a:ext>
            </a:extLst>
          </p:cNvPr>
          <p:cNvSpPr/>
          <p:nvPr/>
        </p:nvSpPr>
        <p:spPr>
          <a:xfrm>
            <a:off x="6755363" y="5766319"/>
            <a:ext cx="1219201" cy="488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5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∙</a:t>
            </a:r>
            <a:endParaRPr lang="en-CA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C9A03-9F22-C06C-288B-1F411552ABB1}"/>
              </a:ext>
            </a:extLst>
          </p:cNvPr>
          <p:cNvSpPr txBox="1"/>
          <p:nvPr/>
        </p:nvSpPr>
        <p:spPr>
          <a:xfrm>
            <a:off x="6985519" y="5873038"/>
            <a:ext cx="98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Study sites</a:t>
            </a:r>
          </a:p>
        </p:txBody>
      </p:sp>
    </p:spTree>
    <p:extLst>
      <p:ext uri="{BB962C8B-B14F-4D97-AF65-F5344CB8AC3E}">
        <p14:creationId xmlns:p14="http://schemas.microsoft.com/office/powerpoint/2010/main" val="38018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Patterson</dc:creator>
  <cp:lastModifiedBy>Leonard Patterson</cp:lastModifiedBy>
  <cp:revision>1</cp:revision>
  <dcterms:created xsi:type="dcterms:W3CDTF">2024-03-10T03:31:25Z</dcterms:created>
  <dcterms:modified xsi:type="dcterms:W3CDTF">2024-03-10T03:40:29Z</dcterms:modified>
</cp:coreProperties>
</file>