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</p:sld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F180-38F9-854D-A60B-D50A7209E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2F9E1-971D-0A47-8F53-966AC3D63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1357-E889-3B4A-A1EB-F5F2F92D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2D36-E3F9-2140-9AC1-8314BF45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4C6D-CB36-FB40-8F2C-D635245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334A-6757-1A40-BC52-72F8A651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EEBC-72EC-8A45-8944-10E53060E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FB30-E60C-5047-8DAB-9024CA68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299F-7CB7-F14C-A217-C11D4094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6863-4A30-A342-9206-AF930581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4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79127-C228-7A4E-8C7B-6EC5C6F5B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F2941-43F9-F747-976A-F4D7FB46E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E86A-80DF-1D40-8822-86ABAAAB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0382-A967-EA4C-9B30-E67106BC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0FC0-9AD8-8C4E-B526-43FE6B54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4121-2C29-0144-8DC2-36B9816F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10F7-B5FE-A04C-B9B7-98F5309A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2A5D-81C1-4349-B386-D51D7CDF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12C4-A155-C74B-AC25-56D0AAB2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A44B-FBFC-224C-B24F-A6FB73F5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782E-820C-DD44-92BD-F46E842A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3AFA2-D60C-9B4A-8916-F0D298E2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4AC4-59B9-A043-9A21-FEC8545E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32C1-48A4-B24A-8FD9-FEC4033E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50C7-C134-6245-9F30-2C2CCB1D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3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5F3-80A4-2A42-A9EC-3928F800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E622-23C1-3740-8CD9-E78F6B639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927C-086A-AC4A-87FF-A580B4A65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06694-EC36-1B47-8406-87388588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0F101-1D1A-D347-8ED2-C1DE98A7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784E-F46B-D143-81A5-9DBDEC5B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26BB-61EE-854A-87F7-7256BA7A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F68F-9CED-5944-B9F5-CBA9831C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3341A-9BF6-0E4A-B7D4-234CF27B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218DA-2293-B64C-8CE4-FF96EE41F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38015-369D-6F44-8814-C7A26F29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FB8A8-571D-A140-988D-EFFC234B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33B6A-EC2A-6549-B240-2D887CEB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8FC8C-C3CD-254B-AD3A-827C1402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5A6F-AD96-854A-ACD5-D03DB9AB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ADCD1-3EBC-664C-AD4B-7DE7C22D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8EE11-DB2C-A24C-9B03-7762C344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A88C5-097F-0548-AB4C-AD8170EB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EEF6-E230-B54A-979B-DF11FFD5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27A18-2F32-1F48-92E6-3E3C3068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9F68A-5355-6E4D-83F0-DECAC404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30AA-A5FF-B34B-9BB6-F3107BA4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A30F-121D-A84A-8469-032F79AA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0B5F0-3247-4846-BD1D-B9DA12E2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D8C4B-D71A-D244-B0BD-D70B5726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5ED4-39A7-6441-96E4-EDF4B834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A07F-9444-0643-B76D-D3E70A07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36D0-D2A0-C84C-A1B8-DB7035A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19C16-08D4-584A-B8FB-B2FE76E2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9FC5D-14C9-884E-8253-E1642E0D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EB0D9-4347-024A-9A96-6AC8E21C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0E579-69A6-1F41-A115-78FE1880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F31F-28DC-9341-8D01-0EF01D09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B3E65-3F12-6440-A749-4A323437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422A-8AC4-2742-A89E-744926A8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D3CD-D0F3-A44E-B96B-A96F92B40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22DA-A045-564A-8457-BAF38986E93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51FC-40C1-FE4C-94BF-A5A6417A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34B3-2B11-A342-A914-1BA3B56CA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4244-E08C-8E40-882B-9C9F7751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3.tiff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AD3CE-1791-884A-9A3A-DAA7CCCD3575}"/>
              </a:ext>
            </a:extLst>
          </p:cNvPr>
          <p:cNvSpPr/>
          <p:nvPr/>
        </p:nvSpPr>
        <p:spPr>
          <a:xfrm>
            <a:off x="1118202" y="1115757"/>
            <a:ext cx="9322675" cy="46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 Choose a Team: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7743AB-2361-7747-8B1E-D5151BA9A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89468"/>
              </p:ext>
            </p:extLst>
          </p:nvPr>
        </p:nvGraphicFramePr>
        <p:xfrm>
          <a:off x="4359172" y="3975333"/>
          <a:ext cx="2840736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40736">
                  <a:extLst>
                    <a:ext uri="{9D8B030D-6E8A-4147-A177-3AD203B41FA5}">
                      <a16:colId xmlns:a16="http://schemas.microsoft.com/office/drawing/2014/main" val="1591908730"/>
                    </a:ext>
                  </a:extLst>
                </a:gridCol>
              </a:tblGrid>
              <a:tr h="358055"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25240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r>
                        <a:rPr lang="en-US" dirty="0"/>
                        <a:t>Los Angeles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45782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277817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4894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4A10E1-8CA3-5E43-AD05-03304B7457CA}"/>
              </a:ext>
            </a:extLst>
          </p:cNvPr>
          <p:cNvSpPr/>
          <p:nvPr/>
        </p:nvSpPr>
        <p:spPr>
          <a:xfrm>
            <a:off x="4115787" y="4706853"/>
            <a:ext cx="3327503" cy="454081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3ED3E3-E5F5-E844-9B7F-5FDBA74D6E6C}"/>
              </a:ext>
            </a:extLst>
          </p:cNvPr>
          <p:cNvCxnSpPr>
            <a:cxnSpLocks/>
          </p:cNvCxnSpPr>
          <p:nvPr/>
        </p:nvCxnSpPr>
        <p:spPr>
          <a:xfrm flipH="1" flipV="1">
            <a:off x="7071415" y="5090193"/>
            <a:ext cx="128493" cy="3246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8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BD7862-E064-C54D-81C6-8BA8A40A6C8E}"/>
              </a:ext>
            </a:extLst>
          </p:cNvPr>
          <p:cNvSpPr/>
          <p:nvPr/>
        </p:nvSpPr>
        <p:spPr>
          <a:xfrm>
            <a:off x="426720" y="1060704"/>
            <a:ext cx="11009376" cy="531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E65157-E861-6647-ABE6-30F05D1A1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99435"/>
              </p:ext>
            </p:extLst>
          </p:nvPr>
        </p:nvGraphicFramePr>
        <p:xfrm>
          <a:off x="924560" y="3157728"/>
          <a:ext cx="3564128" cy="19104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564128">
                  <a:extLst>
                    <a:ext uri="{9D8B030D-6E8A-4147-A177-3AD203B41FA5}">
                      <a16:colId xmlns:a16="http://schemas.microsoft.com/office/drawing/2014/main" val="2604675063"/>
                    </a:ext>
                  </a:extLst>
                </a:gridCol>
              </a:tblGrid>
              <a:tr h="450173">
                <a:tc>
                  <a:txBody>
                    <a:bodyPr/>
                    <a:lstStyle/>
                    <a:p>
                      <a:r>
                        <a:rPr lang="en-US" dirty="0"/>
                        <a:t>Wide receiver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76511"/>
                  </a:ext>
                </a:extLst>
              </a:tr>
              <a:tr h="486749">
                <a:tc>
                  <a:txBody>
                    <a:bodyPr/>
                    <a:lstStyle/>
                    <a:p>
                      <a:r>
                        <a:rPr lang="en-US" dirty="0"/>
                        <a:t>Full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79637"/>
                  </a:ext>
                </a:extLst>
              </a:tr>
              <a:tr h="486749">
                <a:tc>
                  <a:txBody>
                    <a:bodyPr/>
                    <a:lstStyle/>
                    <a:p>
                      <a:r>
                        <a:rPr lang="en-US" dirty="0"/>
                        <a:t>Running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19206"/>
                  </a:ext>
                </a:extLst>
              </a:tr>
              <a:tr h="486749">
                <a:tc>
                  <a:txBody>
                    <a:bodyPr/>
                    <a:lstStyle/>
                    <a:p>
                      <a:r>
                        <a:rPr lang="en-US" dirty="0"/>
                        <a:t>Quarter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387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3E8A40-43DC-2C47-AFEA-76C2C3729CE3}"/>
              </a:ext>
            </a:extLst>
          </p:cNvPr>
          <p:cNvSpPr txBox="1"/>
          <p:nvPr/>
        </p:nvSpPr>
        <p:spPr>
          <a:xfrm>
            <a:off x="573024" y="2097024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Step 2: Search for your player by position: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2A4BF-C7BF-484E-8B4A-08B69626A821}"/>
              </a:ext>
            </a:extLst>
          </p:cNvPr>
          <p:cNvCxnSpPr/>
          <p:nvPr/>
        </p:nvCxnSpPr>
        <p:spPr>
          <a:xfrm>
            <a:off x="4840224" y="4112938"/>
            <a:ext cx="13776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F5D43B-4D92-EC45-A5F1-1C8FAF14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61806"/>
              </p:ext>
            </p:extLst>
          </p:nvPr>
        </p:nvGraphicFramePr>
        <p:xfrm>
          <a:off x="6400800" y="3157729"/>
          <a:ext cx="4852416" cy="211007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6208">
                  <a:extLst>
                    <a:ext uri="{9D8B030D-6E8A-4147-A177-3AD203B41FA5}">
                      <a16:colId xmlns:a16="http://schemas.microsoft.com/office/drawing/2014/main" val="2500117634"/>
                    </a:ext>
                  </a:extLst>
                </a:gridCol>
                <a:gridCol w="2426208">
                  <a:extLst>
                    <a:ext uri="{9D8B030D-6E8A-4147-A177-3AD203B41FA5}">
                      <a16:colId xmlns:a16="http://schemas.microsoft.com/office/drawing/2014/main" val="3161834906"/>
                    </a:ext>
                  </a:extLst>
                </a:gridCol>
              </a:tblGrid>
              <a:tr h="42201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Wide Receiver's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77298"/>
                  </a:ext>
                </a:extLst>
              </a:tr>
              <a:tr h="422014">
                <a:tc>
                  <a:txBody>
                    <a:bodyPr/>
                    <a:lstStyle/>
                    <a:p>
                      <a:r>
                        <a:rPr lang="en-US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yards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71555"/>
                  </a:ext>
                </a:extLst>
              </a:tr>
              <a:tr h="422014">
                <a:tc>
                  <a:txBody>
                    <a:bodyPr/>
                    <a:lstStyle/>
                    <a:p>
                      <a:r>
                        <a:rPr lang="en-US" dirty="0"/>
                        <a:t>Jimmy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yards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31368"/>
                  </a:ext>
                </a:extLst>
              </a:tr>
              <a:tr h="422014">
                <a:tc>
                  <a:txBody>
                    <a:bodyPr/>
                    <a:lstStyle/>
                    <a:p>
                      <a:r>
                        <a:rPr lang="en-US" dirty="0"/>
                        <a:t>Frank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 yards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53111"/>
                  </a:ext>
                </a:extLst>
              </a:tr>
              <a:tr h="422014">
                <a:tc>
                  <a:txBody>
                    <a:bodyPr/>
                    <a:lstStyle/>
                    <a:p>
                      <a:r>
                        <a:rPr lang="en-US" dirty="0"/>
                        <a:t>Billy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yards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670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0653FF7-B164-6E47-9E70-63181007078D}"/>
              </a:ext>
            </a:extLst>
          </p:cNvPr>
          <p:cNvSpPr txBox="1"/>
          <p:nvPr/>
        </p:nvSpPr>
        <p:spPr>
          <a:xfrm>
            <a:off x="7498080" y="2558689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3 : Add Player to roster: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C59E01-3B30-7A4B-85D3-41D0E971F498}"/>
              </a:ext>
            </a:extLst>
          </p:cNvPr>
          <p:cNvSpPr/>
          <p:nvPr/>
        </p:nvSpPr>
        <p:spPr>
          <a:xfrm>
            <a:off x="6309360" y="3985723"/>
            <a:ext cx="5035296" cy="454081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3CF394-4852-5E4B-ADB3-6FE203534135}"/>
              </a:ext>
            </a:extLst>
          </p:cNvPr>
          <p:cNvCxnSpPr>
            <a:cxnSpLocks/>
          </p:cNvCxnSpPr>
          <p:nvPr/>
        </p:nvCxnSpPr>
        <p:spPr>
          <a:xfrm flipH="1" flipV="1">
            <a:off x="10115644" y="4263706"/>
            <a:ext cx="128493" cy="3246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E038D7E-7078-BA4A-BD33-6581DADBC3C5}"/>
              </a:ext>
            </a:extLst>
          </p:cNvPr>
          <p:cNvSpPr/>
          <p:nvPr/>
        </p:nvSpPr>
        <p:spPr>
          <a:xfrm>
            <a:off x="771525" y="3172530"/>
            <a:ext cx="3857625" cy="454081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C22C1C-8DFD-0142-B153-2CD36B0D0568}"/>
              </a:ext>
            </a:extLst>
          </p:cNvPr>
          <p:cNvCxnSpPr>
            <a:cxnSpLocks/>
          </p:cNvCxnSpPr>
          <p:nvPr/>
        </p:nvCxnSpPr>
        <p:spPr>
          <a:xfrm flipH="1" flipV="1">
            <a:off x="3595782" y="3455075"/>
            <a:ext cx="128493" cy="3246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-dantay\Documents\First24\arrowsimple1.png">
            <a:extLst>
              <a:ext uri="{FF2B5EF4-FFF2-40B4-BE49-F238E27FC236}">
                <a16:creationId xmlns:a16="http://schemas.microsoft.com/office/drawing/2014/main" id="{A7658994-BCA1-FD44-B7BE-A56C51691733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66826" y="5696185"/>
            <a:ext cx="404578" cy="4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First24\arrowsimple1.png">
            <a:extLst>
              <a:ext uri="{FF2B5EF4-FFF2-40B4-BE49-F238E27FC236}">
                <a16:creationId xmlns:a16="http://schemas.microsoft.com/office/drawing/2014/main" id="{D19DBEAB-E4C8-A34E-8B27-42ABA8A68C53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5752931"/>
            <a:ext cx="400143" cy="40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3B68-ECDD-4946-9C75-9F9BAAF2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EA02A-B70B-CC47-A073-4EEE4133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372" y="2737026"/>
            <a:ext cx="5477256" cy="132568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you like to add this player to your team?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B602C7-4537-224C-AC0D-C44B24ECC5D4}"/>
              </a:ext>
            </a:extLst>
          </p:cNvPr>
          <p:cNvSpPr/>
          <p:nvPr/>
        </p:nvSpPr>
        <p:spPr>
          <a:xfrm>
            <a:off x="5633013" y="3601239"/>
            <a:ext cx="925974" cy="254643"/>
          </a:xfrm>
          <a:prstGeom prst="ellipse">
            <a:avLst/>
          </a:prstGeom>
          <a:solidFill>
            <a:schemeClr val="bg2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C26C37-B5E2-544E-904B-7C086FBBCA1D}"/>
              </a:ext>
            </a:extLst>
          </p:cNvPr>
          <p:cNvCxnSpPr>
            <a:cxnSpLocks/>
          </p:cNvCxnSpPr>
          <p:nvPr/>
        </p:nvCxnSpPr>
        <p:spPr>
          <a:xfrm flipH="1" flipV="1">
            <a:off x="6315676" y="3728560"/>
            <a:ext cx="243311" cy="344377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-dantay\Documents\First24\arrowsimple1.png">
            <a:extLst>
              <a:ext uri="{FF2B5EF4-FFF2-40B4-BE49-F238E27FC236}">
                <a16:creationId xmlns:a16="http://schemas.microsoft.com/office/drawing/2014/main" id="{0A9C4846-AEC0-CB49-9A85-68B4F49BF63E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2" y="513857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First24\arrowsimple1.png">
            <a:extLst>
              <a:ext uri="{FF2B5EF4-FFF2-40B4-BE49-F238E27FC236}">
                <a16:creationId xmlns:a16="http://schemas.microsoft.com/office/drawing/2014/main" id="{483B625B-6243-AE49-8995-DFD4F5D32DE6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52608" y="513857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3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80B96D-187C-E343-9502-AA64BC3BCBDC}"/>
              </a:ext>
            </a:extLst>
          </p:cNvPr>
          <p:cNvSpPr/>
          <p:nvPr/>
        </p:nvSpPr>
        <p:spPr>
          <a:xfrm>
            <a:off x="1743075" y="1414463"/>
            <a:ext cx="8886825" cy="467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62100-6855-0947-B71F-07C511FA1A75}"/>
              </a:ext>
            </a:extLst>
          </p:cNvPr>
          <p:cNvSpPr txBox="1"/>
          <p:nvPr/>
        </p:nvSpPr>
        <p:spPr>
          <a:xfrm>
            <a:off x="4500563" y="1733947"/>
            <a:ext cx="27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roster picks:</a:t>
            </a:r>
          </a:p>
        </p:txBody>
      </p:sp>
      <p:pic>
        <p:nvPicPr>
          <p:cNvPr id="6" name="Picture 2" descr="C:\Users\t-dantay\Documents\First24\arrowsimple1.png">
            <a:extLst>
              <a:ext uri="{FF2B5EF4-FFF2-40B4-BE49-F238E27FC236}">
                <a16:creationId xmlns:a16="http://schemas.microsoft.com/office/drawing/2014/main" id="{1FC7E268-9A42-1D46-B4C9-2A93B3629477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314956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First24\arrowsimple1.png">
            <a:extLst>
              <a:ext uri="{FF2B5EF4-FFF2-40B4-BE49-F238E27FC236}">
                <a16:creationId xmlns:a16="http://schemas.microsoft.com/office/drawing/2014/main" id="{B78C5B39-9032-4C44-95FE-AC06523173D0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71888" y="5343530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F54E33-1AE3-FE4D-8541-2FE87BA47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88034"/>
              </p:ext>
            </p:extLst>
          </p:nvPr>
        </p:nvGraphicFramePr>
        <p:xfrm>
          <a:off x="4047331" y="2422763"/>
          <a:ext cx="4278312" cy="21921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139156">
                  <a:extLst>
                    <a:ext uri="{9D8B030D-6E8A-4147-A177-3AD203B41FA5}">
                      <a16:colId xmlns:a16="http://schemas.microsoft.com/office/drawing/2014/main" val="1554631719"/>
                    </a:ext>
                  </a:extLst>
                </a:gridCol>
                <a:gridCol w="2139156">
                  <a:extLst>
                    <a:ext uri="{9D8B030D-6E8A-4147-A177-3AD203B41FA5}">
                      <a16:colId xmlns:a16="http://schemas.microsoft.com/office/drawing/2014/main" val="2223817504"/>
                    </a:ext>
                  </a:extLst>
                </a:gridCol>
              </a:tblGrid>
              <a:tr h="438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Jimmy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 yards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50625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17790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98227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77333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118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99B7501-C6A6-3342-ACC1-BA9D02A94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95" y="2537068"/>
            <a:ext cx="409575" cy="210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89A95-57BB-EF4D-A599-83F23381DB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77" t="24234" r="29650" b="44201"/>
          <a:stretch/>
        </p:blipFill>
        <p:spPr>
          <a:xfrm>
            <a:off x="6072184" y="2992160"/>
            <a:ext cx="386119" cy="238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A5989B-5A4F-7247-88C6-1334061892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77" t="24234" r="29650" b="44201"/>
          <a:stretch/>
        </p:blipFill>
        <p:spPr>
          <a:xfrm>
            <a:off x="6072184" y="3431063"/>
            <a:ext cx="386119" cy="238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BE9A4F-0681-964C-BD8A-E2E54EB656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77" t="24234" r="29650" b="44201"/>
          <a:stretch/>
        </p:blipFill>
        <p:spPr>
          <a:xfrm>
            <a:off x="6072184" y="3847385"/>
            <a:ext cx="386119" cy="238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D9DD53-EC6C-B943-8BC1-E5D84729F6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77" t="24234" r="29650" b="44201"/>
          <a:stretch/>
        </p:blipFill>
        <p:spPr>
          <a:xfrm>
            <a:off x="6072183" y="4304036"/>
            <a:ext cx="386119" cy="2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1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Props1.xml><?xml version="1.0" encoding="utf-8"?>
<ds:datastoreItem xmlns:ds="http://schemas.openxmlformats.org/officeDocument/2006/customXml" ds:itemID="{FF36F6BF-315C-4685-A496-468433C4570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5209295-93BB-5A45-BC28-082B9CBE9B1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C3984B8-3C09-4044-AE34-502DC98101D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A654FC9-053E-5148-A5CC-7FAAD881C09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A4636B5-217C-124C-AAF2-6BF5421BFF1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849A5AC-4277-8445-B047-8CF06F986E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76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Would you like to add this player to your team?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Lyric J Payton</dc:creator>
  <cp:lastModifiedBy>Lyric J Payton</cp:lastModifiedBy>
  <cp:revision>8</cp:revision>
  <dcterms:created xsi:type="dcterms:W3CDTF">2018-09-17T06:29:12Z</dcterms:created>
  <dcterms:modified xsi:type="dcterms:W3CDTF">2018-09-18T06:16:44Z</dcterms:modified>
</cp:coreProperties>
</file>