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796" r:id="rId2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等线" panose="02010600030101010101" pitchFamily="2" charset="-122"/>
      <p:regular r:id="rId9"/>
      <p:bold r:id="rId10"/>
    </p:embeddedFont>
    <p:embeddedFont>
      <p:font typeface="微软雅黑" panose="020B0503020204020204" pitchFamily="34" charset="-122"/>
      <p:regular r:id="rId11"/>
      <p:bold r:id="rId12"/>
    </p:embeddedFont>
  </p:embeddedFontLst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作业原稿" id="{64390632-2B4D-45F9-B6EB-879A1D957221}">
          <p14:sldIdLst>
            <p14:sldId id="1796"/>
          </p14:sldIdLst>
        </p14:section>
      </p14:sectionLst>
    </p:ext>
    <p:ext uri="{EFAFB233-063F-42B5-8137-9DF3F51BA10A}">
      <p15:sldGuideLst xmlns:p15="http://schemas.microsoft.com/office/powerpoint/2012/main">
        <p15:guide id="1" pos="420" userDrawn="1">
          <p15:clr>
            <a:srgbClr val="A4A3A4"/>
          </p15:clr>
        </p15:guide>
        <p15:guide id="2" pos="7269" userDrawn="1">
          <p15:clr>
            <a:srgbClr val="A4A3A4"/>
          </p15:clr>
        </p15:guide>
        <p15:guide id="3" orient="horz" pos="683" userDrawn="1">
          <p15:clr>
            <a:srgbClr val="A4A3A4"/>
          </p15:clr>
        </p15:guide>
        <p15:guide id="4" orient="horz" pos="778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53" userDrawn="1">
          <p15:clr>
            <a:srgbClr val="A4A3A4"/>
          </p15:clr>
        </p15:guide>
        <p15:guide id="7" pos="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伟洲" initials="杨" lastIdx="1" clrIdx="0"/>
  <p:cmAuthor id="2" name="倍健 陈" initials="倍健" lastIdx="1" clrIdx="1"/>
  <p:cmAuthor id="3" name="907683326@qq.com" initials="9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AF8F5"/>
    <a:srgbClr val="FEFEFD"/>
    <a:srgbClr val="D0AC1A"/>
    <a:srgbClr val="996600"/>
    <a:srgbClr val="646BC1"/>
    <a:srgbClr val="932EE4"/>
    <a:srgbClr val="7E38BE"/>
    <a:srgbClr val="51247A"/>
    <a:srgbClr val="9E6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1" autoAdjust="0"/>
    <p:restoredTop sz="77085" autoAdjust="0"/>
  </p:normalViewPr>
  <p:slideViewPr>
    <p:cSldViewPr snapToGrid="0" showGuides="1">
      <p:cViewPr varScale="1">
        <p:scale>
          <a:sx n="69" d="100"/>
          <a:sy n="69" d="100"/>
        </p:scale>
        <p:origin x="922" y="65"/>
      </p:cViewPr>
      <p:guideLst>
        <p:guide pos="420"/>
        <p:guide pos="7269"/>
        <p:guide orient="horz" pos="683"/>
        <p:guide orient="horz" pos="778"/>
        <p:guide orient="horz" pos="3928"/>
        <p:guide orient="horz" pos="3853"/>
        <p:guide pos="37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379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EF140-BB69-4347-ACF3-6A6718D719B5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AB2D3-DB42-41DA-9E35-70D59B3F4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F200F-02B5-4C08-A9B9-B50660A779A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A1D78-7055-4340-BCCA-5CBD498199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87400" y="925162"/>
            <a:ext cx="10732461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rallelogram 2"/>
          <p:cNvSpPr/>
          <p:nvPr userDrawn="1"/>
        </p:nvSpPr>
        <p:spPr>
          <a:xfrm>
            <a:off x="666413" y="922868"/>
            <a:ext cx="2091039" cy="105832"/>
          </a:xfrm>
          <a:prstGeom prst="parallelogram">
            <a:avLst>
              <a:gd name="adj" fmla="val 25558"/>
            </a:avLst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3366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60400" y="6235700"/>
            <a:ext cx="1086518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98"/>
          <p:cNvSpPr>
            <a:spLocks noGrp="1"/>
          </p:cNvSpPr>
          <p:nvPr>
            <p:ph type="title" hasCustomPrompt="1"/>
          </p:nvPr>
        </p:nvSpPr>
        <p:spPr>
          <a:xfrm>
            <a:off x="666413" y="-91283"/>
            <a:ext cx="10515600" cy="1325563"/>
          </a:xfrm>
        </p:spPr>
        <p:txBody>
          <a:bodyPr lIns="0">
            <a:normAutofit/>
          </a:bodyPr>
          <a:lstStyle>
            <a:lvl1pPr>
              <a:defRPr sz="3200" b="1" i="1">
                <a:solidFill>
                  <a:srgbClr val="003366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TEXT YOUR POINT HERE</a:t>
            </a:r>
            <a:endParaRPr lang="zh-CN" altLang="en-US" dirty="0"/>
          </a:p>
        </p:txBody>
      </p:sp>
      <p:sp>
        <p:nvSpPr>
          <p:cNvPr id="69" name="TextBox 68"/>
          <p:cNvSpPr txBox="1"/>
          <p:nvPr userDrawn="1"/>
        </p:nvSpPr>
        <p:spPr>
          <a:xfrm>
            <a:off x="667032" y="6249046"/>
            <a:ext cx="41402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4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 · CREATION · ENVISION</a:t>
            </a:r>
            <a:endParaRPr lang="en-US" altLang="zh-CN" sz="1400" b="1" dirty="0">
              <a:solidFill>
                <a:srgbClr val="00336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 userDrawn="1"/>
        </p:nvSpPr>
        <p:spPr>
          <a:xfrm>
            <a:off x="7485817" y="6249046"/>
            <a:ext cx="40386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CN" sz="14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https://hkust-gz.edu.cn//</a:t>
            </a:r>
            <a:endParaRPr lang="en-US" altLang="zh-CN" sz="1400" dirty="0">
              <a:solidFill>
                <a:srgbClr val="00336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3" name="Picture 72" descr="A picture containing text, sign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90598" y="260569"/>
            <a:ext cx="1929263" cy="505816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E9C0-C9B5-4791-BC82-3170ACDFFE82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6AB8-1267-45AC-B184-62781408D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87400" y="925162"/>
            <a:ext cx="10732461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660400" y="6235700"/>
            <a:ext cx="1086518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98"/>
          <p:cNvSpPr>
            <a:spLocks noGrp="1"/>
          </p:cNvSpPr>
          <p:nvPr>
            <p:ph type="title" hasCustomPrompt="1"/>
          </p:nvPr>
        </p:nvSpPr>
        <p:spPr>
          <a:xfrm>
            <a:off x="666413" y="-91283"/>
            <a:ext cx="10515600" cy="1325563"/>
          </a:xfrm>
        </p:spPr>
        <p:txBody>
          <a:bodyPr lIns="0">
            <a:normAutofit/>
          </a:bodyPr>
          <a:lstStyle>
            <a:lvl1pPr>
              <a:defRPr sz="3200" b="1" i="1">
                <a:solidFill>
                  <a:srgbClr val="003366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TEXT YOUR POINT HERE</a:t>
            </a:r>
            <a:endParaRPr lang="zh-CN" altLang="en-US" dirty="0"/>
          </a:p>
        </p:txBody>
      </p:sp>
      <p:sp>
        <p:nvSpPr>
          <p:cNvPr id="69" name="TextBox 68"/>
          <p:cNvSpPr txBox="1"/>
          <p:nvPr userDrawn="1"/>
        </p:nvSpPr>
        <p:spPr>
          <a:xfrm>
            <a:off x="667032" y="6249046"/>
            <a:ext cx="41402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4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 · CREATION · ENVISION</a:t>
            </a:r>
            <a:endParaRPr lang="en-US" altLang="zh-CN" sz="1400" b="1" dirty="0">
              <a:solidFill>
                <a:srgbClr val="00336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3" name="Picture 72" descr="A picture containing text, sign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90598" y="260569"/>
            <a:ext cx="1929263" cy="505816"/>
          </a:xfrm>
          <a:prstGeom prst="rect">
            <a:avLst/>
          </a:prstGeom>
        </p:spPr>
      </p:pic>
      <p:sp>
        <p:nvSpPr>
          <p:cNvPr id="6" name="Parallelogram 5"/>
          <p:cNvSpPr/>
          <p:nvPr userDrawn="1"/>
        </p:nvSpPr>
        <p:spPr>
          <a:xfrm>
            <a:off x="2737132" y="922868"/>
            <a:ext cx="2091039" cy="105832"/>
          </a:xfrm>
          <a:prstGeom prst="parallelogram">
            <a:avLst>
              <a:gd name="adj" fmla="val 25558"/>
            </a:avLst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336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87400" y="925162"/>
            <a:ext cx="10732461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660400" y="6235700"/>
            <a:ext cx="1086518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98"/>
          <p:cNvSpPr>
            <a:spLocks noGrp="1"/>
          </p:cNvSpPr>
          <p:nvPr>
            <p:ph type="title" hasCustomPrompt="1"/>
          </p:nvPr>
        </p:nvSpPr>
        <p:spPr>
          <a:xfrm>
            <a:off x="666413" y="-91283"/>
            <a:ext cx="10515600" cy="1325563"/>
          </a:xfrm>
        </p:spPr>
        <p:txBody>
          <a:bodyPr lIns="0">
            <a:normAutofit/>
          </a:bodyPr>
          <a:lstStyle>
            <a:lvl1pPr>
              <a:defRPr sz="3200" b="1" i="1">
                <a:solidFill>
                  <a:srgbClr val="003366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TEXT YOUR POINT HERE</a:t>
            </a:r>
            <a:endParaRPr lang="zh-CN" altLang="en-US" dirty="0"/>
          </a:p>
        </p:txBody>
      </p:sp>
      <p:sp>
        <p:nvSpPr>
          <p:cNvPr id="69" name="TextBox 68"/>
          <p:cNvSpPr txBox="1"/>
          <p:nvPr userDrawn="1"/>
        </p:nvSpPr>
        <p:spPr>
          <a:xfrm>
            <a:off x="667032" y="6249046"/>
            <a:ext cx="41402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4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 · CREATION · ENVISION</a:t>
            </a:r>
            <a:endParaRPr lang="en-US" altLang="zh-CN" sz="1400" b="1" dirty="0">
              <a:solidFill>
                <a:srgbClr val="00336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3" name="Picture 72" descr="A picture containing text, sign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90598" y="260569"/>
            <a:ext cx="1929263" cy="505816"/>
          </a:xfrm>
          <a:prstGeom prst="rect">
            <a:avLst/>
          </a:prstGeom>
        </p:spPr>
      </p:pic>
      <p:sp>
        <p:nvSpPr>
          <p:cNvPr id="3" name="Parallelogram 2"/>
          <p:cNvSpPr/>
          <p:nvPr userDrawn="1"/>
        </p:nvSpPr>
        <p:spPr>
          <a:xfrm>
            <a:off x="4828171" y="922868"/>
            <a:ext cx="2091039" cy="105832"/>
          </a:xfrm>
          <a:prstGeom prst="parallelogram">
            <a:avLst>
              <a:gd name="adj" fmla="val 25558"/>
            </a:avLst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3366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87400" y="925162"/>
            <a:ext cx="10732461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660400" y="6235700"/>
            <a:ext cx="1086518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98"/>
          <p:cNvSpPr>
            <a:spLocks noGrp="1"/>
          </p:cNvSpPr>
          <p:nvPr>
            <p:ph type="title" hasCustomPrompt="1"/>
          </p:nvPr>
        </p:nvSpPr>
        <p:spPr>
          <a:xfrm>
            <a:off x="666413" y="-91283"/>
            <a:ext cx="10515600" cy="1325563"/>
          </a:xfrm>
        </p:spPr>
        <p:txBody>
          <a:bodyPr lIns="0">
            <a:normAutofit/>
          </a:bodyPr>
          <a:lstStyle>
            <a:lvl1pPr>
              <a:defRPr sz="3200" b="1" i="1">
                <a:solidFill>
                  <a:srgbClr val="003366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TEXT YOUR POINT HERE</a:t>
            </a:r>
            <a:endParaRPr lang="zh-CN" altLang="en-US" dirty="0"/>
          </a:p>
        </p:txBody>
      </p:sp>
      <p:sp>
        <p:nvSpPr>
          <p:cNvPr id="69" name="TextBox 68"/>
          <p:cNvSpPr txBox="1"/>
          <p:nvPr userDrawn="1"/>
        </p:nvSpPr>
        <p:spPr>
          <a:xfrm>
            <a:off x="667032" y="6249046"/>
            <a:ext cx="41402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4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 · CREATION · ENVISION</a:t>
            </a:r>
            <a:endParaRPr lang="en-US" altLang="zh-CN" sz="1400" b="1" dirty="0">
              <a:solidFill>
                <a:srgbClr val="00336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3" name="Picture 72" descr="A picture containing text, sign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90598" y="260569"/>
            <a:ext cx="1929263" cy="505816"/>
          </a:xfrm>
          <a:prstGeom prst="rect">
            <a:avLst/>
          </a:prstGeom>
        </p:spPr>
      </p:pic>
      <p:sp>
        <p:nvSpPr>
          <p:cNvPr id="7" name="Parallelogram 6"/>
          <p:cNvSpPr/>
          <p:nvPr userDrawn="1"/>
        </p:nvSpPr>
        <p:spPr>
          <a:xfrm>
            <a:off x="6919210" y="922868"/>
            <a:ext cx="2091039" cy="105832"/>
          </a:xfrm>
          <a:prstGeom prst="parallelogram">
            <a:avLst>
              <a:gd name="adj" fmla="val 25558"/>
            </a:avLst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3366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87400" y="925162"/>
            <a:ext cx="10732461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660400" y="6235700"/>
            <a:ext cx="1086518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98"/>
          <p:cNvSpPr>
            <a:spLocks noGrp="1"/>
          </p:cNvSpPr>
          <p:nvPr>
            <p:ph type="title" hasCustomPrompt="1"/>
          </p:nvPr>
        </p:nvSpPr>
        <p:spPr>
          <a:xfrm>
            <a:off x="666413" y="-91283"/>
            <a:ext cx="10515600" cy="1325563"/>
          </a:xfrm>
        </p:spPr>
        <p:txBody>
          <a:bodyPr lIns="0">
            <a:normAutofit/>
          </a:bodyPr>
          <a:lstStyle>
            <a:lvl1pPr>
              <a:defRPr sz="3200" b="1" i="1">
                <a:solidFill>
                  <a:srgbClr val="003366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TEXT YOUR POINT HERE</a:t>
            </a:r>
            <a:endParaRPr lang="zh-CN" altLang="en-US" dirty="0"/>
          </a:p>
        </p:txBody>
      </p:sp>
      <p:sp>
        <p:nvSpPr>
          <p:cNvPr id="69" name="TextBox 68"/>
          <p:cNvSpPr txBox="1"/>
          <p:nvPr userDrawn="1"/>
        </p:nvSpPr>
        <p:spPr>
          <a:xfrm>
            <a:off x="667032" y="6249046"/>
            <a:ext cx="41402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4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 · CREATION · ENVISION</a:t>
            </a:r>
            <a:endParaRPr lang="en-US" altLang="zh-CN" sz="1400" b="1" dirty="0">
              <a:solidFill>
                <a:srgbClr val="00336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3" name="Picture 72" descr="A picture containing text, sign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90598" y="260569"/>
            <a:ext cx="1929263" cy="505816"/>
          </a:xfrm>
          <a:prstGeom prst="rect">
            <a:avLst/>
          </a:prstGeom>
        </p:spPr>
      </p:pic>
      <p:sp>
        <p:nvSpPr>
          <p:cNvPr id="8" name="Parallelogram 7"/>
          <p:cNvSpPr/>
          <p:nvPr userDrawn="1"/>
        </p:nvSpPr>
        <p:spPr>
          <a:xfrm>
            <a:off x="9010249" y="922868"/>
            <a:ext cx="2091039" cy="105832"/>
          </a:xfrm>
          <a:prstGeom prst="parallelogram">
            <a:avLst>
              <a:gd name="adj" fmla="val 25558"/>
            </a:avLst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3366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icture Placeholder 73"/>
          <p:cNvSpPr>
            <a:spLocks noGrp="1"/>
          </p:cNvSpPr>
          <p:nvPr>
            <p:ph type="pic" sz="quarter" idx="10"/>
          </p:nvPr>
        </p:nvSpPr>
        <p:spPr>
          <a:xfrm>
            <a:off x="1649694" y="1629635"/>
            <a:ext cx="2174875" cy="1800000"/>
          </a:xfrm>
          <a:prstGeom prst="parallelogram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6" name="Picture Placeholder 75"/>
          <p:cNvSpPr>
            <a:spLocks noGrp="1"/>
          </p:cNvSpPr>
          <p:nvPr>
            <p:ph type="pic" sz="quarter" idx="11"/>
          </p:nvPr>
        </p:nvSpPr>
        <p:spPr>
          <a:xfrm>
            <a:off x="8157363" y="3864435"/>
            <a:ext cx="2174875" cy="1800000"/>
          </a:xfrm>
          <a:prstGeom prst="parallelogram">
            <a:avLst/>
          </a:prstGeom>
        </p:spPr>
        <p:txBody>
          <a:bodyPr/>
          <a:lstStyle/>
          <a:p>
            <a:endParaRPr lang="zh-CN" altLang="en-US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87400" y="925162"/>
            <a:ext cx="10732461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rallelogram 2"/>
          <p:cNvSpPr/>
          <p:nvPr userDrawn="1"/>
        </p:nvSpPr>
        <p:spPr>
          <a:xfrm>
            <a:off x="666413" y="922868"/>
            <a:ext cx="2091039" cy="105832"/>
          </a:xfrm>
          <a:prstGeom prst="parallelogram">
            <a:avLst>
              <a:gd name="adj" fmla="val 25558"/>
            </a:avLst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3366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60400" y="6235700"/>
            <a:ext cx="1086518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98"/>
          <p:cNvSpPr>
            <a:spLocks noGrp="1"/>
          </p:cNvSpPr>
          <p:nvPr>
            <p:ph type="title" hasCustomPrompt="1"/>
          </p:nvPr>
        </p:nvSpPr>
        <p:spPr>
          <a:xfrm>
            <a:off x="666413" y="-91283"/>
            <a:ext cx="10515600" cy="1325563"/>
          </a:xfrm>
        </p:spPr>
        <p:txBody>
          <a:bodyPr lIns="0">
            <a:normAutofit/>
          </a:bodyPr>
          <a:lstStyle>
            <a:lvl1pPr>
              <a:defRPr sz="3200" b="1" i="1">
                <a:solidFill>
                  <a:srgbClr val="003366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TEXT YOUR POINT HERE</a:t>
            </a: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67032" y="6249046"/>
            <a:ext cx="41402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4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 · CREATION · ENVISION</a:t>
            </a:r>
            <a:endParaRPr lang="en-US" altLang="zh-CN" sz="1400" b="1" dirty="0">
              <a:solidFill>
                <a:srgbClr val="00336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3" name="Picture 72" descr="A picture containing text, sign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90598" y="260569"/>
            <a:ext cx="1929263" cy="5058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 userDrawn="1"/>
        </p:nvSpPr>
        <p:spPr>
          <a:xfrm>
            <a:off x="667032" y="6249046"/>
            <a:ext cx="41402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4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 · CREATION · ENVISION</a:t>
            </a:r>
            <a:endParaRPr lang="en-US" altLang="zh-CN" sz="1400" b="1" dirty="0">
              <a:solidFill>
                <a:srgbClr val="00336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Picture 2" descr="A picture containing text, sign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285" y="364195"/>
            <a:ext cx="1929263" cy="50581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alphaModFix amt="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E9C0-C9B5-4791-BC82-3170ACDFFE82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D6AB8-1267-45AC-B184-62781408D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>
                <a:cs typeface="+mn-ea"/>
                <a:sym typeface="+mn-lt"/>
              </a:rPr>
              <a:t>控制部分</a:t>
            </a:r>
            <a:endParaRPr lang="zh-CN" altLang="en-US" sz="3200" b="1" i="1" dirty="0">
              <a:solidFill>
                <a:srgbClr val="003366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9C56E7-7EE9-7D84-0E0B-3D6113C4E976}"/>
              </a:ext>
            </a:extLst>
          </p:cNvPr>
          <p:cNvSpPr txBox="1"/>
          <p:nvPr/>
        </p:nvSpPr>
        <p:spPr>
          <a:xfrm>
            <a:off x="561058" y="1375576"/>
            <a:ext cx="1028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</a:rPr>
              <a:t>使用</a:t>
            </a:r>
            <a:r>
              <a:rPr lang="en-US" altLang="zh-CN" sz="2400" b="1" dirty="0">
                <a:solidFill>
                  <a:schemeClr val="accent1"/>
                </a:solidFill>
              </a:rPr>
              <a:t>ROS</a:t>
            </a:r>
            <a:r>
              <a:rPr lang="zh-CN" altLang="en-US" sz="2400" b="1" dirty="0">
                <a:solidFill>
                  <a:schemeClr val="accent1"/>
                </a:solidFill>
              </a:rPr>
              <a:t>去搭建整个控制框架；  </a:t>
            </a:r>
            <a:r>
              <a:rPr lang="en-US" altLang="zh-CN" sz="2400" b="1" dirty="0" err="1">
                <a:solidFill>
                  <a:schemeClr val="accent1"/>
                </a:solidFill>
              </a:rPr>
              <a:t>simulink</a:t>
            </a:r>
            <a:r>
              <a:rPr lang="zh-CN" altLang="en-US" sz="2400" b="1" dirty="0">
                <a:solidFill>
                  <a:schemeClr val="accent1"/>
                </a:solidFill>
              </a:rPr>
              <a:t>去验证控制器可行性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D77F80-2690-38CB-FC64-C2D4D537C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58" y="2620360"/>
            <a:ext cx="5089742" cy="26146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056BB1-5126-BCED-F571-A5F02376D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03" y="2495281"/>
            <a:ext cx="5650798" cy="29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08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  <p:tag name="KSO_WPP_MARK_KEY" val="ed5161d0-09af-49be-bd07-8b979ab96b64"/>
  <p:tag name="COMMONDATA" val="eyJoZGlkIjoiZDgwMmExNjU0NTkxZmNmMjA5NmI5YWQ4NTE3YjVlNmMifQ=="/>
</p:tagLst>
</file>

<file path=ppt/theme/theme1.xml><?xml version="1.0" encoding="utf-8"?>
<a:theme xmlns:a="http://schemas.openxmlformats.org/drawingml/2006/main" name="自定义设计方案">
  <a:themeElements>
    <a:clrScheme name="自定义 5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51247A"/>
      </a:accent1>
      <a:accent2>
        <a:srgbClr val="FFC000"/>
      </a:accent2>
      <a:accent3>
        <a:srgbClr val="FB7B7B"/>
      </a:accent3>
      <a:accent4>
        <a:srgbClr val="FD6666"/>
      </a:accent4>
      <a:accent5>
        <a:srgbClr val="ED2221"/>
      </a:accent5>
      <a:accent6>
        <a:srgbClr val="D22828"/>
      </a:accent6>
      <a:hlink>
        <a:srgbClr val="B80006"/>
      </a:hlink>
      <a:folHlink>
        <a:srgbClr val="BFBFBF"/>
      </a:folHlink>
    </a:clrScheme>
    <a:fontScheme name="li2b0hd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400" b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Arial</vt:lpstr>
      <vt:lpstr>等线</vt:lpstr>
      <vt:lpstr>微软雅黑</vt:lpstr>
      <vt:lpstr>自定义设计方案</vt:lpstr>
      <vt:lpstr>控制部分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伟洲</dc:creator>
  <cp:lastModifiedBy>骏骐 吕</cp:lastModifiedBy>
  <cp:revision>289</cp:revision>
  <dcterms:created xsi:type="dcterms:W3CDTF">2018-12-09T14:29:00Z</dcterms:created>
  <dcterms:modified xsi:type="dcterms:W3CDTF">2023-07-24T17:57:56Z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2019-04-13T10:52:41.1444992Z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826abbf8-b2c2-46ee-acd4-9df054129b75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2676F007F54C45B28C1025E4FC7CD2A5_12</vt:lpwstr>
  </property>
  <property fmtid="{D5CDD505-2E9C-101B-9397-08002B2CF9AE}" pid="12" name="KSOProductBuildVer">
    <vt:lpwstr>2052-11.1.0.14309</vt:lpwstr>
  </property>
</Properties>
</file>