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157" y="-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6B48B-EB89-4CDB-B039-5A66EB5BD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FD654B-886B-421B-8FCC-D83AC9A9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AE310-D527-4630-8551-8A8E977F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BCCED-EA45-4BED-A448-0AC4B7E1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106F9-E674-48D5-9819-D451D83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9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B517A-257D-4D82-91DD-966EA32F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5A426-2882-4549-9200-1E8EE96B0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1734C-594F-40C4-87F5-FFA8689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2EB1B-7826-42E7-8CA3-40CF22E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12B92-1A2D-433B-83AD-5E12D56B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9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D17E9-BD75-4200-97DD-9366CFD2A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4CCA71-871A-44A5-B6C7-E75FC83CC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3E89-7F9C-4367-A957-C17086A9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C4FC2B-4250-43F1-8AA0-35F5EC99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09D14-C492-4C01-A143-0F888E98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00334-AFCC-4019-A942-CA74F480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708AB-6D4A-4270-84B1-1A387A58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7810E-1B8B-4F30-AEBB-03134A70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17454-847C-4E85-B9E1-EF382E9F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9F35D-6DA8-463B-BA61-DD644F4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2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8552-B7BE-453E-8DE8-0F12CE4C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AA3B3-E7AE-41C2-B14E-C415F086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CD6E9-F18B-49BA-ABE2-DD6FC412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44ECF-27EE-4044-AFFE-307A7B7F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DBB1D-AEB9-4F33-962D-8EEDD7AB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0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9B8A-0A03-4DE5-B08B-3D658779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3C3A0-184B-4CCC-96EC-3F4679FEA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9718B-B603-4549-B81B-E7BF4D2B7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E0927-C5A7-4E6D-915E-571CB3B2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58384-8649-40FA-B3F3-45D4173F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7F9E5-15EA-4755-9554-D5575E93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789DC-37E0-4769-850E-E1A0B1F8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4DFF6-745E-46F7-B4C2-6EEF470C9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2F3E6A-A805-4676-9487-09F7F600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4926C2-37D1-4F17-AF1F-33470A071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2FB6B9-A852-4CA9-ACC7-F54F11233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05C4F-070A-4950-8211-CFF4321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0A834C-C4E9-49A9-9048-D26069B1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E66508-FE80-426A-8098-7F7D1BFE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0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BC9D1-0215-4669-A123-7C0C2C69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6E8DAB-77DA-4EF3-BBDE-D8DA192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A63FBE-22B2-458A-9700-F5DC2AE5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4477D8-9187-422C-B26F-B206362E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4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2C4E2C-86FC-4C79-AA85-355C59FE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84DD02-6D16-47BB-A0C0-AA6C0A9C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2553C-7D5A-4F28-B448-ED58F796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7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69D9-6D87-4FE2-B969-F1F29135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1AFD5-6782-4FAD-BFC6-8C41A2D9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DB72B3-E08C-4010-B468-709834928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5B7E4-B800-411C-9662-CCE5FD36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19CF0F-CB2C-404D-BF84-56DF85D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27274-968B-4A6E-BA87-2F47C09E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4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4123A-6474-46D1-B607-213DBF92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D8989-7048-4810-BD96-D5F1EB590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A20F8-A9A1-42F2-A93E-4CADDBB7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2933F-51C2-4F36-B0F5-3393649F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49779-128D-49F1-9F5A-EFAAFD3E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814A2-C4CC-4B06-B453-44CC2331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A717E3-D199-4AE2-8786-0EF08FAC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35A8A-00DC-4B27-99F9-DA30607CA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4B89-CA9F-401C-8A7F-1B3D82803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59DA-F9CA-4D92-BB19-4896F468D625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E8F6A-8E02-4CBC-AA02-216EF3BDA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08461-29E7-4CAF-9424-D5E90DCD4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2F31-1FE8-46D0-A50B-B4CB4A35F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7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6D3351-8E87-4D08-8837-4422A4B520A4}"/>
              </a:ext>
            </a:extLst>
          </p:cNvPr>
          <p:cNvSpPr txBox="1"/>
          <p:nvPr/>
        </p:nvSpPr>
        <p:spPr>
          <a:xfrm>
            <a:off x="603315" y="556181"/>
            <a:ext cx="8691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Consolas</a:t>
            </a:r>
            <a:r>
              <a:rPr lang="zh-CN" altLang="en-US" sz="3200"/>
              <a:t>字体：</a:t>
            </a:r>
            <a:r>
              <a:rPr lang="en-US" altLang="zh-CN" sz="3200"/>
              <a:t>2398 / 2048</a:t>
            </a:r>
            <a:endParaRPr lang="zh-CN" altLang="en-US" sz="32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81FDBB3-1D39-48DB-93C8-A0CB64EA5EB1}"/>
              </a:ext>
            </a:extLst>
          </p:cNvPr>
          <p:cNvCxnSpPr/>
          <p:nvPr/>
        </p:nvCxnSpPr>
        <p:spPr>
          <a:xfrm>
            <a:off x="688156" y="1734532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DE48581-446D-480D-976E-3E77B1158B99}"/>
              </a:ext>
            </a:extLst>
          </p:cNvPr>
          <p:cNvCxnSpPr/>
          <p:nvPr/>
        </p:nvCxnSpPr>
        <p:spPr>
          <a:xfrm>
            <a:off x="688156" y="3063712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DCA17B8-4F81-47D5-9B6F-7DB2A7E04071}"/>
              </a:ext>
            </a:extLst>
          </p:cNvPr>
          <p:cNvCxnSpPr/>
          <p:nvPr/>
        </p:nvCxnSpPr>
        <p:spPr>
          <a:xfrm>
            <a:off x="688156" y="4022904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DACF6F-AF0F-4BF7-AB56-C0D3DBC190E9}"/>
              </a:ext>
            </a:extLst>
          </p:cNvPr>
          <p:cNvCxnSpPr/>
          <p:nvPr/>
        </p:nvCxnSpPr>
        <p:spPr>
          <a:xfrm>
            <a:off x="688156" y="4482446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FD4A59-A03A-46C5-8898-3943A4EDCE83}"/>
              </a:ext>
            </a:extLst>
          </p:cNvPr>
          <p:cNvSpPr txBox="1"/>
          <p:nvPr/>
        </p:nvSpPr>
        <p:spPr>
          <a:xfrm>
            <a:off x="2413261" y="2107727"/>
            <a:ext cx="1979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/>
              <a:t>M</a:t>
            </a:r>
            <a:endParaRPr lang="zh-CN" altLang="en-US" sz="15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377F86-5BB1-411E-A8CD-C79B578C398C}"/>
              </a:ext>
            </a:extLst>
          </p:cNvPr>
          <p:cNvSpPr txBox="1"/>
          <p:nvPr/>
        </p:nvSpPr>
        <p:spPr>
          <a:xfrm>
            <a:off x="6730738" y="1472922"/>
            <a:ext cx="426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text top</a:t>
            </a:r>
            <a:r>
              <a:rPr lang="zh-CN" altLang="en-US" sz="2800"/>
              <a:t>，</a:t>
            </a:r>
            <a:r>
              <a:rPr lang="en-US" altLang="zh-CN" sz="2800"/>
              <a:t>ascent</a:t>
            </a:r>
            <a:r>
              <a:rPr lang="zh-CN" altLang="en-US" sz="2800"/>
              <a:t>，顶线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20C378-8F89-4F20-9D6B-E5DF6F58354E}"/>
              </a:ext>
            </a:extLst>
          </p:cNvPr>
          <p:cNvSpPr txBox="1"/>
          <p:nvPr/>
        </p:nvSpPr>
        <p:spPr>
          <a:xfrm>
            <a:off x="6730738" y="4642066"/>
            <a:ext cx="477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text bottom</a:t>
            </a:r>
            <a:r>
              <a:rPr lang="zh-CN" altLang="en-US" sz="2800"/>
              <a:t>，</a:t>
            </a:r>
            <a:r>
              <a:rPr lang="en-US" altLang="zh-CN" sz="2800"/>
              <a:t>descent</a:t>
            </a:r>
            <a:r>
              <a:rPr lang="zh-CN" altLang="en-US" sz="2800"/>
              <a:t>，底线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48F019-4243-42ED-85C4-B3DCA96CB402}"/>
              </a:ext>
            </a:extLst>
          </p:cNvPr>
          <p:cNvSpPr txBox="1"/>
          <p:nvPr/>
        </p:nvSpPr>
        <p:spPr>
          <a:xfrm>
            <a:off x="6730738" y="3735590"/>
            <a:ext cx="26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baseline</a:t>
            </a:r>
            <a:r>
              <a:rPr lang="zh-CN" altLang="en-US" sz="2800"/>
              <a:t>，基线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E6ABE9-F853-4D28-ACDA-C88D2E54CB6C}"/>
              </a:ext>
            </a:extLst>
          </p:cNvPr>
          <p:cNvSpPr txBox="1"/>
          <p:nvPr/>
        </p:nvSpPr>
        <p:spPr>
          <a:xfrm>
            <a:off x="6730738" y="2784836"/>
            <a:ext cx="426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super</a:t>
            </a:r>
            <a:r>
              <a:rPr lang="zh-CN" altLang="en-US" sz="2800"/>
              <a:t>，上基线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E3486E-7BC0-48F1-B391-06FFC5413CFD}"/>
              </a:ext>
            </a:extLst>
          </p:cNvPr>
          <p:cNvCxnSpPr/>
          <p:nvPr/>
        </p:nvCxnSpPr>
        <p:spPr>
          <a:xfrm>
            <a:off x="688156" y="4831238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770BA3-3965-40B3-B600-338E0AA1CCAC}"/>
              </a:ext>
            </a:extLst>
          </p:cNvPr>
          <p:cNvSpPr txBox="1"/>
          <p:nvPr/>
        </p:nvSpPr>
        <p:spPr>
          <a:xfrm>
            <a:off x="6730737" y="4214532"/>
            <a:ext cx="4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sub</a:t>
            </a:r>
            <a:r>
              <a:rPr lang="zh-CN" altLang="en-US" sz="2800"/>
              <a:t>，下基线</a:t>
            </a:r>
          </a:p>
        </p:txBody>
      </p:sp>
    </p:spTree>
    <p:extLst>
      <p:ext uri="{BB962C8B-B14F-4D97-AF65-F5344CB8AC3E}">
        <p14:creationId xmlns:p14="http://schemas.microsoft.com/office/powerpoint/2010/main" val="423375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6D3351-8E87-4D08-8837-4422A4B520A4}"/>
              </a:ext>
            </a:extLst>
          </p:cNvPr>
          <p:cNvSpPr txBox="1"/>
          <p:nvPr/>
        </p:nvSpPr>
        <p:spPr>
          <a:xfrm>
            <a:off x="603315" y="556181"/>
            <a:ext cx="8691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Consolas</a:t>
            </a:r>
            <a:r>
              <a:rPr lang="zh-CN" altLang="en-US" sz="3200"/>
              <a:t>字体：</a:t>
            </a:r>
            <a:r>
              <a:rPr lang="en-US" altLang="zh-CN" sz="3200"/>
              <a:t>2398 / 2048</a:t>
            </a:r>
            <a:endParaRPr lang="zh-CN" altLang="en-US" sz="32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81FDBB3-1D39-48DB-93C8-A0CB64EA5EB1}"/>
              </a:ext>
            </a:extLst>
          </p:cNvPr>
          <p:cNvCxnSpPr/>
          <p:nvPr/>
        </p:nvCxnSpPr>
        <p:spPr>
          <a:xfrm>
            <a:off x="688156" y="2328108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DE48581-446D-480D-976E-3E77B1158B99}"/>
              </a:ext>
            </a:extLst>
          </p:cNvPr>
          <p:cNvCxnSpPr/>
          <p:nvPr/>
        </p:nvCxnSpPr>
        <p:spPr>
          <a:xfrm>
            <a:off x="688156" y="3657288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DCA17B8-4F81-47D5-9B6F-7DB2A7E04071}"/>
              </a:ext>
            </a:extLst>
          </p:cNvPr>
          <p:cNvCxnSpPr/>
          <p:nvPr/>
        </p:nvCxnSpPr>
        <p:spPr>
          <a:xfrm>
            <a:off x="688156" y="4616480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DACF6F-AF0F-4BF7-AB56-C0D3DBC190E9}"/>
              </a:ext>
            </a:extLst>
          </p:cNvPr>
          <p:cNvCxnSpPr/>
          <p:nvPr/>
        </p:nvCxnSpPr>
        <p:spPr>
          <a:xfrm>
            <a:off x="688156" y="5076022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FD4A59-A03A-46C5-8898-3943A4EDCE83}"/>
              </a:ext>
            </a:extLst>
          </p:cNvPr>
          <p:cNvSpPr txBox="1"/>
          <p:nvPr/>
        </p:nvSpPr>
        <p:spPr>
          <a:xfrm>
            <a:off x="2450969" y="2764606"/>
            <a:ext cx="1979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>
                <a:latin typeface="Consolas" panose="020B0609020204030204" pitchFamily="49" charset="0"/>
              </a:rPr>
              <a:t>M</a:t>
            </a:r>
            <a:endParaRPr lang="zh-CN" altLang="en-US" sz="1500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377F86-5BB1-411E-A8CD-C79B578C398C}"/>
              </a:ext>
            </a:extLst>
          </p:cNvPr>
          <p:cNvSpPr txBox="1"/>
          <p:nvPr/>
        </p:nvSpPr>
        <p:spPr>
          <a:xfrm>
            <a:off x="6730738" y="2056450"/>
            <a:ext cx="426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text top</a:t>
            </a:r>
            <a:r>
              <a:rPr lang="zh-CN" altLang="en-US" sz="2800"/>
              <a:t>，</a:t>
            </a:r>
            <a:r>
              <a:rPr lang="en-US" altLang="zh-CN" sz="2800"/>
              <a:t>ascent</a:t>
            </a:r>
            <a:r>
              <a:rPr lang="zh-CN" altLang="en-US" sz="2800"/>
              <a:t>，顶线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20C378-8F89-4F20-9D6B-E5DF6F58354E}"/>
              </a:ext>
            </a:extLst>
          </p:cNvPr>
          <p:cNvSpPr txBox="1"/>
          <p:nvPr/>
        </p:nvSpPr>
        <p:spPr>
          <a:xfrm>
            <a:off x="6730738" y="5163204"/>
            <a:ext cx="477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text bottom</a:t>
            </a:r>
            <a:r>
              <a:rPr lang="zh-CN" altLang="en-US" sz="2800"/>
              <a:t>，</a:t>
            </a:r>
            <a:r>
              <a:rPr lang="en-US" altLang="zh-CN" sz="2800"/>
              <a:t>descent</a:t>
            </a:r>
            <a:r>
              <a:rPr lang="zh-CN" altLang="en-US" sz="2800"/>
              <a:t>，底线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48F019-4243-42ED-85C4-B3DCA96CB402}"/>
              </a:ext>
            </a:extLst>
          </p:cNvPr>
          <p:cNvSpPr txBox="1"/>
          <p:nvPr/>
        </p:nvSpPr>
        <p:spPr>
          <a:xfrm>
            <a:off x="6730738" y="4329166"/>
            <a:ext cx="2696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baseline</a:t>
            </a:r>
            <a:r>
              <a:rPr lang="zh-CN" altLang="en-US" sz="2800"/>
              <a:t>，基线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E6ABE9-F853-4D28-ACDA-C88D2E54CB6C}"/>
              </a:ext>
            </a:extLst>
          </p:cNvPr>
          <p:cNvSpPr txBox="1"/>
          <p:nvPr/>
        </p:nvSpPr>
        <p:spPr>
          <a:xfrm>
            <a:off x="6730738" y="3378412"/>
            <a:ext cx="4260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super</a:t>
            </a:r>
            <a:r>
              <a:rPr lang="zh-CN" altLang="en-US" sz="2800"/>
              <a:t>，上基线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E3486E-7BC0-48F1-B391-06FFC5413CFD}"/>
              </a:ext>
            </a:extLst>
          </p:cNvPr>
          <p:cNvCxnSpPr/>
          <p:nvPr/>
        </p:nvCxnSpPr>
        <p:spPr>
          <a:xfrm>
            <a:off x="688156" y="5424814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770BA3-3965-40B3-B600-338E0AA1CCAC}"/>
              </a:ext>
            </a:extLst>
          </p:cNvPr>
          <p:cNvSpPr txBox="1"/>
          <p:nvPr/>
        </p:nvSpPr>
        <p:spPr>
          <a:xfrm>
            <a:off x="6730737" y="4808108"/>
            <a:ext cx="43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sub</a:t>
            </a:r>
            <a:r>
              <a:rPr lang="zh-CN" altLang="en-US" sz="2800"/>
              <a:t>，下基线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D68FD0-53C0-4B85-801B-D9BD5459AEBB}"/>
              </a:ext>
            </a:extLst>
          </p:cNvPr>
          <p:cNvCxnSpPr/>
          <p:nvPr/>
        </p:nvCxnSpPr>
        <p:spPr>
          <a:xfrm>
            <a:off x="688156" y="1790780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8C2782A-710A-4DFF-AD43-08E45D67424F}"/>
              </a:ext>
            </a:extLst>
          </p:cNvPr>
          <p:cNvCxnSpPr/>
          <p:nvPr/>
        </p:nvCxnSpPr>
        <p:spPr>
          <a:xfrm>
            <a:off x="688156" y="5905581"/>
            <a:ext cx="59388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017F6A0-35AF-4BD9-9491-870AE5458D9A}"/>
              </a:ext>
            </a:extLst>
          </p:cNvPr>
          <p:cNvSpPr txBox="1"/>
          <p:nvPr/>
        </p:nvSpPr>
        <p:spPr>
          <a:xfrm>
            <a:off x="6777872" y="144464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top</a:t>
            </a:r>
            <a:endParaRPr lang="zh-CN" altLang="en-US" sz="28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0B4DE6-C351-41A4-92CC-947F849E14DD}"/>
              </a:ext>
            </a:extLst>
          </p:cNvPr>
          <p:cNvSpPr txBox="1"/>
          <p:nvPr/>
        </p:nvSpPr>
        <p:spPr>
          <a:xfrm>
            <a:off x="6777872" y="5615868"/>
            <a:ext cx="286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bottom</a:t>
            </a:r>
            <a:endParaRPr lang="zh-CN" altLang="en-US" sz="2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B937B-38FF-47D0-9963-B63D9953BE34}"/>
              </a:ext>
            </a:extLst>
          </p:cNvPr>
          <p:cNvSpPr txBox="1"/>
          <p:nvPr/>
        </p:nvSpPr>
        <p:spPr>
          <a:xfrm>
            <a:off x="2595514" y="1797834"/>
            <a:ext cx="286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line gap</a:t>
            </a:r>
            <a:endParaRPr lang="zh-CN" altLang="en-US" sz="28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71B597-E854-4074-A2B7-9592FB5D15DE}"/>
              </a:ext>
            </a:extLst>
          </p:cNvPr>
          <p:cNvSpPr txBox="1"/>
          <p:nvPr/>
        </p:nvSpPr>
        <p:spPr>
          <a:xfrm>
            <a:off x="2595514" y="5424814"/>
            <a:ext cx="286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line gap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80290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6D3351-8E87-4D08-8837-4422A4B520A4}"/>
              </a:ext>
            </a:extLst>
          </p:cNvPr>
          <p:cNvSpPr txBox="1"/>
          <p:nvPr/>
        </p:nvSpPr>
        <p:spPr>
          <a:xfrm>
            <a:off x="603315" y="556181"/>
            <a:ext cx="8691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Consolas</a:t>
            </a:r>
            <a:r>
              <a:rPr lang="zh-CN" altLang="en-US" sz="3200"/>
              <a:t>字体：</a:t>
            </a:r>
            <a:r>
              <a:rPr lang="en-US" altLang="zh-CN" sz="3200"/>
              <a:t>2398 / 2048</a:t>
            </a:r>
            <a:endParaRPr lang="zh-CN" altLang="en-US" sz="320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0CC4250-4CC0-4A6C-9450-7E14FC7594B9}"/>
              </a:ext>
            </a:extLst>
          </p:cNvPr>
          <p:cNvGrpSpPr/>
          <p:nvPr/>
        </p:nvGrpSpPr>
        <p:grpSpPr>
          <a:xfrm>
            <a:off x="543612" y="1503818"/>
            <a:ext cx="11104776" cy="895859"/>
            <a:chOff x="688156" y="1790780"/>
            <a:chExt cx="11104776" cy="4114801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DB9FC7D-8DDD-4810-A558-A2ADAFFA4A24}"/>
                </a:ext>
              </a:extLst>
            </p:cNvPr>
            <p:cNvCxnSpPr>
              <a:cxnSpLocks/>
            </p:cNvCxnSpPr>
            <p:nvPr/>
          </p:nvCxnSpPr>
          <p:spPr>
            <a:xfrm>
              <a:off x="688156" y="2328108"/>
              <a:ext cx="103883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43FCDD3-2E8C-4C76-8746-75F4BEEA1DEC}"/>
                </a:ext>
              </a:extLst>
            </p:cNvPr>
            <p:cNvCxnSpPr>
              <a:cxnSpLocks/>
            </p:cNvCxnSpPr>
            <p:nvPr/>
          </p:nvCxnSpPr>
          <p:spPr>
            <a:xfrm>
              <a:off x="688156" y="3657288"/>
              <a:ext cx="1110477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6E87184-29CE-4D98-A215-CBF4856F8ED4}"/>
                </a:ext>
              </a:extLst>
            </p:cNvPr>
            <p:cNvCxnSpPr>
              <a:cxnSpLocks/>
            </p:cNvCxnSpPr>
            <p:nvPr/>
          </p:nvCxnSpPr>
          <p:spPr>
            <a:xfrm>
              <a:off x="688156" y="4616480"/>
              <a:ext cx="10727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A12BD4B-B96F-467D-ADCE-93E0F184861C}"/>
                </a:ext>
              </a:extLst>
            </p:cNvPr>
            <p:cNvCxnSpPr>
              <a:cxnSpLocks/>
            </p:cNvCxnSpPr>
            <p:nvPr/>
          </p:nvCxnSpPr>
          <p:spPr>
            <a:xfrm>
              <a:off x="688156" y="5076022"/>
              <a:ext cx="108125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DD19AA-91FE-47A4-BDBA-7AB85133DAE5}"/>
                </a:ext>
              </a:extLst>
            </p:cNvPr>
            <p:cNvCxnSpPr>
              <a:cxnSpLocks/>
            </p:cNvCxnSpPr>
            <p:nvPr/>
          </p:nvCxnSpPr>
          <p:spPr>
            <a:xfrm>
              <a:off x="688156" y="5424814"/>
              <a:ext cx="1075598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E84359F-F694-4D2A-BE10-49E09E61A6FA}"/>
                </a:ext>
              </a:extLst>
            </p:cNvPr>
            <p:cNvCxnSpPr>
              <a:cxnSpLocks/>
            </p:cNvCxnSpPr>
            <p:nvPr/>
          </p:nvCxnSpPr>
          <p:spPr>
            <a:xfrm>
              <a:off x="688156" y="1790780"/>
              <a:ext cx="101998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CB38808-D81D-4B94-A303-4DB05BB5E321}"/>
                </a:ext>
              </a:extLst>
            </p:cNvPr>
            <p:cNvCxnSpPr>
              <a:cxnSpLocks/>
            </p:cNvCxnSpPr>
            <p:nvPr/>
          </p:nvCxnSpPr>
          <p:spPr>
            <a:xfrm>
              <a:off x="688156" y="5905581"/>
              <a:ext cx="1083139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7D2F270-CF3C-40E0-84C9-2DCDCDD84302}"/>
              </a:ext>
            </a:extLst>
          </p:cNvPr>
          <p:cNvGrpSpPr/>
          <p:nvPr/>
        </p:nvGrpSpPr>
        <p:grpSpPr>
          <a:xfrm>
            <a:off x="3355942" y="1503818"/>
            <a:ext cx="5938887" cy="4114801"/>
            <a:chOff x="688156" y="1790780"/>
            <a:chExt cx="5938887" cy="4114801"/>
          </a:xfrm>
        </p:grpSpPr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5EA8B6C-0837-4BCD-83EF-183282704C14}"/>
                </a:ext>
              </a:extLst>
            </p:cNvPr>
            <p:cNvCxnSpPr/>
            <p:nvPr/>
          </p:nvCxnSpPr>
          <p:spPr>
            <a:xfrm>
              <a:off x="688156" y="2328108"/>
              <a:ext cx="59388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A290B6D-9DE0-44FE-9EA9-235F7B686969}"/>
                </a:ext>
              </a:extLst>
            </p:cNvPr>
            <p:cNvCxnSpPr/>
            <p:nvPr/>
          </p:nvCxnSpPr>
          <p:spPr>
            <a:xfrm>
              <a:off x="688156" y="3657288"/>
              <a:ext cx="59388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D36FDBA-2C3A-4863-B884-EB78689A8F3D}"/>
                </a:ext>
              </a:extLst>
            </p:cNvPr>
            <p:cNvCxnSpPr/>
            <p:nvPr/>
          </p:nvCxnSpPr>
          <p:spPr>
            <a:xfrm>
              <a:off x="688156" y="4616480"/>
              <a:ext cx="59388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1C105595-43E0-4DF5-A4EB-501BDD9C0005}"/>
                </a:ext>
              </a:extLst>
            </p:cNvPr>
            <p:cNvCxnSpPr/>
            <p:nvPr/>
          </p:nvCxnSpPr>
          <p:spPr>
            <a:xfrm>
              <a:off x="688156" y="5076022"/>
              <a:ext cx="59388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EC211F4-1EF8-466D-B8E9-D3AFE91A3CEF}"/>
                </a:ext>
              </a:extLst>
            </p:cNvPr>
            <p:cNvSpPr txBox="1"/>
            <p:nvPr/>
          </p:nvSpPr>
          <p:spPr>
            <a:xfrm>
              <a:off x="2450969" y="2764606"/>
              <a:ext cx="197962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0">
                  <a:latin typeface="Consolas" panose="020B0609020204030204" pitchFamily="49" charset="0"/>
                </a:rPr>
                <a:t>M</a:t>
              </a:r>
              <a:endParaRPr lang="zh-CN" altLang="en-US" sz="15000">
                <a:latin typeface="Consolas" panose="020B0609020204030204" pitchFamily="49" charset="0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B3F05A0-0EB6-4D59-9B27-A90B3723CEC5}"/>
                </a:ext>
              </a:extLst>
            </p:cNvPr>
            <p:cNvCxnSpPr/>
            <p:nvPr/>
          </p:nvCxnSpPr>
          <p:spPr>
            <a:xfrm>
              <a:off x="688156" y="5424814"/>
              <a:ext cx="59388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BAE33F1-77EF-48E3-A7ED-BB5057520F36}"/>
                </a:ext>
              </a:extLst>
            </p:cNvPr>
            <p:cNvCxnSpPr/>
            <p:nvPr/>
          </p:nvCxnSpPr>
          <p:spPr>
            <a:xfrm>
              <a:off x="688156" y="1790780"/>
              <a:ext cx="59388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59FE54B-BCD6-4657-9C9F-00909110C9D6}"/>
                </a:ext>
              </a:extLst>
            </p:cNvPr>
            <p:cNvCxnSpPr/>
            <p:nvPr/>
          </p:nvCxnSpPr>
          <p:spPr>
            <a:xfrm>
              <a:off x="688156" y="5905581"/>
              <a:ext cx="59388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66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75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13</cp:revision>
  <dcterms:created xsi:type="dcterms:W3CDTF">2019-05-24T02:25:12Z</dcterms:created>
  <dcterms:modified xsi:type="dcterms:W3CDTF">2019-05-24T05:27:45Z</dcterms:modified>
</cp:coreProperties>
</file>