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8" r:id="rId2"/>
    <p:sldId id="289" r:id="rId3"/>
    <p:sldId id="581" r:id="rId4"/>
    <p:sldId id="589" r:id="rId5"/>
    <p:sldId id="386" r:id="rId6"/>
    <p:sldId id="590" r:id="rId7"/>
    <p:sldId id="582" r:id="rId8"/>
    <p:sldId id="591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293" r:id="rId20"/>
    <p:sldId id="593" r:id="rId2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0AE49AC-136D-48A5-8A25-37871290FED5}">
          <p14:sldIdLst>
            <p14:sldId id="278"/>
          </p14:sldIdLst>
        </p14:section>
        <p14:section name="背景" id="{D1FDA14D-0BD9-4CF4-A74C-F3CA09407789}">
          <p14:sldIdLst>
            <p14:sldId id="289"/>
            <p14:sldId id="581"/>
            <p14:sldId id="589"/>
            <p14:sldId id="386"/>
            <p14:sldId id="590"/>
            <p14:sldId id="582"/>
            <p14:sldId id="591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293"/>
            <p14:sldId id="593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3891" autoAdjust="0"/>
  </p:normalViewPr>
  <p:slideViewPr>
    <p:cSldViewPr snapToGrid="0">
      <p:cViewPr>
        <p:scale>
          <a:sx n="100" d="100"/>
          <a:sy n="100" d="100"/>
        </p:scale>
        <p:origin x="-348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7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0368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7201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</a:t>
            </a:r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 </a:t>
              </a:r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‹#›</a:t>
            </a:fld>
            <a:r>
              <a:rPr lang="id-ID" sz="1800" b="0" i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/>
          </a:p>
          <a:p>
            <a:pPr lvl="4"/>
            <a:r>
              <a:rPr lang="en-US" dirty="0"/>
              <a:t>第五级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6730" y="3584575"/>
            <a:ext cx="5422265" cy="1471930"/>
          </a:xfrm>
        </p:spPr>
        <p:txBody>
          <a:bodyPr/>
          <a:lstStyle/>
          <a:p>
            <a:r>
              <a:rPr lang="zh-CN" altLang="en-US" dirty="0"/>
              <a:t>响应</a:t>
            </a:r>
            <a:r>
              <a:rPr lang="zh-CN" altLang="en-US" dirty="0" smtClean="0"/>
              <a:t>式</a:t>
            </a:r>
            <a:r>
              <a:rPr lang="zh-CN" altLang="en-US" dirty="0"/>
              <a:t>网页开发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6700" y="5157470"/>
            <a:ext cx="3122295" cy="487680"/>
          </a:xfrm>
        </p:spPr>
        <p:txBody>
          <a:bodyPr/>
          <a:lstStyle/>
          <a:p>
            <a:r>
              <a:rPr lang="zh-CN" altLang="en-US" dirty="0"/>
              <a:t>讲师： 董美琪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如何使用媒体查询？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78772"/>
          </a:xfrm>
        </p:spPr>
        <p:txBody>
          <a:bodyPr/>
          <a:lstStyle/>
          <a:p>
            <a:r>
              <a:rPr lang="zh-CN" altLang="da-DK" dirty="0"/>
              <a:t>媒体查询的引用方法有很多种：</a:t>
            </a:r>
            <a:br>
              <a:rPr lang="zh-CN" altLang="da-DK" dirty="0"/>
            </a:br>
            <a:r>
              <a:rPr lang="en-US" altLang="zh-CN" dirty="0"/>
              <a:t>link</a:t>
            </a:r>
            <a:r>
              <a:rPr lang="zh-CN" altLang="en-US" dirty="0"/>
              <a:t>标签</a:t>
            </a:r>
            <a:br>
              <a:rPr lang="zh-CN" altLang="en-US" dirty="0"/>
            </a:br>
            <a:r>
              <a:rPr lang="en-US" altLang="zh-CN" dirty="0"/>
              <a:t>@import url(example.css) screen and (width:800px);</a:t>
            </a:r>
            <a:br>
              <a:rPr lang="en-US" altLang="zh-CN" dirty="0"/>
            </a:br>
            <a:r>
              <a:rPr lang="en-US" altLang="zh-CN" dirty="0"/>
              <a:t>css3</a:t>
            </a:r>
            <a:r>
              <a:rPr lang="zh-CN" altLang="en-US" dirty="0"/>
              <a:t>新增的</a:t>
            </a:r>
            <a:r>
              <a:rPr lang="en-US" altLang="zh-CN" dirty="0"/>
              <a:t>@media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695" y="3608070"/>
            <a:ext cx="8580755" cy="7150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使用方法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443789"/>
            <a:ext cx="9144000" cy="4013735"/>
          </a:xfrm>
        </p:spPr>
        <p:txBody>
          <a:bodyPr/>
          <a:lstStyle/>
          <a:p>
            <a:pPr lvl="0" defTabSz="67056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dirty="0">
                <a:ea typeface="黑体" panose="02010609060101010101" pitchFamily="49" charset="-122"/>
                <a:sym typeface="+mn-ea"/>
              </a:rPr>
              <a:t>媒体类型（Media Type</a:t>
            </a:r>
            <a:r>
              <a:rPr lang="en-US" altLang="zh-CN" dirty="0">
                <a:ea typeface="黑体" panose="02010609060101010101" pitchFamily="49" charset="-122"/>
                <a:sym typeface="+mn-ea"/>
              </a:rPr>
              <a:t>):</a:t>
            </a:r>
            <a:r>
              <a:rPr lang="zh-CN" altLang="en-US" dirty="0">
                <a:ea typeface="黑体" panose="02010609060101010101" pitchFamily="49" charset="-122"/>
                <a:sym typeface="+mn-ea"/>
              </a:rPr>
              <a:t>  all(全部)、screen(屏幕)、print(页面打印或打印预览模式)</a:t>
            </a:r>
            <a:endParaRPr lang="zh-CN" altLang="en-US" dirty="0">
              <a:ea typeface="黑体" panose="02010609060101010101" pitchFamily="49" charset="-122"/>
            </a:endParaRPr>
          </a:p>
          <a:p>
            <a:pPr lvl="0" defTabSz="67056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dirty="0">
                <a:ea typeface="黑体" panose="02010609060101010101" pitchFamily="49" charset="-122"/>
                <a:sym typeface="+mn-ea"/>
              </a:rPr>
              <a:t>媒体特性（Media </a:t>
            </a:r>
            <a:r>
              <a:rPr lang="en-US" altLang="zh-CN" dirty="0">
                <a:ea typeface="黑体" panose="02010609060101010101" pitchFamily="49" charset="-122"/>
                <a:sym typeface="+mn-ea"/>
              </a:rPr>
              <a:t>f</a:t>
            </a:r>
            <a:r>
              <a:rPr lang="zh-CN" altLang="en-US" dirty="0">
                <a:ea typeface="黑体" panose="02010609060101010101" pitchFamily="49" charset="-122"/>
                <a:sym typeface="+mn-ea"/>
              </a:rPr>
              <a:t>eatures</a:t>
            </a:r>
            <a:r>
              <a:rPr lang="en-US" altLang="zh-CN" dirty="0">
                <a:ea typeface="黑体" panose="02010609060101010101" pitchFamily="49" charset="-122"/>
                <a:sym typeface="+mn-ea"/>
              </a:rPr>
              <a:t>): width(</a:t>
            </a:r>
            <a:r>
              <a:rPr lang="zh-CN" altLang="en-US" dirty="0">
                <a:ea typeface="黑体" panose="02010609060101010101" pitchFamily="49" charset="-122"/>
                <a:sym typeface="+mn-ea"/>
              </a:rPr>
              <a:t>渲染区宽度</a:t>
            </a:r>
            <a:r>
              <a:rPr lang="en-US" altLang="zh-CN" dirty="0"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dirty="0">
                <a:ea typeface="黑体" panose="02010609060101010101" pitchFamily="49" charset="-122"/>
                <a:sym typeface="+mn-ea"/>
              </a:rPr>
              <a:t>、</a:t>
            </a:r>
            <a:r>
              <a:rPr lang="en-US" altLang="zh-CN" dirty="0">
                <a:ea typeface="黑体" panose="02010609060101010101" pitchFamily="49" charset="-122"/>
                <a:sym typeface="+mn-ea"/>
              </a:rPr>
              <a:t>device-width(</a:t>
            </a:r>
            <a:r>
              <a:rPr lang="zh-CN" altLang="en-US" dirty="0">
                <a:ea typeface="黑体" panose="02010609060101010101" pitchFamily="49" charset="-122"/>
                <a:sym typeface="+mn-ea"/>
              </a:rPr>
              <a:t>设备宽度</a:t>
            </a:r>
            <a:r>
              <a:rPr lang="en-US" altLang="zh-CN" dirty="0">
                <a:ea typeface="黑体" panose="02010609060101010101" pitchFamily="49" charset="-122"/>
                <a:sym typeface="+mn-ea"/>
              </a:rPr>
              <a:t>)...</a:t>
            </a:r>
            <a:endParaRPr lang="zh-CN" altLang="en-US" dirty="0">
              <a:ea typeface="黑体" panose="02010609060101010101" pitchFamily="49" charset="-122"/>
            </a:endParaRPr>
          </a:p>
          <a:p>
            <a:pPr lvl="0" defTabSz="67056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dirty="0">
                <a:ea typeface="黑体" panose="02010609060101010101" pitchFamily="49" charset="-122"/>
                <a:sym typeface="+mn-ea"/>
              </a:rPr>
              <a:t>Media Query是CSS3 对Media Type的增强版，其实可以将Media Query看成Media Type(判断条件)+CSS(符合条件的样式规则)</a:t>
            </a:r>
            <a:endParaRPr lang="zh-CN" altLang="en-US" dirty="0"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086" y="3829718"/>
            <a:ext cx="3627120" cy="14697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5414210"/>
            <a:ext cx="7323455" cy="87355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媒体类型</a:t>
            </a:r>
            <a:r>
              <a:rPr lang="en-US" altLang="zh-CN" dirty="0"/>
              <a:t>(media type)</a:t>
            </a:r>
            <a:r>
              <a:rPr lang="zh-CN" altLang="en-US" dirty="0"/>
              <a:t> </a:t>
            </a:r>
          </a:p>
        </p:txBody>
      </p:sp>
      <p:pic>
        <p:nvPicPr>
          <p:cNvPr id="4" name="图片 3" descr="media-typ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139" y="1637197"/>
            <a:ext cx="6180986" cy="411754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020" y="1420583"/>
            <a:ext cx="7980363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媒体特性</a:t>
            </a:r>
            <a:r>
              <a:rPr lang="en-US" altLang="zh-CN" dirty="0"/>
              <a:t>(media </a:t>
            </a:r>
            <a:r>
              <a:rPr lang="en-US" altLang="zh-CN" dirty="0">
                <a:sym typeface="+mn-ea"/>
              </a:rPr>
              <a:t>features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25" y="199074"/>
            <a:ext cx="5942014" cy="596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逻辑操作符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45920"/>
            <a:ext cx="9144000" cy="421586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合并多个媒体属性 and</a:t>
            </a:r>
            <a:endParaRPr lang="en-US" altLang="zh-CN" dirty="0">
              <a:solidFill>
                <a:schemeClr val="accent1"/>
              </a:solidFill>
            </a:endParaRPr>
          </a:p>
          <a:p>
            <a:pPr lvl="0"/>
            <a:r>
              <a:rPr lang="en-US" altLang="zh-CN" dirty="0"/>
              <a:t>@media </a:t>
            </a:r>
            <a:r>
              <a:rPr lang="zh-CN" altLang="en-US" dirty="0"/>
              <a:t>screen and (</a:t>
            </a:r>
            <a:r>
              <a:rPr lang="en-US" altLang="zh-CN" dirty="0"/>
              <a:t>min-width: 600px</a:t>
            </a:r>
            <a:r>
              <a:rPr lang="zh-CN" altLang="en-US" dirty="0"/>
              <a:t>) </a:t>
            </a:r>
            <a:r>
              <a:rPr lang="en-US" altLang="zh-CN" dirty="0"/>
              <a:t>and (max-width:100px)  </a:t>
            </a:r>
            <a:r>
              <a:rPr lang="zh-CN" altLang="en-US" dirty="0"/>
              <a:t>        </a:t>
            </a:r>
            <a:r>
              <a:rPr lang="zh-CN" altLang="en-US" dirty="0" smtClean="0"/>
              <a:t>；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合并多个媒体属性或合并媒体属性与媒体类型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,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一个基本的媒体查询，即一个媒体属性与默认指定的screen媒体类型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指定备用功能</a:t>
            </a:r>
            <a:endParaRPr lang="zh-CN" altLang="en-US" dirty="0"/>
          </a:p>
        </p:txBody>
      </p:sp>
      <p:sp>
        <p:nvSpPr>
          <p:cNvPr id="6" name="KSO_Shape"/>
          <p:cNvSpPr>
            <a:spLocks noGrp="1"/>
          </p:cNvSpPr>
          <p:nvPr>
            <p:ph type="subTitle" idx="1"/>
          </p:nvPr>
        </p:nvSpPr>
        <p:spPr bwMode="auto">
          <a:xfrm>
            <a:off x="1523999" y="1847785"/>
            <a:ext cx="9795310" cy="1107172"/>
          </a:xfrm>
          <a:custGeom>
            <a:avLst/>
            <a:gdLst>
              <a:gd name="T0" fmla="*/ 2147483646 w 30720"/>
              <a:gd name="T1" fmla="*/ 2147483646 h 11496"/>
              <a:gd name="T2" fmla="*/ 2147483646 w 30720"/>
              <a:gd name="T3" fmla="*/ 2147483646 h 11496"/>
              <a:gd name="T4" fmla="*/ 2147483646 w 30720"/>
              <a:gd name="T5" fmla="*/ 2147483646 h 11496"/>
              <a:gd name="T6" fmla="*/ 2147483646 w 30720"/>
              <a:gd name="T7" fmla="*/ 2147483646 h 11496"/>
              <a:gd name="T8" fmla="*/ 2147483646 w 30720"/>
              <a:gd name="T9" fmla="*/ 2147483646 h 11496"/>
              <a:gd name="T10" fmla="*/ 2147483646 w 30720"/>
              <a:gd name="T11" fmla="*/ 2147483646 h 11496"/>
              <a:gd name="T12" fmla="*/ 2147483646 w 30720"/>
              <a:gd name="T13" fmla="*/ 2147483646 h 11496"/>
              <a:gd name="T14" fmla="*/ 2147483646 w 30720"/>
              <a:gd name="T15" fmla="*/ 2147483646 h 11496"/>
              <a:gd name="T16" fmla="*/ 2147483646 w 30720"/>
              <a:gd name="T17" fmla="*/ 2147483646 h 11496"/>
              <a:gd name="T18" fmla="*/ 2147483646 w 30720"/>
              <a:gd name="T19" fmla="*/ 2147483646 h 11496"/>
              <a:gd name="T20" fmla="*/ 2147483646 w 30720"/>
              <a:gd name="T21" fmla="*/ 2147483646 h 11496"/>
              <a:gd name="T22" fmla="*/ 2147483646 w 30720"/>
              <a:gd name="T23" fmla="*/ 2147483646 h 11496"/>
              <a:gd name="T24" fmla="*/ 2147483646 w 30720"/>
              <a:gd name="T25" fmla="*/ 2147483646 h 11496"/>
              <a:gd name="T26" fmla="*/ 2147483646 w 30720"/>
              <a:gd name="T27" fmla="*/ 2147483646 h 11496"/>
              <a:gd name="T28" fmla="*/ 2147483646 w 30720"/>
              <a:gd name="T29" fmla="*/ 2147483646 h 11496"/>
              <a:gd name="T30" fmla="*/ 2147483646 w 30720"/>
              <a:gd name="T31" fmla="*/ 2147483646 h 11496"/>
              <a:gd name="T32" fmla="*/ 2147483646 w 30720"/>
              <a:gd name="T33" fmla="*/ 2147483646 h 11496"/>
              <a:gd name="T34" fmla="*/ 2147483646 w 30720"/>
              <a:gd name="T35" fmla="*/ 2147483646 h 11496"/>
              <a:gd name="T36" fmla="*/ 2147483646 w 30720"/>
              <a:gd name="T37" fmla="*/ 2147483646 h 11496"/>
              <a:gd name="T38" fmla="*/ 2147483646 w 30720"/>
              <a:gd name="T39" fmla="*/ 2147483646 h 11496"/>
              <a:gd name="T40" fmla="*/ 2147483646 w 30720"/>
              <a:gd name="T41" fmla="*/ 2147483646 h 11496"/>
              <a:gd name="T42" fmla="*/ 2147483646 w 30720"/>
              <a:gd name="T43" fmla="*/ 2147483646 h 11496"/>
              <a:gd name="T44" fmla="*/ 2147483646 w 30720"/>
              <a:gd name="T45" fmla="*/ 2147483646 h 11496"/>
              <a:gd name="T46" fmla="*/ 2147483646 w 30720"/>
              <a:gd name="T47" fmla="*/ 2147483646 h 11496"/>
              <a:gd name="T48" fmla="*/ 2147483646 w 30720"/>
              <a:gd name="T49" fmla="*/ 2147483646 h 11496"/>
              <a:gd name="T50" fmla="*/ 2147483646 w 30720"/>
              <a:gd name="T51" fmla="*/ 2147483646 h 11496"/>
              <a:gd name="T52" fmla="*/ 2147483646 w 30720"/>
              <a:gd name="T53" fmla="*/ 2147483646 h 11496"/>
              <a:gd name="T54" fmla="*/ 2147483646 w 30720"/>
              <a:gd name="T55" fmla="*/ 2147483646 h 11496"/>
              <a:gd name="T56" fmla="*/ 2147483646 w 30720"/>
              <a:gd name="T57" fmla="*/ 2147483646 h 11496"/>
              <a:gd name="T58" fmla="*/ 2147483646 w 30720"/>
              <a:gd name="T59" fmla="*/ 2147483646 h 11496"/>
              <a:gd name="T60" fmla="*/ 2147483646 w 30720"/>
              <a:gd name="T61" fmla="*/ 2147483646 h 11496"/>
              <a:gd name="T62" fmla="*/ 2147483646 w 30720"/>
              <a:gd name="T63" fmla="*/ 2147483646 h 11496"/>
              <a:gd name="T64" fmla="*/ 2147483646 w 30720"/>
              <a:gd name="T65" fmla="*/ 2147483646 h 11496"/>
              <a:gd name="T66" fmla="*/ 2147483646 w 30720"/>
              <a:gd name="T67" fmla="*/ 2147483646 h 11496"/>
              <a:gd name="T68" fmla="*/ 2147483646 w 30720"/>
              <a:gd name="T69" fmla="*/ 2147483646 h 11496"/>
              <a:gd name="T70" fmla="*/ 2147483646 w 30720"/>
              <a:gd name="T71" fmla="*/ 2147483646 h 11496"/>
              <a:gd name="T72" fmla="*/ 2147483646 w 30720"/>
              <a:gd name="T73" fmla="*/ 2147483646 h 11496"/>
              <a:gd name="T74" fmla="*/ 2147483646 w 30720"/>
              <a:gd name="T75" fmla="*/ 2147483646 h 11496"/>
              <a:gd name="T76" fmla="*/ 2147483646 w 30720"/>
              <a:gd name="T77" fmla="*/ 2147483646 h 11496"/>
              <a:gd name="T78" fmla="*/ 2147483646 w 30720"/>
              <a:gd name="T79" fmla="*/ 2147483646 h 11496"/>
              <a:gd name="T80" fmla="*/ 2147483646 w 30720"/>
              <a:gd name="T81" fmla="*/ 2147483646 h 11496"/>
              <a:gd name="T82" fmla="*/ 2147483646 w 30720"/>
              <a:gd name="T83" fmla="*/ 2147483646 h 11496"/>
              <a:gd name="T84" fmla="*/ 2147483646 w 30720"/>
              <a:gd name="T85" fmla="*/ 2147483646 h 11496"/>
              <a:gd name="T86" fmla="*/ 2147483646 w 30720"/>
              <a:gd name="T87" fmla="*/ 2147483646 h 11496"/>
              <a:gd name="T88" fmla="*/ 2147483646 w 30720"/>
              <a:gd name="T89" fmla="*/ 2147483646 h 11496"/>
              <a:gd name="T90" fmla="*/ 2147483646 w 30720"/>
              <a:gd name="T91" fmla="*/ 2147483646 h 11496"/>
              <a:gd name="T92" fmla="*/ 2147483646 w 30720"/>
              <a:gd name="T93" fmla="*/ 2147483646 h 11496"/>
              <a:gd name="T94" fmla="*/ 2147483646 w 30720"/>
              <a:gd name="T95" fmla="*/ 2147483646 h 11496"/>
              <a:gd name="T96" fmla="*/ 2147483646 w 30720"/>
              <a:gd name="T97" fmla="*/ 2147483646 h 11496"/>
              <a:gd name="T98" fmla="*/ 2147483646 w 30720"/>
              <a:gd name="T99" fmla="*/ 2147483646 h 11496"/>
              <a:gd name="T100" fmla="*/ 2147483646 w 30720"/>
              <a:gd name="T101" fmla="*/ 2147483646 h 11496"/>
              <a:gd name="T102" fmla="*/ 2147483646 w 30720"/>
              <a:gd name="T103" fmla="*/ 2147483646 h 11496"/>
              <a:gd name="T104" fmla="*/ 2147483646 w 30720"/>
              <a:gd name="T105" fmla="*/ 2147483646 h 11496"/>
              <a:gd name="T106" fmla="*/ 2147483646 w 30720"/>
              <a:gd name="T107" fmla="*/ 2147483646 h 11496"/>
              <a:gd name="T108" fmla="*/ 2147483646 w 30720"/>
              <a:gd name="T109" fmla="*/ 2147483646 h 11496"/>
              <a:gd name="T110" fmla="*/ 2147483646 w 30720"/>
              <a:gd name="T111" fmla="*/ 2147483646 h 11496"/>
              <a:gd name="T112" fmla="*/ 2147483646 w 30720"/>
              <a:gd name="T113" fmla="*/ 2147483646 h 11496"/>
              <a:gd name="T114" fmla="*/ 2147483646 w 30720"/>
              <a:gd name="T115" fmla="*/ 2147483646 h 11496"/>
              <a:gd name="T116" fmla="*/ 2147483646 w 30720"/>
              <a:gd name="T117" fmla="*/ 2147483646 h 11496"/>
              <a:gd name="T118" fmla="*/ 2147483646 w 30720"/>
              <a:gd name="T119" fmla="*/ 2147483646 h 11496"/>
              <a:gd name="T120" fmla="*/ 2147483646 w 30720"/>
              <a:gd name="T121" fmla="*/ 2147483646 h 11496"/>
              <a:gd name="T122" fmla="*/ 2147483646 w 30720"/>
              <a:gd name="T123" fmla="*/ 2147483646 h 11496"/>
              <a:gd name="T124" fmla="*/ 2147483646 w 30720"/>
              <a:gd name="T125" fmla="*/ 2147483646 h 1149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0720" h="11496">
                <a:moveTo>
                  <a:pt x="29285" y="7403"/>
                </a:moveTo>
                <a:lnTo>
                  <a:pt x="29285" y="7403"/>
                </a:lnTo>
                <a:lnTo>
                  <a:pt x="29232" y="7379"/>
                </a:lnTo>
                <a:lnTo>
                  <a:pt x="29180" y="7357"/>
                </a:lnTo>
                <a:lnTo>
                  <a:pt x="29127" y="7336"/>
                </a:lnTo>
                <a:lnTo>
                  <a:pt x="29073" y="7316"/>
                </a:lnTo>
                <a:lnTo>
                  <a:pt x="29020" y="7298"/>
                </a:lnTo>
                <a:lnTo>
                  <a:pt x="28966" y="7280"/>
                </a:lnTo>
                <a:lnTo>
                  <a:pt x="28913" y="7264"/>
                </a:lnTo>
                <a:lnTo>
                  <a:pt x="28859" y="7251"/>
                </a:lnTo>
                <a:lnTo>
                  <a:pt x="28804" y="7237"/>
                </a:lnTo>
                <a:lnTo>
                  <a:pt x="28750" y="7226"/>
                </a:lnTo>
                <a:lnTo>
                  <a:pt x="28697" y="7216"/>
                </a:lnTo>
                <a:lnTo>
                  <a:pt x="28643" y="7208"/>
                </a:lnTo>
                <a:lnTo>
                  <a:pt x="28589" y="7202"/>
                </a:lnTo>
                <a:lnTo>
                  <a:pt x="28535" y="7198"/>
                </a:lnTo>
                <a:lnTo>
                  <a:pt x="28482" y="7195"/>
                </a:lnTo>
                <a:lnTo>
                  <a:pt x="28429" y="7194"/>
                </a:lnTo>
                <a:lnTo>
                  <a:pt x="28376" y="7194"/>
                </a:lnTo>
                <a:lnTo>
                  <a:pt x="28322" y="7197"/>
                </a:lnTo>
                <a:lnTo>
                  <a:pt x="28269" y="7201"/>
                </a:lnTo>
                <a:lnTo>
                  <a:pt x="28217" y="7207"/>
                </a:lnTo>
                <a:lnTo>
                  <a:pt x="28165" y="7215"/>
                </a:lnTo>
                <a:lnTo>
                  <a:pt x="28113" y="7226"/>
                </a:lnTo>
                <a:lnTo>
                  <a:pt x="28062" y="7238"/>
                </a:lnTo>
                <a:lnTo>
                  <a:pt x="28011" y="7253"/>
                </a:lnTo>
                <a:lnTo>
                  <a:pt x="27960" y="7270"/>
                </a:lnTo>
                <a:lnTo>
                  <a:pt x="27910" y="7289"/>
                </a:lnTo>
                <a:lnTo>
                  <a:pt x="27861" y="7310"/>
                </a:lnTo>
                <a:lnTo>
                  <a:pt x="27812" y="7334"/>
                </a:lnTo>
                <a:lnTo>
                  <a:pt x="27763" y="7360"/>
                </a:lnTo>
                <a:lnTo>
                  <a:pt x="27717" y="7388"/>
                </a:lnTo>
                <a:lnTo>
                  <a:pt x="27670" y="7418"/>
                </a:lnTo>
                <a:lnTo>
                  <a:pt x="27623" y="7452"/>
                </a:lnTo>
                <a:lnTo>
                  <a:pt x="27600" y="7473"/>
                </a:lnTo>
                <a:lnTo>
                  <a:pt x="27578" y="7494"/>
                </a:lnTo>
                <a:lnTo>
                  <a:pt x="27556" y="7516"/>
                </a:lnTo>
                <a:lnTo>
                  <a:pt x="27535" y="7539"/>
                </a:lnTo>
                <a:lnTo>
                  <a:pt x="27515" y="7562"/>
                </a:lnTo>
                <a:lnTo>
                  <a:pt x="27495" y="7586"/>
                </a:lnTo>
                <a:lnTo>
                  <a:pt x="27476" y="7611"/>
                </a:lnTo>
                <a:lnTo>
                  <a:pt x="27457" y="7636"/>
                </a:lnTo>
                <a:lnTo>
                  <a:pt x="27440" y="7662"/>
                </a:lnTo>
                <a:lnTo>
                  <a:pt x="27422" y="7689"/>
                </a:lnTo>
                <a:lnTo>
                  <a:pt x="27405" y="7716"/>
                </a:lnTo>
                <a:lnTo>
                  <a:pt x="27390" y="7743"/>
                </a:lnTo>
                <a:lnTo>
                  <a:pt x="27374" y="7771"/>
                </a:lnTo>
                <a:lnTo>
                  <a:pt x="27360" y="7799"/>
                </a:lnTo>
                <a:lnTo>
                  <a:pt x="27345" y="7827"/>
                </a:lnTo>
                <a:lnTo>
                  <a:pt x="27332" y="7857"/>
                </a:lnTo>
                <a:lnTo>
                  <a:pt x="27319" y="7887"/>
                </a:lnTo>
                <a:lnTo>
                  <a:pt x="27307" y="7916"/>
                </a:lnTo>
                <a:lnTo>
                  <a:pt x="27296" y="7946"/>
                </a:lnTo>
                <a:lnTo>
                  <a:pt x="27286" y="7976"/>
                </a:lnTo>
                <a:lnTo>
                  <a:pt x="27276" y="8006"/>
                </a:lnTo>
                <a:lnTo>
                  <a:pt x="27268" y="8038"/>
                </a:lnTo>
                <a:lnTo>
                  <a:pt x="27260" y="8069"/>
                </a:lnTo>
                <a:lnTo>
                  <a:pt x="27252" y="8099"/>
                </a:lnTo>
                <a:lnTo>
                  <a:pt x="27246" y="8130"/>
                </a:lnTo>
                <a:lnTo>
                  <a:pt x="27241" y="8161"/>
                </a:lnTo>
                <a:lnTo>
                  <a:pt x="27236" y="8193"/>
                </a:lnTo>
                <a:lnTo>
                  <a:pt x="27231" y="8224"/>
                </a:lnTo>
                <a:lnTo>
                  <a:pt x="27228" y="8255"/>
                </a:lnTo>
                <a:lnTo>
                  <a:pt x="27226" y="8286"/>
                </a:lnTo>
                <a:lnTo>
                  <a:pt x="27225" y="8318"/>
                </a:lnTo>
                <a:lnTo>
                  <a:pt x="27224" y="8348"/>
                </a:lnTo>
                <a:lnTo>
                  <a:pt x="27225" y="8379"/>
                </a:lnTo>
                <a:lnTo>
                  <a:pt x="27226" y="8409"/>
                </a:lnTo>
                <a:lnTo>
                  <a:pt x="27228" y="8440"/>
                </a:lnTo>
                <a:lnTo>
                  <a:pt x="27231" y="8471"/>
                </a:lnTo>
                <a:lnTo>
                  <a:pt x="27236" y="8500"/>
                </a:lnTo>
                <a:lnTo>
                  <a:pt x="27241" y="8530"/>
                </a:lnTo>
                <a:lnTo>
                  <a:pt x="27247" y="8559"/>
                </a:lnTo>
                <a:lnTo>
                  <a:pt x="27254" y="8588"/>
                </a:lnTo>
                <a:lnTo>
                  <a:pt x="27263" y="8617"/>
                </a:lnTo>
                <a:lnTo>
                  <a:pt x="27271" y="8645"/>
                </a:lnTo>
                <a:lnTo>
                  <a:pt x="27281" y="8674"/>
                </a:lnTo>
                <a:lnTo>
                  <a:pt x="27293" y="8701"/>
                </a:lnTo>
                <a:lnTo>
                  <a:pt x="27304" y="8728"/>
                </a:lnTo>
                <a:lnTo>
                  <a:pt x="27318" y="8754"/>
                </a:lnTo>
                <a:lnTo>
                  <a:pt x="27331" y="8780"/>
                </a:lnTo>
                <a:lnTo>
                  <a:pt x="27347" y="8805"/>
                </a:lnTo>
                <a:lnTo>
                  <a:pt x="27364" y="8830"/>
                </a:lnTo>
                <a:lnTo>
                  <a:pt x="27381" y="8854"/>
                </a:lnTo>
                <a:lnTo>
                  <a:pt x="27399" y="8876"/>
                </a:lnTo>
                <a:lnTo>
                  <a:pt x="27419" y="8899"/>
                </a:lnTo>
                <a:lnTo>
                  <a:pt x="27440" y="8921"/>
                </a:lnTo>
                <a:lnTo>
                  <a:pt x="27462" y="8943"/>
                </a:lnTo>
                <a:lnTo>
                  <a:pt x="27484" y="8963"/>
                </a:lnTo>
                <a:lnTo>
                  <a:pt x="27509" y="8983"/>
                </a:lnTo>
                <a:lnTo>
                  <a:pt x="27534" y="9001"/>
                </a:lnTo>
                <a:lnTo>
                  <a:pt x="27560" y="9019"/>
                </a:lnTo>
                <a:lnTo>
                  <a:pt x="27589" y="9036"/>
                </a:lnTo>
                <a:lnTo>
                  <a:pt x="27618" y="9052"/>
                </a:lnTo>
                <a:lnTo>
                  <a:pt x="27648" y="9067"/>
                </a:lnTo>
                <a:lnTo>
                  <a:pt x="27679" y="9081"/>
                </a:lnTo>
                <a:lnTo>
                  <a:pt x="27711" y="9094"/>
                </a:lnTo>
                <a:lnTo>
                  <a:pt x="27746" y="9106"/>
                </a:lnTo>
                <a:lnTo>
                  <a:pt x="27734" y="9013"/>
                </a:lnTo>
                <a:lnTo>
                  <a:pt x="27730" y="8964"/>
                </a:lnTo>
                <a:lnTo>
                  <a:pt x="27727" y="8916"/>
                </a:lnTo>
                <a:lnTo>
                  <a:pt x="27724" y="8866"/>
                </a:lnTo>
                <a:lnTo>
                  <a:pt x="27722" y="8816"/>
                </a:lnTo>
                <a:lnTo>
                  <a:pt x="27721" y="8767"/>
                </a:lnTo>
                <a:lnTo>
                  <a:pt x="27721" y="8717"/>
                </a:lnTo>
                <a:lnTo>
                  <a:pt x="27722" y="8667"/>
                </a:lnTo>
                <a:lnTo>
                  <a:pt x="27725" y="8617"/>
                </a:lnTo>
                <a:lnTo>
                  <a:pt x="27729" y="8568"/>
                </a:lnTo>
                <a:lnTo>
                  <a:pt x="27734" y="8519"/>
                </a:lnTo>
                <a:lnTo>
                  <a:pt x="27743" y="8472"/>
                </a:lnTo>
                <a:lnTo>
                  <a:pt x="27752" y="8425"/>
                </a:lnTo>
                <a:lnTo>
                  <a:pt x="27763" y="8378"/>
                </a:lnTo>
                <a:lnTo>
                  <a:pt x="27776" y="8333"/>
                </a:lnTo>
                <a:lnTo>
                  <a:pt x="27783" y="8311"/>
                </a:lnTo>
                <a:lnTo>
                  <a:pt x="27792" y="8289"/>
                </a:lnTo>
                <a:lnTo>
                  <a:pt x="27800" y="8268"/>
                </a:lnTo>
                <a:lnTo>
                  <a:pt x="27809" y="8247"/>
                </a:lnTo>
                <a:lnTo>
                  <a:pt x="27820" y="8226"/>
                </a:lnTo>
                <a:lnTo>
                  <a:pt x="27829" y="8206"/>
                </a:lnTo>
                <a:lnTo>
                  <a:pt x="27840" y="8185"/>
                </a:lnTo>
                <a:lnTo>
                  <a:pt x="27852" y="8167"/>
                </a:lnTo>
                <a:lnTo>
                  <a:pt x="27864" y="8148"/>
                </a:lnTo>
                <a:lnTo>
                  <a:pt x="27877" y="8129"/>
                </a:lnTo>
                <a:lnTo>
                  <a:pt x="27890" y="8112"/>
                </a:lnTo>
                <a:lnTo>
                  <a:pt x="27905" y="8094"/>
                </a:lnTo>
                <a:lnTo>
                  <a:pt x="27921" y="8077"/>
                </a:lnTo>
                <a:lnTo>
                  <a:pt x="27936" y="8061"/>
                </a:lnTo>
                <a:lnTo>
                  <a:pt x="27953" y="8045"/>
                </a:lnTo>
                <a:lnTo>
                  <a:pt x="27970" y="8029"/>
                </a:lnTo>
                <a:lnTo>
                  <a:pt x="27987" y="8015"/>
                </a:lnTo>
                <a:lnTo>
                  <a:pt x="28006" y="8001"/>
                </a:lnTo>
                <a:lnTo>
                  <a:pt x="28026" y="7988"/>
                </a:lnTo>
                <a:lnTo>
                  <a:pt x="28047" y="7975"/>
                </a:lnTo>
                <a:lnTo>
                  <a:pt x="28067" y="7963"/>
                </a:lnTo>
                <a:lnTo>
                  <a:pt x="28089" y="7951"/>
                </a:lnTo>
                <a:lnTo>
                  <a:pt x="28112" y="7941"/>
                </a:lnTo>
                <a:lnTo>
                  <a:pt x="28136" y="7931"/>
                </a:lnTo>
                <a:lnTo>
                  <a:pt x="28160" y="7922"/>
                </a:lnTo>
                <a:lnTo>
                  <a:pt x="28186" y="7914"/>
                </a:lnTo>
                <a:lnTo>
                  <a:pt x="28212" y="7906"/>
                </a:lnTo>
                <a:lnTo>
                  <a:pt x="28240" y="7899"/>
                </a:lnTo>
                <a:lnTo>
                  <a:pt x="28268" y="7893"/>
                </a:lnTo>
                <a:lnTo>
                  <a:pt x="28298" y="7889"/>
                </a:lnTo>
                <a:lnTo>
                  <a:pt x="28328" y="7885"/>
                </a:lnTo>
                <a:lnTo>
                  <a:pt x="28358" y="7880"/>
                </a:lnTo>
                <a:lnTo>
                  <a:pt x="28384" y="7882"/>
                </a:lnTo>
                <a:lnTo>
                  <a:pt x="28410" y="7883"/>
                </a:lnTo>
                <a:lnTo>
                  <a:pt x="28435" y="7884"/>
                </a:lnTo>
                <a:lnTo>
                  <a:pt x="28460" y="7887"/>
                </a:lnTo>
                <a:lnTo>
                  <a:pt x="28485" y="7890"/>
                </a:lnTo>
                <a:lnTo>
                  <a:pt x="28510" y="7893"/>
                </a:lnTo>
                <a:lnTo>
                  <a:pt x="28535" y="7898"/>
                </a:lnTo>
                <a:lnTo>
                  <a:pt x="28559" y="7903"/>
                </a:lnTo>
                <a:lnTo>
                  <a:pt x="28583" y="7909"/>
                </a:lnTo>
                <a:lnTo>
                  <a:pt x="28607" y="7915"/>
                </a:lnTo>
                <a:lnTo>
                  <a:pt x="28630" y="7922"/>
                </a:lnTo>
                <a:lnTo>
                  <a:pt x="28654" y="7929"/>
                </a:lnTo>
                <a:lnTo>
                  <a:pt x="28676" y="7938"/>
                </a:lnTo>
                <a:lnTo>
                  <a:pt x="28699" y="7947"/>
                </a:lnTo>
                <a:lnTo>
                  <a:pt x="28721" y="7956"/>
                </a:lnTo>
                <a:lnTo>
                  <a:pt x="28743" y="7966"/>
                </a:lnTo>
                <a:lnTo>
                  <a:pt x="28765" y="7976"/>
                </a:lnTo>
                <a:lnTo>
                  <a:pt x="28787" y="7988"/>
                </a:lnTo>
                <a:lnTo>
                  <a:pt x="28808" y="7999"/>
                </a:lnTo>
                <a:lnTo>
                  <a:pt x="28828" y="8012"/>
                </a:lnTo>
                <a:lnTo>
                  <a:pt x="28869" y="8038"/>
                </a:lnTo>
                <a:lnTo>
                  <a:pt x="28908" y="8065"/>
                </a:lnTo>
                <a:lnTo>
                  <a:pt x="28945" y="8095"/>
                </a:lnTo>
                <a:lnTo>
                  <a:pt x="28981" y="8126"/>
                </a:lnTo>
                <a:lnTo>
                  <a:pt x="29016" y="8159"/>
                </a:lnTo>
                <a:lnTo>
                  <a:pt x="29048" y="8195"/>
                </a:lnTo>
                <a:lnTo>
                  <a:pt x="29078" y="8231"/>
                </a:lnTo>
                <a:lnTo>
                  <a:pt x="29107" y="8270"/>
                </a:lnTo>
                <a:lnTo>
                  <a:pt x="29134" y="8309"/>
                </a:lnTo>
                <a:lnTo>
                  <a:pt x="29159" y="8351"/>
                </a:lnTo>
                <a:lnTo>
                  <a:pt x="29182" y="8394"/>
                </a:lnTo>
                <a:lnTo>
                  <a:pt x="29202" y="8436"/>
                </a:lnTo>
                <a:lnTo>
                  <a:pt x="29221" y="8481"/>
                </a:lnTo>
                <a:lnTo>
                  <a:pt x="29229" y="8504"/>
                </a:lnTo>
                <a:lnTo>
                  <a:pt x="29238" y="8527"/>
                </a:lnTo>
                <a:lnTo>
                  <a:pt x="29245" y="8551"/>
                </a:lnTo>
                <a:lnTo>
                  <a:pt x="29251" y="8574"/>
                </a:lnTo>
                <a:lnTo>
                  <a:pt x="29257" y="8598"/>
                </a:lnTo>
                <a:lnTo>
                  <a:pt x="29263" y="8621"/>
                </a:lnTo>
                <a:lnTo>
                  <a:pt x="29268" y="8645"/>
                </a:lnTo>
                <a:lnTo>
                  <a:pt x="29272" y="8670"/>
                </a:lnTo>
                <a:lnTo>
                  <a:pt x="29275" y="8694"/>
                </a:lnTo>
                <a:lnTo>
                  <a:pt x="29278" y="8719"/>
                </a:lnTo>
                <a:lnTo>
                  <a:pt x="29280" y="8744"/>
                </a:lnTo>
                <a:lnTo>
                  <a:pt x="29282" y="8769"/>
                </a:lnTo>
                <a:lnTo>
                  <a:pt x="29283" y="8794"/>
                </a:lnTo>
                <a:lnTo>
                  <a:pt x="29283" y="8820"/>
                </a:lnTo>
                <a:lnTo>
                  <a:pt x="29283" y="8845"/>
                </a:lnTo>
                <a:lnTo>
                  <a:pt x="29282" y="8871"/>
                </a:lnTo>
                <a:lnTo>
                  <a:pt x="29280" y="8897"/>
                </a:lnTo>
                <a:lnTo>
                  <a:pt x="29278" y="8922"/>
                </a:lnTo>
                <a:lnTo>
                  <a:pt x="29271" y="8974"/>
                </a:lnTo>
                <a:lnTo>
                  <a:pt x="29262" y="9024"/>
                </a:lnTo>
                <a:lnTo>
                  <a:pt x="29251" y="9074"/>
                </a:lnTo>
                <a:lnTo>
                  <a:pt x="29238" y="9123"/>
                </a:lnTo>
                <a:lnTo>
                  <a:pt x="29223" y="9171"/>
                </a:lnTo>
                <a:lnTo>
                  <a:pt x="29206" y="9219"/>
                </a:lnTo>
                <a:lnTo>
                  <a:pt x="29188" y="9265"/>
                </a:lnTo>
                <a:lnTo>
                  <a:pt x="29167" y="9310"/>
                </a:lnTo>
                <a:lnTo>
                  <a:pt x="29144" y="9355"/>
                </a:lnTo>
                <a:lnTo>
                  <a:pt x="29120" y="9398"/>
                </a:lnTo>
                <a:lnTo>
                  <a:pt x="29094" y="9441"/>
                </a:lnTo>
                <a:lnTo>
                  <a:pt x="29067" y="9481"/>
                </a:lnTo>
                <a:lnTo>
                  <a:pt x="29038" y="9522"/>
                </a:lnTo>
                <a:lnTo>
                  <a:pt x="29006" y="9560"/>
                </a:lnTo>
                <a:lnTo>
                  <a:pt x="28974" y="9599"/>
                </a:lnTo>
                <a:lnTo>
                  <a:pt x="28941" y="9635"/>
                </a:lnTo>
                <a:lnTo>
                  <a:pt x="28905" y="9671"/>
                </a:lnTo>
                <a:lnTo>
                  <a:pt x="28869" y="9704"/>
                </a:lnTo>
                <a:lnTo>
                  <a:pt x="28831" y="9737"/>
                </a:lnTo>
                <a:lnTo>
                  <a:pt x="28792" y="9768"/>
                </a:lnTo>
                <a:lnTo>
                  <a:pt x="28751" y="9798"/>
                </a:lnTo>
                <a:lnTo>
                  <a:pt x="28710" y="9827"/>
                </a:lnTo>
                <a:lnTo>
                  <a:pt x="28666" y="9854"/>
                </a:lnTo>
                <a:lnTo>
                  <a:pt x="28622" y="9879"/>
                </a:lnTo>
                <a:lnTo>
                  <a:pt x="28578" y="9903"/>
                </a:lnTo>
                <a:lnTo>
                  <a:pt x="28532" y="9926"/>
                </a:lnTo>
                <a:lnTo>
                  <a:pt x="28484" y="9946"/>
                </a:lnTo>
                <a:lnTo>
                  <a:pt x="28436" y="9965"/>
                </a:lnTo>
                <a:lnTo>
                  <a:pt x="28387" y="9983"/>
                </a:lnTo>
                <a:lnTo>
                  <a:pt x="28337" y="9999"/>
                </a:lnTo>
                <a:lnTo>
                  <a:pt x="28287" y="10013"/>
                </a:lnTo>
                <a:lnTo>
                  <a:pt x="28236" y="10025"/>
                </a:lnTo>
                <a:lnTo>
                  <a:pt x="28189" y="10031"/>
                </a:lnTo>
                <a:lnTo>
                  <a:pt x="28143" y="10035"/>
                </a:lnTo>
                <a:lnTo>
                  <a:pt x="28098" y="10038"/>
                </a:lnTo>
                <a:lnTo>
                  <a:pt x="28052" y="10040"/>
                </a:lnTo>
                <a:lnTo>
                  <a:pt x="28006" y="10041"/>
                </a:lnTo>
                <a:lnTo>
                  <a:pt x="27960" y="10040"/>
                </a:lnTo>
                <a:lnTo>
                  <a:pt x="27915" y="10039"/>
                </a:lnTo>
                <a:lnTo>
                  <a:pt x="27870" y="10036"/>
                </a:lnTo>
                <a:lnTo>
                  <a:pt x="27825" y="10033"/>
                </a:lnTo>
                <a:lnTo>
                  <a:pt x="27780" y="10028"/>
                </a:lnTo>
                <a:lnTo>
                  <a:pt x="27735" y="10021"/>
                </a:lnTo>
                <a:lnTo>
                  <a:pt x="27691" y="10014"/>
                </a:lnTo>
                <a:lnTo>
                  <a:pt x="27647" y="10005"/>
                </a:lnTo>
                <a:lnTo>
                  <a:pt x="27602" y="9995"/>
                </a:lnTo>
                <a:lnTo>
                  <a:pt x="27559" y="9984"/>
                </a:lnTo>
                <a:lnTo>
                  <a:pt x="27516" y="9972"/>
                </a:lnTo>
                <a:lnTo>
                  <a:pt x="27473" y="9958"/>
                </a:lnTo>
                <a:lnTo>
                  <a:pt x="27430" y="9943"/>
                </a:lnTo>
                <a:lnTo>
                  <a:pt x="27388" y="9928"/>
                </a:lnTo>
                <a:lnTo>
                  <a:pt x="27346" y="9910"/>
                </a:lnTo>
                <a:lnTo>
                  <a:pt x="27305" y="9891"/>
                </a:lnTo>
                <a:lnTo>
                  <a:pt x="27265" y="9871"/>
                </a:lnTo>
                <a:lnTo>
                  <a:pt x="27224" y="9850"/>
                </a:lnTo>
                <a:lnTo>
                  <a:pt x="27185" y="9828"/>
                </a:lnTo>
                <a:lnTo>
                  <a:pt x="27145" y="9803"/>
                </a:lnTo>
                <a:lnTo>
                  <a:pt x="27107" y="9778"/>
                </a:lnTo>
                <a:lnTo>
                  <a:pt x="27068" y="9751"/>
                </a:lnTo>
                <a:lnTo>
                  <a:pt x="27031" y="9723"/>
                </a:lnTo>
                <a:lnTo>
                  <a:pt x="26994" y="9693"/>
                </a:lnTo>
                <a:lnTo>
                  <a:pt x="26958" y="9662"/>
                </a:lnTo>
                <a:lnTo>
                  <a:pt x="26922" y="9630"/>
                </a:lnTo>
                <a:lnTo>
                  <a:pt x="26888" y="9597"/>
                </a:lnTo>
                <a:lnTo>
                  <a:pt x="26854" y="9559"/>
                </a:lnTo>
                <a:lnTo>
                  <a:pt x="26821" y="9521"/>
                </a:lnTo>
                <a:lnTo>
                  <a:pt x="26790" y="9482"/>
                </a:lnTo>
                <a:lnTo>
                  <a:pt x="26761" y="9443"/>
                </a:lnTo>
                <a:lnTo>
                  <a:pt x="26732" y="9403"/>
                </a:lnTo>
                <a:lnTo>
                  <a:pt x="26705" y="9364"/>
                </a:lnTo>
                <a:lnTo>
                  <a:pt x="26679" y="9323"/>
                </a:lnTo>
                <a:lnTo>
                  <a:pt x="26655" y="9282"/>
                </a:lnTo>
                <a:lnTo>
                  <a:pt x="26631" y="9241"/>
                </a:lnTo>
                <a:lnTo>
                  <a:pt x="26609" y="9199"/>
                </a:lnTo>
                <a:lnTo>
                  <a:pt x="26588" y="9157"/>
                </a:lnTo>
                <a:lnTo>
                  <a:pt x="26568" y="9115"/>
                </a:lnTo>
                <a:lnTo>
                  <a:pt x="26551" y="9073"/>
                </a:lnTo>
                <a:lnTo>
                  <a:pt x="26533" y="9029"/>
                </a:lnTo>
                <a:lnTo>
                  <a:pt x="26517" y="8987"/>
                </a:lnTo>
                <a:lnTo>
                  <a:pt x="26503" y="8943"/>
                </a:lnTo>
                <a:lnTo>
                  <a:pt x="26489" y="8900"/>
                </a:lnTo>
                <a:lnTo>
                  <a:pt x="26477" y="8857"/>
                </a:lnTo>
                <a:lnTo>
                  <a:pt x="26466" y="8812"/>
                </a:lnTo>
                <a:lnTo>
                  <a:pt x="26456" y="8768"/>
                </a:lnTo>
                <a:lnTo>
                  <a:pt x="26448" y="8723"/>
                </a:lnTo>
                <a:lnTo>
                  <a:pt x="26440" y="8680"/>
                </a:lnTo>
                <a:lnTo>
                  <a:pt x="26434" y="8635"/>
                </a:lnTo>
                <a:lnTo>
                  <a:pt x="26429" y="8590"/>
                </a:lnTo>
                <a:lnTo>
                  <a:pt x="26425" y="8546"/>
                </a:lnTo>
                <a:lnTo>
                  <a:pt x="26422" y="8501"/>
                </a:lnTo>
                <a:lnTo>
                  <a:pt x="26421" y="8456"/>
                </a:lnTo>
                <a:lnTo>
                  <a:pt x="26419" y="8412"/>
                </a:lnTo>
                <a:lnTo>
                  <a:pt x="26419" y="8368"/>
                </a:lnTo>
                <a:lnTo>
                  <a:pt x="26422" y="8323"/>
                </a:lnTo>
                <a:lnTo>
                  <a:pt x="26425" y="8278"/>
                </a:lnTo>
                <a:lnTo>
                  <a:pt x="26428" y="8233"/>
                </a:lnTo>
                <a:lnTo>
                  <a:pt x="26433" y="8189"/>
                </a:lnTo>
                <a:lnTo>
                  <a:pt x="26439" y="8145"/>
                </a:lnTo>
                <a:lnTo>
                  <a:pt x="26445" y="8100"/>
                </a:lnTo>
                <a:lnTo>
                  <a:pt x="26454" y="8056"/>
                </a:lnTo>
                <a:lnTo>
                  <a:pt x="26463" y="8013"/>
                </a:lnTo>
                <a:lnTo>
                  <a:pt x="26473" y="7969"/>
                </a:lnTo>
                <a:lnTo>
                  <a:pt x="26484" y="7925"/>
                </a:lnTo>
                <a:lnTo>
                  <a:pt x="26497" y="7882"/>
                </a:lnTo>
                <a:lnTo>
                  <a:pt x="26509" y="7839"/>
                </a:lnTo>
                <a:lnTo>
                  <a:pt x="26524" y="7796"/>
                </a:lnTo>
                <a:lnTo>
                  <a:pt x="26539" y="7754"/>
                </a:lnTo>
                <a:lnTo>
                  <a:pt x="26555" y="7711"/>
                </a:lnTo>
                <a:lnTo>
                  <a:pt x="26571" y="7669"/>
                </a:lnTo>
                <a:lnTo>
                  <a:pt x="26590" y="7628"/>
                </a:lnTo>
                <a:lnTo>
                  <a:pt x="26609" y="7587"/>
                </a:lnTo>
                <a:lnTo>
                  <a:pt x="26629" y="7546"/>
                </a:lnTo>
                <a:lnTo>
                  <a:pt x="26650" y="7506"/>
                </a:lnTo>
                <a:lnTo>
                  <a:pt x="26671" y="7465"/>
                </a:lnTo>
                <a:lnTo>
                  <a:pt x="26694" y="7426"/>
                </a:lnTo>
                <a:lnTo>
                  <a:pt x="26718" y="7387"/>
                </a:lnTo>
                <a:lnTo>
                  <a:pt x="26743" y="7349"/>
                </a:lnTo>
                <a:lnTo>
                  <a:pt x="26768" y="7310"/>
                </a:lnTo>
                <a:lnTo>
                  <a:pt x="26795" y="7273"/>
                </a:lnTo>
                <a:lnTo>
                  <a:pt x="26822" y="7236"/>
                </a:lnTo>
                <a:lnTo>
                  <a:pt x="26850" y="7200"/>
                </a:lnTo>
                <a:lnTo>
                  <a:pt x="26880" y="7163"/>
                </a:lnTo>
                <a:lnTo>
                  <a:pt x="26910" y="7128"/>
                </a:lnTo>
                <a:lnTo>
                  <a:pt x="26940" y="7094"/>
                </a:lnTo>
                <a:lnTo>
                  <a:pt x="26971" y="7060"/>
                </a:lnTo>
                <a:lnTo>
                  <a:pt x="27005" y="7027"/>
                </a:lnTo>
                <a:lnTo>
                  <a:pt x="27038" y="6994"/>
                </a:lnTo>
                <a:lnTo>
                  <a:pt x="27071" y="6962"/>
                </a:lnTo>
                <a:lnTo>
                  <a:pt x="27107" y="6933"/>
                </a:lnTo>
                <a:lnTo>
                  <a:pt x="27141" y="6906"/>
                </a:lnTo>
                <a:lnTo>
                  <a:pt x="27176" y="6880"/>
                </a:lnTo>
                <a:lnTo>
                  <a:pt x="27212" y="6854"/>
                </a:lnTo>
                <a:lnTo>
                  <a:pt x="27248" y="6829"/>
                </a:lnTo>
                <a:lnTo>
                  <a:pt x="27285" y="6805"/>
                </a:lnTo>
                <a:lnTo>
                  <a:pt x="27321" y="6782"/>
                </a:lnTo>
                <a:lnTo>
                  <a:pt x="27357" y="6761"/>
                </a:lnTo>
                <a:lnTo>
                  <a:pt x="27395" y="6740"/>
                </a:lnTo>
                <a:lnTo>
                  <a:pt x="27432" y="6719"/>
                </a:lnTo>
                <a:lnTo>
                  <a:pt x="27470" y="6699"/>
                </a:lnTo>
                <a:lnTo>
                  <a:pt x="27508" y="6681"/>
                </a:lnTo>
                <a:lnTo>
                  <a:pt x="27546" y="6663"/>
                </a:lnTo>
                <a:lnTo>
                  <a:pt x="27584" y="6646"/>
                </a:lnTo>
                <a:lnTo>
                  <a:pt x="27623" y="6630"/>
                </a:lnTo>
                <a:lnTo>
                  <a:pt x="27662" y="6615"/>
                </a:lnTo>
                <a:lnTo>
                  <a:pt x="27701" y="6600"/>
                </a:lnTo>
                <a:lnTo>
                  <a:pt x="27741" y="6587"/>
                </a:lnTo>
                <a:lnTo>
                  <a:pt x="27780" y="6573"/>
                </a:lnTo>
                <a:lnTo>
                  <a:pt x="27820" y="6562"/>
                </a:lnTo>
                <a:lnTo>
                  <a:pt x="27859" y="6550"/>
                </a:lnTo>
                <a:lnTo>
                  <a:pt x="27899" y="6540"/>
                </a:lnTo>
                <a:lnTo>
                  <a:pt x="27939" y="6531"/>
                </a:lnTo>
                <a:lnTo>
                  <a:pt x="27980" y="6521"/>
                </a:lnTo>
                <a:lnTo>
                  <a:pt x="28020" y="6514"/>
                </a:lnTo>
                <a:lnTo>
                  <a:pt x="28060" y="6507"/>
                </a:lnTo>
                <a:lnTo>
                  <a:pt x="28101" y="6499"/>
                </a:lnTo>
                <a:lnTo>
                  <a:pt x="28141" y="6494"/>
                </a:lnTo>
                <a:lnTo>
                  <a:pt x="28182" y="6489"/>
                </a:lnTo>
                <a:lnTo>
                  <a:pt x="28223" y="6485"/>
                </a:lnTo>
                <a:lnTo>
                  <a:pt x="28264" y="6482"/>
                </a:lnTo>
                <a:lnTo>
                  <a:pt x="28305" y="6480"/>
                </a:lnTo>
                <a:lnTo>
                  <a:pt x="28345" y="6478"/>
                </a:lnTo>
                <a:lnTo>
                  <a:pt x="28387" y="6477"/>
                </a:lnTo>
                <a:lnTo>
                  <a:pt x="28428" y="6477"/>
                </a:lnTo>
                <a:lnTo>
                  <a:pt x="28468" y="6477"/>
                </a:lnTo>
                <a:lnTo>
                  <a:pt x="28510" y="6479"/>
                </a:lnTo>
                <a:lnTo>
                  <a:pt x="28550" y="6481"/>
                </a:lnTo>
                <a:lnTo>
                  <a:pt x="28592" y="6483"/>
                </a:lnTo>
                <a:lnTo>
                  <a:pt x="28633" y="6486"/>
                </a:lnTo>
                <a:lnTo>
                  <a:pt x="28673" y="6490"/>
                </a:lnTo>
                <a:lnTo>
                  <a:pt x="28715" y="6495"/>
                </a:lnTo>
                <a:lnTo>
                  <a:pt x="28756" y="6501"/>
                </a:lnTo>
                <a:lnTo>
                  <a:pt x="28796" y="6508"/>
                </a:lnTo>
                <a:lnTo>
                  <a:pt x="28837" y="6514"/>
                </a:lnTo>
                <a:lnTo>
                  <a:pt x="28877" y="6522"/>
                </a:lnTo>
                <a:lnTo>
                  <a:pt x="28918" y="6531"/>
                </a:lnTo>
                <a:lnTo>
                  <a:pt x="28959" y="6540"/>
                </a:lnTo>
                <a:lnTo>
                  <a:pt x="28999" y="6549"/>
                </a:lnTo>
                <a:lnTo>
                  <a:pt x="29040" y="6560"/>
                </a:lnTo>
                <a:lnTo>
                  <a:pt x="29079" y="6571"/>
                </a:lnTo>
                <a:lnTo>
                  <a:pt x="29119" y="6584"/>
                </a:lnTo>
                <a:lnTo>
                  <a:pt x="29159" y="6596"/>
                </a:lnTo>
                <a:lnTo>
                  <a:pt x="29199" y="6610"/>
                </a:lnTo>
                <a:lnTo>
                  <a:pt x="29239" y="6623"/>
                </a:lnTo>
                <a:lnTo>
                  <a:pt x="29277" y="6638"/>
                </a:lnTo>
                <a:lnTo>
                  <a:pt x="29317" y="6653"/>
                </a:lnTo>
                <a:lnTo>
                  <a:pt x="29355" y="6669"/>
                </a:lnTo>
                <a:lnTo>
                  <a:pt x="29395" y="6686"/>
                </a:lnTo>
                <a:lnTo>
                  <a:pt x="29432" y="6703"/>
                </a:lnTo>
                <a:lnTo>
                  <a:pt x="29471" y="6721"/>
                </a:lnTo>
                <a:lnTo>
                  <a:pt x="29509" y="6740"/>
                </a:lnTo>
                <a:lnTo>
                  <a:pt x="29547" y="6759"/>
                </a:lnTo>
                <a:lnTo>
                  <a:pt x="29584" y="6778"/>
                </a:lnTo>
                <a:lnTo>
                  <a:pt x="29619" y="6799"/>
                </a:lnTo>
                <a:lnTo>
                  <a:pt x="29652" y="6819"/>
                </a:lnTo>
                <a:lnTo>
                  <a:pt x="29685" y="6841"/>
                </a:lnTo>
                <a:lnTo>
                  <a:pt x="29717" y="6863"/>
                </a:lnTo>
                <a:lnTo>
                  <a:pt x="29750" y="6884"/>
                </a:lnTo>
                <a:lnTo>
                  <a:pt x="29781" y="6906"/>
                </a:lnTo>
                <a:lnTo>
                  <a:pt x="29812" y="6929"/>
                </a:lnTo>
                <a:lnTo>
                  <a:pt x="29842" y="6953"/>
                </a:lnTo>
                <a:lnTo>
                  <a:pt x="29873" y="6977"/>
                </a:lnTo>
                <a:lnTo>
                  <a:pt x="29902" y="7001"/>
                </a:lnTo>
                <a:lnTo>
                  <a:pt x="29931" y="7025"/>
                </a:lnTo>
                <a:lnTo>
                  <a:pt x="29959" y="7050"/>
                </a:lnTo>
                <a:lnTo>
                  <a:pt x="29987" y="7075"/>
                </a:lnTo>
                <a:lnTo>
                  <a:pt x="30014" y="7101"/>
                </a:lnTo>
                <a:lnTo>
                  <a:pt x="30041" y="7127"/>
                </a:lnTo>
                <a:lnTo>
                  <a:pt x="30067" y="7153"/>
                </a:lnTo>
                <a:lnTo>
                  <a:pt x="30118" y="7207"/>
                </a:lnTo>
                <a:lnTo>
                  <a:pt x="30167" y="7261"/>
                </a:lnTo>
                <a:lnTo>
                  <a:pt x="30213" y="7317"/>
                </a:lnTo>
                <a:lnTo>
                  <a:pt x="30258" y="7376"/>
                </a:lnTo>
                <a:lnTo>
                  <a:pt x="30300" y="7434"/>
                </a:lnTo>
                <a:lnTo>
                  <a:pt x="30341" y="7494"/>
                </a:lnTo>
                <a:lnTo>
                  <a:pt x="30379" y="7555"/>
                </a:lnTo>
                <a:lnTo>
                  <a:pt x="30415" y="7617"/>
                </a:lnTo>
                <a:lnTo>
                  <a:pt x="30449" y="7680"/>
                </a:lnTo>
                <a:lnTo>
                  <a:pt x="30482" y="7744"/>
                </a:lnTo>
                <a:lnTo>
                  <a:pt x="30512" y="7809"/>
                </a:lnTo>
                <a:lnTo>
                  <a:pt x="30540" y="7874"/>
                </a:lnTo>
                <a:lnTo>
                  <a:pt x="30566" y="7941"/>
                </a:lnTo>
                <a:lnTo>
                  <a:pt x="30590" y="8007"/>
                </a:lnTo>
                <a:lnTo>
                  <a:pt x="30612" y="8075"/>
                </a:lnTo>
                <a:lnTo>
                  <a:pt x="30632" y="8144"/>
                </a:lnTo>
                <a:lnTo>
                  <a:pt x="30649" y="8212"/>
                </a:lnTo>
                <a:lnTo>
                  <a:pt x="30665" y="8282"/>
                </a:lnTo>
                <a:lnTo>
                  <a:pt x="30678" y="8352"/>
                </a:lnTo>
                <a:lnTo>
                  <a:pt x="30691" y="8423"/>
                </a:lnTo>
                <a:lnTo>
                  <a:pt x="30700" y="8493"/>
                </a:lnTo>
                <a:lnTo>
                  <a:pt x="30709" y="8565"/>
                </a:lnTo>
                <a:lnTo>
                  <a:pt x="30714" y="8636"/>
                </a:lnTo>
                <a:lnTo>
                  <a:pt x="30718" y="8708"/>
                </a:lnTo>
                <a:lnTo>
                  <a:pt x="30720" y="8780"/>
                </a:lnTo>
                <a:lnTo>
                  <a:pt x="30720" y="8853"/>
                </a:lnTo>
                <a:lnTo>
                  <a:pt x="30718" y="8924"/>
                </a:lnTo>
                <a:lnTo>
                  <a:pt x="30714" y="8996"/>
                </a:lnTo>
                <a:lnTo>
                  <a:pt x="30708" y="9068"/>
                </a:lnTo>
                <a:lnTo>
                  <a:pt x="30700" y="9141"/>
                </a:lnTo>
                <a:lnTo>
                  <a:pt x="30690" y="9213"/>
                </a:lnTo>
                <a:lnTo>
                  <a:pt x="30678" y="9284"/>
                </a:lnTo>
                <a:lnTo>
                  <a:pt x="30665" y="9355"/>
                </a:lnTo>
                <a:lnTo>
                  <a:pt x="30649" y="9427"/>
                </a:lnTo>
                <a:lnTo>
                  <a:pt x="30632" y="9498"/>
                </a:lnTo>
                <a:lnTo>
                  <a:pt x="30612" y="9569"/>
                </a:lnTo>
                <a:lnTo>
                  <a:pt x="30590" y="9638"/>
                </a:lnTo>
                <a:lnTo>
                  <a:pt x="30567" y="9708"/>
                </a:lnTo>
                <a:lnTo>
                  <a:pt x="30542" y="9777"/>
                </a:lnTo>
                <a:lnTo>
                  <a:pt x="30515" y="9845"/>
                </a:lnTo>
                <a:lnTo>
                  <a:pt x="30486" y="9913"/>
                </a:lnTo>
                <a:lnTo>
                  <a:pt x="30456" y="9981"/>
                </a:lnTo>
                <a:lnTo>
                  <a:pt x="30422" y="10047"/>
                </a:lnTo>
                <a:lnTo>
                  <a:pt x="30388" y="10113"/>
                </a:lnTo>
                <a:lnTo>
                  <a:pt x="30351" y="10177"/>
                </a:lnTo>
                <a:lnTo>
                  <a:pt x="30313" y="10242"/>
                </a:lnTo>
                <a:lnTo>
                  <a:pt x="30273" y="10304"/>
                </a:lnTo>
                <a:lnTo>
                  <a:pt x="30231" y="10367"/>
                </a:lnTo>
                <a:lnTo>
                  <a:pt x="30187" y="10428"/>
                </a:lnTo>
                <a:lnTo>
                  <a:pt x="30141" y="10488"/>
                </a:lnTo>
                <a:lnTo>
                  <a:pt x="30094" y="10547"/>
                </a:lnTo>
                <a:lnTo>
                  <a:pt x="30044" y="10604"/>
                </a:lnTo>
                <a:lnTo>
                  <a:pt x="29993" y="10660"/>
                </a:lnTo>
                <a:lnTo>
                  <a:pt x="29940" y="10715"/>
                </a:lnTo>
                <a:lnTo>
                  <a:pt x="29886" y="10770"/>
                </a:lnTo>
                <a:lnTo>
                  <a:pt x="29829" y="10822"/>
                </a:lnTo>
                <a:lnTo>
                  <a:pt x="29775" y="10867"/>
                </a:lnTo>
                <a:lnTo>
                  <a:pt x="29719" y="10911"/>
                </a:lnTo>
                <a:lnTo>
                  <a:pt x="29662" y="10953"/>
                </a:lnTo>
                <a:lnTo>
                  <a:pt x="29605" y="10993"/>
                </a:lnTo>
                <a:lnTo>
                  <a:pt x="29548" y="11032"/>
                </a:lnTo>
                <a:lnTo>
                  <a:pt x="29489" y="11068"/>
                </a:lnTo>
                <a:lnTo>
                  <a:pt x="29431" y="11105"/>
                </a:lnTo>
                <a:lnTo>
                  <a:pt x="29372" y="11138"/>
                </a:lnTo>
                <a:lnTo>
                  <a:pt x="29311" y="11170"/>
                </a:lnTo>
                <a:lnTo>
                  <a:pt x="29251" y="11201"/>
                </a:lnTo>
                <a:lnTo>
                  <a:pt x="29191" y="11231"/>
                </a:lnTo>
                <a:lnTo>
                  <a:pt x="29129" y="11259"/>
                </a:lnTo>
                <a:lnTo>
                  <a:pt x="29068" y="11285"/>
                </a:lnTo>
                <a:lnTo>
                  <a:pt x="29005" y="11310"/>
                </a:lnTo>
                <a:lnTo>
                  <a:pt x="28943" y="11333"/>
                </a:lnTo>
                <a:lnTo>
                  <a:pt x="28880" y="11353"/>
                </a:lnTo>
                <a:lnTo>
                  <a:pt x="28817" y="11374"/>
                </a:lnTo>
                <a:lnTo>
                  <a:pt x="28753" y="11392"/>
                </a:lnTo>
                <a:lnTo>
                  <a:pt x="28689" y="11410"/>
                </a:lnTo>
                <a:lnTo>
                  <a:pt x="28625" y="11424"/>
                </a:lnTo>
                <a:lnTo>
                  <a:pt x="28561" y="11439"/>
                </a:lnTo>
                <a:lnTo>
                  <a:pt x="28496" y="11451"/>
                </a:lnTo>
                <a:lnTo>
                  <a:pt x="28431" y="11462"/>
                </a:lnTo>
                <a:lnTo>
                  <a:pt x="28366" y="11471"/>
                </a:lnTo>
                <a:lnTo>
                  <a:pt x="28301" y="11479"/>
                </a:lnTo>
                <a:lnTo>
                  <a:pt x="28236" y="11486"/>
                </a:lnTo>
                <a:lnTo>
                  <a:pt x="28170" y="11490"/>
                </a:lnTo>
                <a:lnTo>
                  <a:pt x="28105" y="11494"/>
                </a:lnTo>
                <a:lnTo>
                  <a:pt x="28039" y="11496"/>
                </a:lnTo>
                <a:lnTo>
                  <a:pt x="27974" y="11496"/>
                </a:lnTo>
                <a:lnTo>
                  <a:pt x="27908" y="11495"/>
                </a:lnTo>
                <a:lnTo>
                  <a:pt x="27843" y="11493"/>
                </a:lnTo>
                <a:lnTo>
                  <a:pt x="27777" y="11489"/>
                </a:lnTo>
                <a:lnTo>
                  <a:pt x="27711" y="11484"/>
                </a:lnTo>
                <a:lnTo>
                  <a:pt x="27646" y="11476"/>
                </a:lnTo>
                <a:lnTo>
                  <a:pt x="27580" y="11468"/>
                </a:lnTo>
                <a:lnTo>
                  <a:pt x="27516" y="11459"/>
                </a:lnTo>
                <a:lnTo>
                  <a:pt x="27450" y="11447"/>
                </a:lnTo>
                <a:lnTo>
                  <a:pt x="27386" y="11435"/>
                </a:lnTo>
                <a:lnTo>
                  <a:pt x="27320" y="11421"/>
                </a:lnTo>
                <a:lnTo>
                  <a:pt x="27255" y="11405"/>
                </a:lnTo>
                <a:lnTo>
                  <a:pt x="27192" y="11389"/>
                </a:lnTo>
                <a:lnTo>
                  <a:pt x="27127" y="11371"/>
                </a:lnTo>
                <a:lnTo>
                  <a:pt x="27064" y="11351"/>
                </a:lnTo>
                <a:lnTo>
                  <a:pt x="27000" y="11331"/>
                </a:lnTo>
                <a:lnTo>
                  <a:pt x="26937" y="11308"/>
                </a:lnTo>
                <a:lnTo>
                  <a:pt x="26874" y="11284"/>
                </a:lnTo>
                <a:lnTo>
                  <a:pt x="26812" y="11259"/>
                </a:lnTo>
                <a:lnTo>
                  <a:pt x="26751" y="11233"/>
                </a:lnTo>
                <a:lnTo>
                  <a:pt x="26689" y="11205"/>
                </a:lnTo>
                <a:lnTo>
                  <a:pt x="26628" y="11175"/>
                </a:lnTo>
                <a:lnTo>
                  <a:pt x="26567" y="11144"/>
                </a:lnTo>
                <a:lnTo>
                  <a:pt x="26507" y="11113"/>
                </a:lnTo>
                <a:lnTo>
                  <a:pt x="26448" y="11080"/>
                </a:lnTo>
                <a:lnTo>
                  <a:pt x="26388" y="11044"/>
                </a:lnTo>
                <a:lnTo>
                  <a:pt x="26330" y="11009"/>
                </a:lnTo>
                <a:lnTo>
                  <a:pt x="26272" y="10971"/>
                </a:lnTo>
                <a:lnTo>
                  <a:pt x="26214" y="10933"/>
                </a:lnTo>
                <a:lnTo>
                  <a:pt x="26158" y="10892"/>
                </a:lnTo>
                <a:lnTo>
                  <a:pt x="26102" y="10852"/>
                </a:lnTo>
                <a:lnTo>
                  <a:pt x="26047" y="10809"/>
                </a:lnTo>
                <a:lnTo>
                  <a:pt x="25992" y="10765"/>
                </a:lnTo>
                <a:lnTo>
                  <a:pt x="25937" y="10720"/>
                </a:lnTo>
                <a:lnTo>
                  <a:pt x="25884" y="10673"/>
                </a:lnTo>
                <a:lnTo>
                  <a:pt x="25840" y="10644"/>
                </a:lnTo>
                <a:lnTo>
                  <a:pt x="25797" y="10618"/>
                </a:lnTo>
                <a:lnTo>
                  <a:pt x="25756" y="10593"/>
                </a:lnTo>
                <a:lnTo>
                  <a:pt x="25718" y="10571"/>
                </a:lnTo>
                <a:lnTo>
                  <a:pt x="25681" y="10551"/>
                </a:lnTo>
                <a:lnTo>
                  <a:pt x="25646" y="10533"/>
                </a:lnTo>
                <a:lnTo>
                  <a:pt x="25613" y="10518"/>
                </a:lnTo>
                <a:lnTo>
                  <a:pt x="25581" y="10503"/>
                </a:lnTo>
                <a:lnTo>
                  <a:pt x="25550" y="10492"/>
                </a:lnTo>
                <a:lnTo>
                  <a:pt x="25521" y="10480"/>
                </a:lnTo>
                <a:lnTo>
                  <a:pt x="25493" y="10472"/>
                </a:lnTo>
                <a:lnTo>
                  <a:pt x="25466" y="10464"/>
                </a:lnTo>
                <a:lnTo>
                  <a:pt x="25440" y="10457"/>
                </a:lnTo>
                <a:lnTo>
                  <a:pt x="25414" y="10452"/>
                </a:lnTo>
                <a:lnTo>
                  <a:pt x="25389" y="10448"/>
                </a:lnTo>
                <a:lnTo>
                  <a:pt x="25364" y="10445"/>
                </a:lnTo>
                <a:lnTo>
                  <a:pt x="3051" y="10445"/>
                </a:lnTo>
                <a:lnTo>
                  <a:pt x="2972" y="10444"/>
                </a:lnTo>
                <a:lnTo>
                  <a:pt x="2894" y="10442"/>
                </a:lnTo>
                <a:lnTo>
                  <a:pt x="2816" y="10437"/>
                </a:lnTo>
                <a:lnTo>
                  <a:pt x="2739" y="10429"/>
                </a:lnTo>
                <a:lnTo>
                  <a:pt x="2662" y="10421"/>
                </a:lnTo>
                <a:lnTo>
                  <a:pt x="2586" y="10411"/>
                </a:lnTo>
                <a:lnTo>
                  <a:pt x="2511" y="10398"/>
                </a:lnTo>
                <a:lnTo>
                  <a:pt x="2436" y="10383"/>
                </a:lnTo>
                <a:lnTo>
                  <a:pt x="2362" y="10367"/>
                </a:lnTo>
                <a:lnTo>
                  <a:pt x="2288" y="10349"/>
                </a:lnTo>
                <a:lnTo>
                  <a:pt x="2215" y="10329"/>
                </a:lnTo>
                <a:lnTo>
                  <a:pt x="2143" y="10309"/>
                </a:lnTo>
                <a:lnTo>
                  <a:pt x="2073" y="10285"/>
                </a:lnTo>
                <a:lnTo>
                  <a:pt x="2002" y="10261"/>
                </a:lnTo>
                <a:lnTo>
                  <a:pt x="1932" y="10234"/>
                </a:lnTo>
                <a:lnTo>
                  <a:pt x="1863" y="10205"/>
                </a:lnTo>
                <a:lnTo>
                  <a:pt x="1795" y="10176"/>
                </a:lnTo>
                <a:lnTo>
                  <a:pt x="1728" y="10144"/>
                </a:lnTo>
                <a:lnTo>
                  <a:pt x="1661" y="10112"/>
                </a:lnTo>
                <a:lnTo>
                  <a:pt x="1597" y="10077"/>
                </a:lnTo>
                <a:lnTo>
                  <a:pt x="1532" y="10041"/>
                </a:lnTo>
                <a:lnTo>
                  <a:pt x="1469" y="10004"/>
                </a:lnTo>
                <a:lnTo>
                  <a:pt x="1406" y="9965"/>
                </a:lnTo>
                <a:lnTo>
                  <a:pt x="1345" y="9924"/>
                </a:lnTo>
                <a:lnTo>
                  <a:pt x="1285" y="9883"/>
                </a:lnTo>
                <a:lnTo>
                  <a:pt x="1225" y="9839"/>
                </a:lnTo>
                <a:lnTo>
                  <a:pt x="1167" y="9794"/>
                </a:lnTo>
                <a:lnTo>
                  <a:pt x="1110" y="9749"/>
                </a:lnTo>
                <a:lnTo>
                  <a:pt x="1055" y="9702"/>
                </a:lnTo>
                <a:lnTo>
                  <a:pt x="999" y="9653"/>
                </a:lnTo>
                <a:lnTo>
                  <a:pt x="945" y="9603"/>
                </a:lnTo>
                <a:lnTo>
                  <a:pt x="893" y="9552"/>
                </a:lnTo>
                <a:lnTo>
                  <a:pt x="842" y="9500"/>
                </a:lnTo>
                <a:lnTo>
                  <a:pt x="792" y="9446"/>
                </a:lnTo>
                <a:lnTo>
                  <a:pt x="743" y="9392"/>
                </a:lnTo>
                <a:lnTo>
                  <a:pt x="696" y="9335"/>
                </a:lnTo>
                <a:lnTo>
                  <a:pt x="651" y="9278"/>
                </a:lnTo>
                <a:lnTo>
                  <a:pt x="606" y="9220"/>
                </a:lnTo>
                <a:lnTo>
                  <a:pt x="562" y="9161"/>
                </a:lnTo>
                <a:lnTo>
                  <a:pt x="521" y="9100"/>
                </a:lnTo>
                <a:lnTo>
                  <a:pt x="480" y="9039"/>
                </a:lnTo>
                <a:lnTo>
                  <a:pt x="441" y="8976"/>
                </a:lnTo>
                <a:lnTo>
                  <a:pt x="404" y="8913"/>
                </a:lnTo>
                <a:lnTo>
                  <a:pt x="367" y="8849"/>
                </a:lnTo>
                <a:lnTo>
                  <a:pt x="333" y="8784"/>
                </a:lnTo>
                <a:lnTo>
                  <a:pt x="301" y="8717"/>
                </a:lnTo>
                <a:lnTo>
                  <a:pt x="270" y="8651"/>
                </a:lnTo>
                <a:lnTo>
                  <a:pt x="239" y="8582"/>
                </a:lnTo>
                <a:lnTo>
                  <a:pt x="211" y="8513"/>
                </a:lnTo>
                <a:lnTo>
                  <a:pt x="185" y="8444"/>
                </a:lnTo>
                <a:lnTo>
                  <a:pt x="160" y="8373"/>
                </a:lnTo>
                <a:lnTo>
                  <a:pt x="136" y="8302"/>
                </a:lnTo>
                <a:lnTo>
                  <a:pt x="116" y="8230"/>
                </a:lnTo>
                <a:lnTo>
                  <a:pt x="96" y="8157"/>
                </a:lnTo>
                <a:lnTo>
                  <a:pt x="78" y="8083"/>
                </a:lnTo>
                <a:lnTo>
                  <a:pt x="61" y="8010"/>
                </a:lnTo>
                <a:lnTo>
                  <a:pt x="47" y="7935"/>
                </a:lnTo>
                <a:lnTo>
                  <a:pt x="34" y="7860"/>
                </a:lnTo>
                <a:lnTo>
                  <a:pt x="24" y="7784"/>
                </a:lnTo>
                <a:lnTo>
                  <a:pt x="16" y="7707"/>
                </a:lnTo>
                <a:lnTo>
                  <a:pt x="8" y="7630"/>
                </a:lnTo>
                <a:lnTo>
                  <a:pt x="4" y="7552"/>
                </a:lnTo>
                <a:lnTo>
                  <a:pt x="1" y="7474"/>
                </a:lnTo>
                <a:lnTo>
                  <a:pt x="0" y="7394"/>
                </a:lnTo>
                <a:lnTo>
                  <a:pt x="0" y="3050"/>
                </a:lnTo>
                <a:lnTo>
                  <a:pt x="1" y="2971"/>
                </a:lnTo>
                <a:lnTo>
                  <a:pt x="4" y="2893"/>
                </a:lnTo>
                <a:lnTo>
                  <a:pt x="8" y="2815"/>
                </a:lnTo>
                <a:lnTo>
                  <a:pt x="16" y="2738"/>
                </a:lnTo>
                <a:lnTo>
                  <a:pt x="24" y="2661"/>
                </a:lnTo>
                <a:lnTo>
                  <a:pt x="34" y="2585"/>
                </a:lnTo>
                <a:lnTo>
                  <a:pt x="47" y="2510"/>
                </a:lnTo>
                <a:lnTo>
                  <a:pt x="61" y="2435"/>
                </a:lnTo>
                <a:lnTo>
                  <a:pt x="78" y="2361"/>
                </a:lnTo>
                <a:lnTo>
                  <a:pt x="96" y="2288"/>
                </a:lnTo>
                <a:lnTo>
                  <a:pt x="116" y="2215"/>
                </a:lnTo>
                <a:lnTo>
                  <a:pt x="136" y="2143"/>
                </a:lnTo>
                <a:lnTo>
                  <a:pt x="160" y="2072"/>
                </a:lnTo>
                <a:lnTo>
                  <a:pt x="185" y="2001"/>
                </a:lnTo>
                <a:lnTo>
                  <a:pt x="211" y="1932"/>
                </a:lnTo>
                <a:lnTo>
                  <a:pt x="239" y="1863"/>
                </a:lnTo>
                <a:lnTo>
                  <a:pt x="270" y="1795"/>
                </a:lnTo>
                <a:lnTo>
                  <a:pt x="301" y="1728"/>
                </a:lnTo>
                <a:lnTo>
                  <a:pt x="333" y="1661"/>
                </a:lnTo>
                <a:lnTo>
                  <a:pt x="367" y="1596"/>
                </a:lnTo>
                <a:lnTo>
                  <a:pt x="404" y="1532"/>
                </a:lnTo>
                <a:lnTo>
                  <a:pt x="441" y="1468"/>
                </a:lnTo>
                <a:lnTo>
                  <a:pt x="480" y="1406"/>
                </a:lnTo>
                <a:lnTo>
                  <a:pt x="521" y="1345"/>
                </a:lnTo>
                <a:lnTo>
                  <a:pt x="562" y="1284"/>
                </a:lnTo>
                <a:lnTo>
                  <a:pt x="606" y="1225"/>
                </a:lnTo>
                <a:lnTo>
                  <a:pt x="651" y="1167"/>
                </a:lnTo>
                <a:lnTo>
                  <a:pt x="696" y="1109"/>
                </a:lnTo>
                <a:lnTo>
                  <a:pt x="743" y="1054"/>
                </a:lnTo>
                <a:lnTo>
                  <a:pt x="792" y="999"/>
                </a:lnTo>
                <a:lnTo>
                  <a:pt x="842" y="946"/>
                </a:lnTo>
                <a:lnTo>
                  <a:pt x="893" y="893"/>
                </a:lnTo>
                <a:lnTo>
                  <a:pt x="945" y="842"/>
                </a:lnTo>
                <a:lnTo>
                  <a:pt x="999" y="792"/>
                </a:lnTo>
                <a:lnTo>
                  <a:pt x="1055" y="744"/>
                </a:lnTo>
                <a:lnTo>
                  <a:pt x="1110" y="696"/>
                </a:lnTo>
                <a:lnTo>
                  <a:pt x="1167" y="650"/>
                </a:lnTo>
                <a:lnTo>
                  <a:pt x="1225" y="606"/>
                </a:lnTo>
                <a:lnTo>
                  <a:pt x="1285" y="563"/>
                </a:lnTo>
                <a:lnTo>
                  <a:pt x="1345" y="520"/>
                </a:lnTo>
                <a:lnTo>
                  <a:pt x="1406" y="481"/>
                </a:lnTo>
                <a:lnTo>
                  <a:pt x="1469" y="441"/>
                </a:lnTo>
                <a:lnTo>
                  <a:pt x="1532" y="404"/>
                </a:lnTo>
                <a:lnTo>
                  <a:pt x="1597" y="368"/>
                </a:lnTo>
                <a:lnTo>
                  <a:pt x="1661" y="334"/>
                </a:lnTo>
                <a:lnTo>
                  <a:pt x="1728" y="301"/>
                </a:lnTo>
                <a:lnTo>
                  <a:pt x="1795" y="270"/>
                </a:lnTo>
                <a:lnTo>
                  <a:pt x="1863" y="239"/>
                </a:lnTo>
                <a:lnTo>
                  <a:pt x="1932" y="211"/>
                </a:lnTo>
                <a:lnTo>
                  <a:pt x="2002" y="185"/>
                </a:lnTo>
                <a:lnTo>
                  <a:pt x="2073" y="160"/>
                </a:lnTo>
                <a:lnTo>
                  <a:pt x="2143" y="137"/>
                </a:lnTo>
                <a:lnTo>
                  <a:pt x="2215" y="116"/>
                </a:lnTo>
                <a:lnTo>
                  <a:pt x="2288" y="96"/>
                </a:lnTo>
                <a:lnTo>
                  <a:pt x="2362" y="78"/>
                </a:lnTo>
                <a:lnTo>
                  <a:pt x="2436" y="61"/>
                </a:lnTo>
                <a:lnTo>
                  <a:pt x="2511" y="48"/>
                </a:lnTo>
                <a:lnTo>
                  <a:pt x="2586" y="35"/>
                </a:lnTo>
                <a:lnTo>
                  <a:pt x="2662" y="24"/>
                </a:lnTo>
                <a:lnTo>
                  <a:pt x="2739" y="16"/>
                </a:lnTo>
                <a:lnTo>
                  <a:pt x="2816" y="8"/>
                </a:lnTo>
                <a:lnTo>
                  <a:pt x="2894" y="4"/>
                </a:lnTo>
                <a:lnTo>
                  <a:pt x="2972" y="1"/>
                </a:lnTo>
                <a:lnTo>
                  <a:pt x="3051" y="0"/>
                </a:lnTo>
                <a:lnTo>
                  <a:pt x="25929" y="0"/>
                </a:lnTo>
                <a:lnTo>
                  <a:pt x="26007" y="1"/>
                </a:lnTo>
                <a:lnTo>
                  <a:pt x="26086" y="4"/>
                </a:lnTo>
                <a:lnTo>
                  <a:pt x="26163" y="8"/>
                </a:lnTo>
                <a:lnTo>
                  <a:pt x="26240" y="16"/>
                </a:lnTo>
                <a:lnTo>
                  <a:pt x="26317" y="24"/>
                </a:lnTo>
                <a:lnTo>
                  <a:pt x="26393" y="35"/>
                </a:lnTo>
                <a:lnTo>
                  <a:pt x="26469" y="48"/>
                </a:lnTo>
                <a:lnTo>
                  <a:pt x="26543" y="61"/>
                </a:lnTo>
                <a:lnTo>
                  <a:pt x="26618" y="78"/>
                </a:lnTo>
                <a:lnTo>
                  <a:pt x="26691" y="96"/>
                </a:lnTo>
                <a:lnTo>
                  <a:pt x="26764" y="116"/>
                </a:lnTo>
                <a:lnTo>
                  <a:pt x="26836" y="137"/>
                </a:lnTo>
                <a:lnTo>
                  <a:pt x="26908" y="160"/>
                </a:lnTo>
                <a:lnTo>
                  <a:pt x="26977" y="185"/>
                </a:lnTo>
                <a:lnTo>
                  <a:pt x="27047" y="211"/>
                </a:lnTo>
                <a:lnTo>
                  <a:pt x="27117" y="239"/>
                </a:lnTo>
                <a:lnTo>
                  <a:pt x="27185" y="270"/>
                </a:lnTo>
                <a:lnTo>
                  <a:pt x="27251" y="301"/>
                </a:lnTo>
                <a:lnTo>
                  <a:pt x="27318" y="334"/>
                </a:lnTo>
                <a:lnTo>
                  <a:pt x="27383" y="368"/>
                </a:lnTo>
                <a:lnTo>
                  <a:pt x="27448" y="404"/>
                </a:lnTo>
                <a:lnTo>
                  <a:pt x="27510" y="441"/>
                </a:lnTo>
                <a:lnTo>
                  <a:pt x="27573" y="481"/>
                </a:lnTo>
                <a:lnTo>
                  <a:pt x="27634" y="520"/>
                </a:lnTo>
                <a:lnTo>
                  <a:pt x="27695" y="563"/>
                </a:lnTo>
                <a:lnTo>
                  <a:pt x="27754" y="606"/>
                </a:lnTo>
                <a:lnTo>
                  <a:pt x="27812" y="650"/>
                </a:lnTo>
                <a:lnTo>
                  <a:pt x="27870" y="696"/>
                </a:lnTo>
                <a:lnTo>
                  <a:pt x="27926" y="744"/>
                </a:lnTo>
                <a:lnTo>
                  <a:pt x="27980" y="792"/>
                </a:lnTo>
                <a:lnTo>
                  <a:pt x="28034" y="842"/>
                </a:lnTo>
                <a:lnTo>
                  <a:pt x="28086" y="893"/>
                </a:lnTo>
                <a:lnTo>
                  <a:pt x="28137" y="946"/>
                </a:lnTo>
                <a:lnTo>
                  <a:pt x="28187" y="999"/>
                </a:lnTo>
                <a:lnTo>
                  <a:pt x="28236" y="1054"/>
                </a:lnTo>
                <a:lnTo>
                  <a:pt x="28283" y="1109"/>
                </a:lnTo>
                <a:lnTo>
                  <a:pt x="28330" y="1167"/>
                </a:lnTo>
                <a:lnTo>
                  <a:pt x="28373" y="1225"/>
                </a:lnTo>
                <a:lnTo>
                  <a:pt x="28417" y="1284"/>
                </a:lnTo>
                <a:lnTo>
                  <a:pt x="28459" y="1345"/>
                </a:lnTo>
                <a:lnTo>
                  <a:pt x="28499" y="1406"/>
                </a:lnTo>
                <a:lnTo>
                  <a:pt x="28538" y="1468"/>
                </a:lnTo>
                <a:lnTo>
                  <a:pt x="28575" y="1532"/>
                </a:lnTo>
                <a:lnTo>
                  <a:pt x="28612" y="1596"/>
                </a:lnTo>
                <a:lnTo>
                  <a:pt x="28646" y="1661"/>
                </a:lnTo>
                <a:lnTo>
                  <a:pt x="28680" y="1728"/>
                </a:lnTo>
                <a:lnTo>
                  <a:pt x="28711" y="1795"/>
                </a:lnTo>
                <a:lnTo>
                  <a:pt x="28740" y="1863"/>
                </a:lnTo>
                <a:lnTo>
                  <a:pt x="28768" y="1932"/>
                </a:lnTo>
                <a:lnTo>
                  <a:pt x="28795" y="2001"/>
                </a:lnTo>
                <a:lnTo>
                  <a:pt x="28820" y="2072"/>
                </a:lnTo>
                <a:lnTo>
                  <a:pt x="28843" y="2143"/>
                </a:lnTo>
                <a:lnTo>
                  <a:pt x="28865" y="2215"/>
                </a:lnTo>
                <a:lnTo>
                  <a:pt x="28884" y="2288"/>
                </a:lnTo>
                <a:lnTo>
                  <a:pt x="28902" y="2361"/>
                </a:lnTo>
                <a:lnTo>
                  <a:pt x="28918" y="2435"/>
                </a:lnTo>
                <a:lnTo>
                  <a:pt x="28933" y="2510"/>
                </a:lnTo>
                <a:lnTo>
                  <a:pt x="28945" y="2585"/>
                </a:lnTo>
                <a:lnTo>
                  <a:pt x="28955" y="2661"/>
                </a:lnTo>
                <a:lnTo>
                  <a:pt x="28965" y="2738"/>
                </a:lnTo>
                <a:lnTo>
                  <a:pt x="28971" y="2815"/>
                </a:lnTo>
                <a:lnTo>
                  <a:pt x="28976" y="2893"/>
                </a:lnTo>
                <a:lnTo>
                  <a:pt x="28979" y="2971"/>
                </a:lnTo>
                <a:lnTo>
                  <a:pt x="28980" y="3050"/>
                </a:lnTo>
                <a:lnTo>
                  <a:pt x="28980" y="5222"/>
                </a:lnTo>
                <a:lnTo>
                  <a:pt x="28979" y="5273"/>
                </a:lnTo>
                <a:lnTo>
                  <a:pt x="28978" y="5323"/>
                </a:lnTo>
                <a:lnTo>
                  <a:pt x="28974" y="5373"/>
                </a:lnTo>
                <a:lnTo>
                  <a:pt x="28969" y="5422"/>
                </a:lnTo>
                <a:lnTo>
                  <a:pt x="28965" y="5447"/>
                </a:lnTo>
                <a:lnTo>
                  <a:pt x="28961" y="5471"/>
                </a:lnTo>
                <a:lnTo>
                  <a:pt x="28955" y="5495"/>
                </a:lnTo>
                <a:lnTo>
                  <a:pt x="28950" y="5518"/>
                </a:lnTo>
                <a:lnTo>
                  <a:pt x="28943" y="5542"/>
                </a:lnTo>
                <a:lnTo>
                  <a:pt x="28936" y="5565"/>
                </a:lnTo>
                <a:lnTo>
                  <a:pt x="28927" y="5588"/>
                </a:lnTo>
                <a:lnTo>
                  <a:pt x="28918" y="5610"/>
                </a:lnTo>
                <a:lnTo>
                  <a:pt x="28825" y="5605"/>
                </a:lnTo>
                <a:lnTo>
                  <a:pt x="28733" y="5603"/>
                </a:lnTo>
                <a:lnTo>
                  <a:pt x="28640" y="5603"/>
                </a:lnTo>
                <a:lnTo>
                  <a:pt x="28548" y="5605"/>
                </a:lnTo>
                <a:lnTo>
                  <a:pt x="28456" y="5610"/>
                </a:lnTo>
                <a:lnTo>
                  <a:pt x="28364" y="5617"/>
                </a:lnTo>
                <a:lnTo>
                  <a:pt x="28274" y="5625"/>
                </a:lnTo>
                <a:lnTo>
                  <a:pt x="28183" y="5637"/>
                </a:lnTo>
                <a:lnTo>
                  <a:pt x="28092" y="5649"/>
                </a:lnTo>
                <a:lnTo>
                  <a:pt x="28003" y="5665"/>
                </a:lnTo>
                <a:lnTo>
                  <a:pt x="27913" y="5682"/>
                </a:lnTo>
                <a:lnTo>
                  <a:pt x="27825" y="5702"/>
                </a:lnTo>
                <a:lnTo>
                  <a:pt x="27737" y="5725"/>
                </a:lnTo>
                <a:lnTo>
                  <a:pt x="27650" y="5749"/>
                </a:lnTo>
                <a:lnTo>
                  <a:pt x="27564" y="5776"/>
                </a:lnTo>
                <a:lnTo>
                  <a:pt x="27478" y="5805"/>
                </a:lnTo>
                <a:lnTo>
                  <a:pt x="27437" y="5821"/>
                </a:lnTo>
                <a:lnTo>
                  <a:pt x="27394" y="5836"/>
                </a:lnTo>
                <a:lnTo>
                  <a:pt x="27352" y="5853"/>
                </a:lnTo>
                <a:lnTo>
                  <a:pt x="27311" y="5870"/>
                </a:lnTo>
                <a:lnTo>
                  <a:pt x="27269" y="5887"/>
                </a:lnTo>
                <a:lnTo>
                  <a:pt x="27228" y="5906"/>
                </a:lnTo>
                <a:lnTo>
                  <a:pt x="27187" y="5925"/>
                </a:lnTo>
                <a:lnTo>
                  <a:pt x="27147" y="5945"/>
                </a:lnTo>
                <a:lnTo>
                  <a:pt x="27107" y="5964"/>
                </a:lnTo>
                <a:lnTo>
                  <a:pt x="27066" y="5985"/>
                </a:lnTo>
                <a:lnTo>
                  <a:pt x="27026" y="6007"/>
                </a:lnTo>
                <a:lnTo>
                  <a:pt x="26988" y="6029"/>
                </a:lnTo>
                <a:lnTo>
                  <a:pt x="26948" y="6051"/>
                </a:lnTo>
                <a:lnTo>
                  <a:pt x="26910" y="6075"/>
                </a:lnTo>
                <a:lnTo>
                  <a:pt x="26871" y="6098"/>
                </a:lnTo>
                <a:lnTo>
                  <a:pt x="26833" y="6123"/>
                </a:lnTo>
                <a:lnTo>
                  <a:pt x="26795" y="6148"/>
                </a:lnTo>
                <a:lnTo>
                  <a:pt x="26758" y="6173"/>
                </a:lnTo>
                <a:lnTo>
                  <a:pt x="26721" y="6199"/>
                </a:lnTo>
                <a:lnTo>
                  <a:pt x="26684" y="6226"/>
                </a:lnTo>
                <a:lnTo>
                  <a:pt x="26648" y="6253"/>
                </a:lnTo>
                <a:lnTo>
                  <a:pt x="26612" y="6281"/>
                </a:lnTo>
                <a:lnTo>
                  <a:pt x="26577" y="6309"/>
                </a:lnTo>
                <a:lnTo>
                  <a:pt x="26541" y="6338"/>
                </a:lnTo>
                <a:lnTo>
                  <a:pt x="26507" y="6368"/>
                </a:lnTo>
                <a:lnTo>
                  <a:pt x="26473" y="6398"/>
                </a:lnTo>
                <a:lnTo>
                  <a:pt x="26438" y="6430"/>
                </a:lnTo>
                <a:lnTo>
                  <a:pt x="26405" y="6462"/>
                </a:lnTo>
                <a:lnTo>
                  <a:pt x="26372" y="6494"/>
                </a:lnTo>
                <a:lnTo>
                  <a:pt x="26339" y="6526"/>
                </a:lnTo>
                <a:lnTo>
                  <a:pt x="26307" y="6560"/>
                </a:lnTo>
                <a:lnTo>
                  <a:pt x="26275" y="6594"/>
                </a:lnTo>
                <a:lnTo>
                  <a:pt x="26232" y="6643"/>
                </a:lnTo>
                <a:lnTo>
                  <a:pt x="26191" y="6694"/>
                </a:lnTo>
                <a:lnTo>
                  <a:pt x="26152" y="6744"/>
                </a:lnTo>
                <a:lnTo>
                  <a:pt x="26113" y="6796"/>
                </a:lnTo>
                <a:lnTo>
                  <a:pt x="26076" y="6848"/>
                </a:lnTo>
                <a:lnTo>
                  <a:pt x="26041" y="6901"/>
                </a:lnTo>
                <a:lnTo>
                  <a:pt x="26006" y="6954"/>
                </a:lnTo>
                <a:lnTo>
                  <a:pt x="25973" y="7008"/>
                </a:lnTo>
                <a:lnTo>
                  <a:pt x="25942" y="7063"/>
                </a:lnTo>
                <a:lnTo>
                  <a:pt x="25911" y="7119"/>
                </a:lnTo>
                <a:lnTo>
                  <a:pt x="25882" y="7174"/>
                </a:lnTo>
                <a:lnTo>
                  <a:pt x="25855" y="7231"/>
                </a:lnTo>
                <a:lnTo>
                  <a:pt x="25829" y="7287"/>
                </a:lnTo>
                <a:lnTo>
                  <a:pt x="25804" y="7344"/>
                </a:lnTo>
                <a:lnTo>
                  <a:pt x="25780" y="7403"/>
                </a:lnTo>
                <a:lnTo>
                  <a:pt x="25758" y="7461"/>
                </a:lnTo>
                <a:lnTo>
                  <a:pt x="25738" y="7519"/>
                </a:lnTo>
                <a:lnTo>
                  <a:pt x="25719" y="7578"/>
                </a:lnTo>
                <a:lnTo>
                  <a:pt x="25701" y="7637"/>
                </a:lnTo>
                <a:lnTo>
                  <a:pt x="25684" y="7697"/>
                </a:lnTo>
                <a:lnTo>
                  <a:pt x="25669" y="7757"/>
                </a:lnTo>
                <a:lnTo>
                  <a:pt x="25655" y="7817"/>
                </a:lnTo>
                <a:lnTo>
                  <a:pt x="25643" y="7877"/>
                </a:lnTo>
                <a:lnTo>
                  <a:pt x="25631" y="7938"/>
                </a:lnTo>
                <a:lnTo>
                  <a:pt x="25622" y="7998"/>
                </a:lnTo>
                <a:lnTo>
                  <a:pt x="25614" y="8058"/>
                </a:lnTo>
                <a:lnTo>
                  <a:pt x="25606" y="8120"/>
                </a:lnTo>
                <a:lnTo>
                  <a:pt x="25601" y="8180"/>
                </a:lnTo>
                <a:lnTo>
                  <a:pt x="25597" y="8242"/>
                </a:lnTo>
                <a:lnTo>
                  <a:pt x="25595" y="8303"/>
                </a:lnTo>
                <a:lnTo>
                  <a:pt x="25593" y="8363"/>
                </a:lnTo>
                <a:lnTo>
                  <a:pt x="25593" y="8425"/>
                </a:lnTo>
                <a:lnTo>
                  <a:pt x="25595" y="8486"/>
                </a:lnTo>
                <a:lnTo>
                  <a:pt x="25597" y="8547"/>
                </a:lnTo>
                <a:lnTo>
                  <a:pt x="25601" y="8608"/>
                </a:lnTo>
                <a:lnTo>
                  <a:pt x="25607" y="8668"/>
                </a:lnTo>
                <a:lnTo>
                  <a:pt x="25614" y="8729"/>
                </a:lnTo>
                <a:lnTo>
                  <a:pt x="25622" y="8789"/>
                </a:lnTo>
                <a:lnTo>
                  <a:pt x="25632" y="8849"/>
                </a:lnTo>
                <a:lnTo>
                  <a:pt x="25644" y="8910"/>
                </a:lnTo>
                <a:lnTo>
                  <a:pt x="25656" y="8969"/>
                </a:lnTo>
                <a:lnTo>
                  <a:pt x="25670" y="9028"/>
                </a:lnTo>
                <a:lnTo>
                  <a:pt x="25686" y="9088"/>
                </a:lnTo>
                <a:lnTo>
                  <a:pt x="25702" y="9146"/>
                </a:lnTo>
                <a:lnTo>
                  <a:pt x="25721" y="9204"/>
                </a:lnTo>
                <a:lnTo>
                  <a:pt x="25740" y="9263"/>
                </a:lnTo>
                <a:lnTo>
                  <a:pt x="25762" y="9320"/>
                </a:lnTo>
                <a:lnTo>
                  <a:pt x="25783" y="9377"/>
                </a:lnTo>
                <a:lnTo>
                  <a:pt x="25807" y="9434"/>
                </a:lnTo>
                <a:lnTo>
                  <a:pt x="25832" y="9490"/>
                </a:lnTo>
                <a:lnTo>
                  <a:pt x="25859" y="9546"/>
                </a:lnTo>
                <a:lnTo>
                  <a:pt x="25888" y="9601"/>
                </a:lnTo>
                <a:lnTo>
                  <a:pt x="25917" y="9655"/>
                </a:lnTo>
                <a:lnTo>
                  <a:pt x="25948" y="9709"/>
                </a:lnTo>
                <a:lnTo>
                  <a:pt x="25980" y="9762"/>
                </a:lnTo>
                <a:lnTo>
                  <a:pt x="26015" y="9815"/>
                </a:lnTo>
                <a:lnTo>
                  <a:pt x="26050" y="9867"/>
                </a:lnTo>
                <a:lnTo>
                  <a:pt x="26086" y="9918"/>
                </a:lnTo>
                <a:lnTo>
                  <a:pt x="26124" y="9969"/>
                </a:lnTo>
                <a:lnTo>
                  <a:pt x="26163" y="10018"/>
                </a:lnTo>
                <a:lnTo>
                  <a:pt x="26205" y="10067"/>
                </a:lnTo>
                <a:lnTo>
                  <a:pt x="26247" y="10116"/>
                </a:lnTo>
                <a:lnTo>
                  <a:pt x="26290" y="10163"/>
                </a:lnTo>
                <a:lnTo>
                  <a:pt x="26336" y="10210"/>
                </a:lnTo>
                <a:lnTo>
                  <a:pt x="26383" y="10254"/>
                </a:lnTo>
                <a:lnTo>
                  <a:pt x="26430" y="10298"/>
                </a:lnTo>
                <a:lnTo>
                  <a:pt x="26479" y="10340"/>
                </a:lnTo>
                <a:lnTo>
                  <a:pt x="26528" y="10380"/>
                </a:lnTo>
                <a:lnTo>
                  <a:pt x="26579" y="10419"/>
                </a:lnTo>
                <a:lnTo>
                  <a:pt x="26630" y="10456"/>
                </a:lnTo>
                <a:lnTo>
                  <a:pt x="26682" y="10492"/>
                </a:lnTo>
                <a:lnTo>
                  <a:pt x="26735" y="10525"/>
                </a:lnTo>
                <a:lnTo>
                  <a:pt x="26788" y="10557"/>
                </a:lnTo>
                <a:lnTo>
                  <a:pt x="26843" y="10588"/>
                </a:lnTo>
                <a:lnTo>
                  <a:pt x="26897" y="10618"/>
                </a:lnTo>
                <a:lnTo>
                  <a:pt x="26954" y="10645"/>
                </a:lnTo>
                <a:lnTo>
                  <a:pt x="27010" y="10671"/>
                </a:lnTo>
                <a:lnTo>
                  <a:pt x="27067" y="10695"/>
                </a:lnTo>
                <a:lnTo>
                  <a:pt x="27124" y="10718"/>
                </a:lnTo>
                <a:lnTo>
                  <a:pt x="27182" y="10738"/>
                </a:lnTo>
                <a:lnTo>
                  <a:pt x="27240" y="10758"/>
                </a:lnTo>
                <a:lnTo>
                  <a:pt x="27298" y="10776"/>
                </a:lnTo>
                <a:lnTo>
                  <a:pt x="27357" y="10792"/>
                </a:lnTo>
                <a:lnTo>
                  <a:pt x="27417" y="10807"/>
                </a:lnTo>
                <a:lnTo>
                  <a:pt x="27476" y="10821"/>
                </a:lnTo>
                <a:lnTo>
                  <a:pt x="27535" y="10832"/>
                </a:lnTo>
                <a:lnTo>
                  <a:pt x="27596" y="10841"/>
                </a:lnTo>
                <a:lnTo>
                  <a:pt x="27655" y="10850"/>
                </a:lnTo>
                <a:lnTo>
                  <a:pt x="27716" y="10857"/>
                </a:lnTo>
                <a:lnTo>
                  <a:pt x="27776" y="10862"/>
                </a:lnTo>
                <a:lnTo>
                  <a:pt x="27836" y="10865"/>
                </a:lnTo>
                <a:lnTo>
                  <a:pt x="27897" y="10867"/>
                </a:lnTo>
                <a:lnTo>
                  <a:pt x="27956" y="10868"/>
                </a:lnTo>
                <a:lnTo>
                  <a:pt x="28016" y="10867"/>
                </a:lnTo>
                <a:lnTo>
                  <a:pt x="28077" y="10864"/>
                </a:lnTo>
                <a:lnTo>
                  <a:pt x="28136" y="10860"/>
                </a:lnTo>
                <a:lnTo>
                  <a:pt x="28195" y="10854"/>
                </a:lnTo>
                <a:lnTo>
                  <a:pt x="28255" y="10847"/>
                </a:lnTo>
                <a:lnTo>
                  <a:pt x="28314" y="10838"/>
                </a:lnTo>
                <a:lnTo>
                  <a:pt x="28372" y="10828"/>
                </a:lnTo>
                <a:lnTo>
                  <a:pt x="28431" y="10815"/>
                </a:lnTo>
                <a:lnTo>
                  <a:pt x="28488" y="10802"/>
                </a:lnTo>
                <a:lnTo>
                  <a:pt x="28545" y="10786"/>
                </a:lnTo>
                <a:lnTo>
                  <a:pt x="28603" y="10770"/>
                </a:lnTo>
                <a:lnTo>
                  <a:pt x="28659" y="10752"/>
                </a:lnTo>
                <a:lnTo>
                  <a:pt x="28714" y="10732"/>
                </a:lnTo>
                <a:lnTo>
                  <a:pt x="28769" y="10710"/>
                </a:lnTo>
                <a:lnTo>
                  <a:pt x="28823" y="10687"/>
                </a:lnTo>
                <a:lnTo>
                  <a:pt x="28877" y="10662"/>
                </a:lnTo>
                <a:lnTo>
                  <a:pt x="28930" y="10636"/>
                </a:lnTo>
                <a:lnTo>
                  <a:pt x="28983" y="10609"/>
                </a:lnTo>
                <a:lnTo>
                  <a:pt x="29034" y="10580"/>
                </a:lnTo>
                <a:lnTo>
                  <a:pt x="29083" y="10549"/>
                </a:lnTo>
                <a:lnTo>
                  <a:pt x="29133" y="10517"/>
                </a:lnTo>
                <a:lnTo>
                  <a:pt x="29181" y="10482"/>
                </a:lnTo>
                <a:lnTo>
                  <a:pt x="29229" y="10447"/>
                </a:lnTo>
                <a:lnTo>
                  <a:pt x="29276" y="10411"/>
                </a:lnTo>
                <a:lnTo>
                  <a:pt x="29321" y="10372"/>
                </a:lnTo>
                <a:lnTo>
                  <a:pt x="29366" y="10332"/>
                </a:lnTo>
                <a:lnTo>
                  <a:pt x="29408" y="10291"/>
                </a:lnTo>
                <a:lnTo>
                  <a:pt x="29450" y="10247"/>
                </a:lnTo>
                <a:lnTo>
                  <a:pt x="29491" y="10202"/>
                </a:lnTo>
                <a:lnTo>
                  <a:pt x="29530" y="10157"/>
                </a:lnTo>
                <a:lnTo>
                  <a:pt x="29569" y="10109"/>
                </a:lnTo>
                <a:lnTo>
                  <a:pt x="29605" y="10060"/>
                </a:lnTo>
                <a:lnTo>
                  <a:pt x="29640" y="10009"/>
                </a:lnTo>
                <a:lnTo>
                  <a:pt x="29674" y="9957"/>
                </a:lnTo>
                <a:lnTo>
                  <a:pt x="29707" y="9903"/>
                </a:lnTo>
                <a:lnTo>
                  <a:pt x="29727" y="9868"/>
                </a:lnTo>
                <a:lnTo>
                  <a:pt x="29746" y="9833"/>
                </a:lnTo>
                <a:lnTo>
                  <a:pt x="29764" y="9798"/>
                </a:lnTo>
                <a:lnTo>
                  <a:pt x="29783" y="9761"/>
                </a:lnTo>
                <a:lnTo>
                  <a:pt x="29800" y="9726"/>
                </a:lnTo>
                <a:lnTo>
                  <a:pt x="29817" y="9688"/>
                </a:lnTo>
                <a:lnTo>
                  <a:pt x="29833" y="9652"/>
                </a:lnTo>
                <a:lnTo>
                  <a:pt x="29850" y="9614"/>
                </a:lnTo>
                <a:lnTo>
                  <a:pt x="29864" y="9577"/>
                </a:lnTo>
                <a:lnTo>
                  <a:pt x="29879" y="9538"/>
                </a:lnTo>
                <a:lnTo>
                  <a:pt x="29893" y="9501"/>
                </a:lnTo>
                <a:lnTo>
                  <a:pt x="29906" y="9462"/>
                </a:lnTo>
                <a:lnTo>
                  <a:pt x="29918" y="9424"/>
                </a:lnTo>
                <a:lnTo>
                  <a:pt x="29931" y="9384"/>
                </a:lnTo>
                <a:lnTo>
                  <a:pt x="29942" y="9346"/>
                </a:lnTo>
                <a:lnTo>
                  <a:pt x="29953" y="9306"/>
                </a:lnTo>
                <a:lnTo>
                  <a:pt x="29962" y="9267"/>
                </a:lnTo>
                <a:lnTo>
                  <a:pt x="29971" y="9227"/>
                </a:lnTo>
                <a:lnTo>
                  <a:pt x="29980" y="9188"/>
                </a:lnTo>
                <a:lnTo>
                  <a:pt x="29988" y="9147"/>
                </a:lnTo>
                <a:lnTo>
                  <a:pt x="29994" y="9108"/>
                </a:lnTo>
                <a:lnTo>
                  <a:pt x="30001" y="9068"/>
                </a:lnTo>
                <a:lnTo>
                  <a:pt x="30006" y="9027"/>
                </a:lnTo>
                <a:lnTo>
                  <a:pt x="30011" y="8988"/>
                </a:lnTo>
                <a:lnTo>
                  <a:pt x="30015" y="8947"/>
                </a:lnTo>
                <a:lnTo>
                  <a:pt x="30018" y="8908"/>
                </a:lnTo>
                <a:lnTo>
                  <a:pt x="30020" y="8867"/>
                </a:lnTo>
                <a:lnTo>
                  <a:pt x="30021" y="8827"/>
                </a:lnTo>
                <a:lnTo>
                  <a:pt x="30023" y="8787"/>
                </a:lnTo>
                <a:lnTo>
                  <a:pt x="30023" y="8747"/>
                </a:lnTo>
                <a:lnTo>
                  <a:pt x="30021" y="8707"/>
                </a:lnTo>
                <a:lnTo>
                  <a:pt x="30019" y="8667"/>
                </a:lnTo>
                <a:lnTo>
                  <a:pt x="30017" y="8628"/>
                </a:lnTo>
                <a:lnTo>
                  <a:pt x="30013" y="8588"/>
                </a:lnTo>
                <a:lnTo>
                  <a:pt x="30009" y="8549"/>
                </a:lnTo>
                <a:lnTo>
                  <a:pt x="30004" y="8509"/>
                </a:lnTo>
                <a:lnTo>
                  <a:pt x="29998" y="8471"/>
                </a:lnTo>
                <a:lnTo>
                  <a:pt x="29990" y="8432"/>
                </a:lnTo>
                <a:lnTo>
                  <a:pt x="29982" y="8394"/>
                </a:lnTo>
                <a:lnTo>
                  <a:pt x="29974" y="8355"/>
                </a:lnTo>
                <a:lnTo>
                  <a:pt x="29963" y="8317"/>
                </a:lnTo>
                <a:lnTo>
                  <a:pt x="29953" y="8279"/>
                </a:lnTo>
                <a:lnTo>
                  <a:pt x="29941" y="8242"/>
                </a:lnTo>
                <a:lnTo>
                  <a:pt x="29928" y="8204"/>
                </a:lnTo>
                <a:lnTo>
                  <a:pt x="29914" y="8168"/>
                </a:lnTo>
                <a:lnTo>
                  <a:pt x="29900" y="8130"/>
                </a:lnTo>
                <a:lnTo>
                  <a:pt x="29884" y="8095"/>
                </a:lnTo>
                <a:lnTo>
                  <a:pt x="29867" y="8058"/>
                </a:lnTo>
                <a:lnTo>
                  <a:pt x="29850" y="8023"/>
                </a:lnTo>
                <a:lnTo>
                  <a:pt x="29831" y="7989"/>
                </a:lnTo>
                <a:lnTo>
                  <a:pt x="29811" y="7954"/>
                </a:lnTo>
                <a:lnTo>
                  <a:pt x="29790" y="7920"/>
                </a:lnTo>
                <a:lnTo>
                  <a:pt x="29767" y="7887"/>
                </a:lnTo>
                <a:lnTo>
                  <a:pt x="29745" y="7853"/>
                </a:lnTo>
                <a:lnTo>
                  <a:pt x="29721" y="7821"/>
                </a:lnTo>
                <a:lnTo>
                  <a:pt x="29696" y="7789"/>
                </a:lnTo>
                <a:lnTo>
                  <a:pt x="29670" y="7758"/>
                </a:lnTo>
                <a:lnTo>
                  <a:pt x="29643" y="7726"/>
                </a:lnTo>
                <a:lnTo>
                  <a:pt x="29613" y="7696"/>
                </a:lnTo>
                <a:lnTo>
                  <a:pt x="29584" y="7666"/>
                </a:lnTo>
                <a:lnTo>
                  <a:pt x="29553" y="7637"/>
                </a:lnTo>
                <a:lnTo>
                  <a:pt x="29522" y="7609"/>
                </a:lnTo>
                <a:lnTo>
                  <a:pt x="29488" y="7581"/>
                </a:lnTo>
                <a:lnTo>
                  <a:pt x="29454" y="7554"/>
                </a:lnTo>
                <a:lnTo>
                  <a:pt x="29417" y="7517"/>
                </a:lnTo>
                <a:lnTo>
                  <a:pt x="29384" y="7487"/>
                </a:lnTo>
                <a:lnTo>
                  <a:pt x="29355" y="7461"/>
                </a:lnTo>
                <a:lnTo>
                  <a:pt x="29331" y="7439"/>
                </a:lnTo>
                <a:lnTo>
                  <a:pt x="29297" y="7412"/>
                </a:lnTo>
                <a:lnTo>
                  <a:pt x="29285" y="74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rIns="252000"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@media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screen and (min-width: 769px), print and (min-width: 6in)“    ；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98493" y="3282215"/>
            <a:ext cx="10231655" cy="77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没有or关键词可用于指定备用的媒体功能。相反，可以将备用功能以逗号分割列表的形式列出</a:t>
            </a:r>
          </a:p>
          <a:p>
            <a:pPr lvl="0"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这会将样式应用到宽度超过769像素的屏幕或使用至少6英寸宽的纸张的打印设备。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536675"/>
          </a:xfrm>
        </p:spPr>
        <p:txBody>
          <a:bodyPr/>
          <a:lstStyle/>
          <a:p>
            <a:r>
              <a:rPr lang="en-US" altLang="zh-CN" dirty="0" err="1"/>
              <a:t>指定否定条件</a:t>
            </a:r>
            <a:endParaRPr lang="zh-CN" altLang="en-US" dirty="0"/>
          </a:p>
        </p:txBody>
      </p:sp>
      <p:sp>
        <p:nvSpPr>
          <p:cNvPr id="4" name="KSO_Shape"/>
          <p:cNvSpPr>
            <a:spLocks noGrp="1"/>
          </p:cNvSpPr>
          <p:nvPr>
            <p:ph type="subTitle" idx="1"/>
          </p:nvPr>
        </p:nvSpPr>
        <p:spPr bwMode="auto">
          <a:xfrm>
            <a:off x="1284972" y="1642852"/>
            <a:ext cx="9144000" cy="1093788"/>
          </a:xfrm>
          <a:custGeom>
            <a:avLst/>
            <a:gdLst>
              <a:gd name="T0" fmla="*/ 2147483646 w 30720"/>
              <a:gd name="T1" fmla="*/ 2147483646 h 11496"/>
              <a:gd name="T2" fmla="*/ 2147483646 w 30720"/>
              <a:gd name="T3" fmla="*/ 2147483646 h 11496"/>
              <a:gd name="T4" fmla="*/ 2147483646 w 30720"/>
              <a:gd name="T5" fmla="*/ 2147483646 h 11496"/>
              <a:gd name="T6" fmla="*/ 2147483646 w 30720"/>
              <a:gd name="T7" fmla="*/ 2147483646 h 11496"/>
              <a:gd name="T8" fmla="*/ 2147483646 w 30720"/>
              <a:gd name="T9" fmla="*/ 2147483646 h 11496"/>
              <a:gd name="T10" fmla="*/ 2147483646 w 30720"/>
              <a:gd name="T11" fmla="*/ 2147483646 h 11496"/>
              <a:gd name="T12" fmla="*/ 2147483646 w 30720"/>
              <a:gd name="T13" fmla="*/ 2147483646 h 11496"/>
              <a:gd name="T14" fmla="*/ 2147483646 w 30720"/>
              <a:gd name="T15" fmla="*/ 2147483646 h 11496"/>
              <a:gd name="T16" fmla="*/ 2147483646 w 30720"/>
              <a:gd name="T17" fmla="*/ 2147483646 h 11496"/>
              <a:gd name="T18" fmla="*/ 2147483646 w 30720"/>
              <a:gd name="T19" fmla="*/ 2147483646 h 11496"/>
              <a:gd name="T20" fmla="*/ 2147483646 w 30720"/>
              <a:gd name="T21" fmla="*/ 2147483646 h 11496"/>
              <a:gd name="T22" fmla="*/ 2147483646 w 30720"/>
              <a:gd name="T23" fmla="*/ 2147483646 h 11496"/>
              <a:gd name="T24" fmla="*/ 2147483646 w 30720"/>
              <a:gd name="T25" fmla="*/ 2147483646 h 11496"/>
              <a:gd name="T26" fmla="*/ 2147483646 w 30720"/>
              <a:gd name="T27" fmla="*/ 2147483646 h 11496"/>
              <a:gd name="T28" fmla="*/ 2147483646 w 30720"/>
              <a:gd name="T29" fmla="*/ 2147483646 h 11496"/>
              <a:gd name="T30" fmla="*/ 2147483646 w 30720"/>
              <a:gd name="T31" fmla="*/ 2147483646 h 11496"/>
              <a:gd name="T32" fmla="*/ 2147483646 w 30720"/>
              <a:gd name="T33" fmla="*/ 2147483646 h 11496"/>
              <a:gd name="T34" fmla="*/ 2147483646 w 30720"/>
              <a:gd name="T35" fmla="*/ 2147483646 h 11496"/>
              <a:gd name="T36" fmla="*/ 2147483646 w 30720"/>
              <a:gd name="T37" fmla="*/ 2147483646 h 11496"/>
              <a:gd name="T38" fmla="*/ 2147483646 w 30720"/>
              <a:gd name="T39" fmla="*/ 2147483646 h 11496"/>
              <a:gd name="T40" fmla="*/ 2147483646 w 30720"/>
              <a:gd name="T41" fmla="*/ 2147483646 h 11496"/>
              <a:gd name="T42" fmla="*/ 2147483646 w 30720"/>
              <a:gd name="T43" fmla="*/ 2147483646 h 11496"/>
              <a:gd name="T44" fmla="*/ 2147483646 w 30720"/>
              <a:gd name="T45" fmla="*/ 2147483646 h 11496"/>
              <a:gd name="T46" fmla="*/ 2147483646 w 30720"/>
              <a:gd name="T47" fmla="*/ 2147483646 h 11496"/>
              <a:gd name="T48" fmla="*/ 2147483646 w 30720"/>
              <a:gd name="T49" fmla="*/ 2147483646 h 11496"/>
              <a:gd name="T50" fmla="*/ 2147483646 w 30720"/>
              <a:gd name="T51" fmla="*/ 2147483646 h 11496"/>
              <a:gd name="T52" fmla="*/ 2147483646 w 30720"/>
              <a:gd name="T53" fmla="*/ 2147483646 h 11496"/>
              <a:gd name="T54" fmla="*/ 2147483646 w 30720"/>
              <a:gd name="T55" fmla="*/ 2147483646 h 11496"/>
              <a:gd name="T56" fmla="*/ 2147483646 w 30720"/>
              <a:gd name="T57" fmla="*/ 2147483646 h 11496"/>
              <a:gd name="T58" fmla="*/ 2147483646 w 30720"/>
              <a:gd name="T59" fmla="*/ 2147483646 h 11496"/>
              <a:gd name="T60" fmla="*/ 2147483646 w 30720"/>
              <a:gd name="T61" fmla="*/ 2147483646 h 11496"/>
              <a:gd name="T62" fmla="*/ 2147483646 w 30720"/>
              <a:gd name="T63" fmla="*/ 2147483646 h 11496"/>
              <a:gd name="T64" fmla="*/ 2147483646 w 30720"/>
              <a:gd name="T65" fmla="*/ 2147483646 h 11496"/>
              <a:gd name="T66" fmla="*/ 2147483646 w 30720"/>
              <a:gd name="T67" fmla="*/ 2147483646 h 11496"/>
              <a:gd name="T68" fmla="*/ 2147483646 w 30720"/>
              <a:gd name="T69" fmla="*/ 2147483646 h 11496"/>
              <a:gd name="T70" fmla="*/ 2147483646 w 30720"/>
              <a:gd name="T71" fmla="*/ 2147483646 h 11496"/>
              <a:gd name="T72" fmla="*/ 2147483646 w 30720"/>
              <a:gd name="T73" fmla="*/ 2147483646 h 11496"/>
              <a:gd name="T74" fmla="*/ 2147483646 w 30720"/>
              <a:gd name="T75" fmla="*/ 2147483646 h 11496"/>
              <a:gd name="T76" fmla="*/ 2147483646 w 30720"/>
              <a:gd name="T77" fmla="*/ 2147483646 h 11496"/>
              <a:gd name="T78" fmla="*/ 2147483646 w 30720"/>
              <a:gd name="T79" fmla="*/ 2147483646 h 11496"/>
              <a:gd name="T80" fmla="*/ 2147483646 w 30720"/>
              <a:gd name="T81" fmla="*/ 2147483646 h 11496"/>
              <a:gd name="T82" fmla="*/ 2147483646 w 30720"/>
              <a:gd name="T83" fmla="*/ 2147483646 h 11496"/>
              <a:gd name="T84" fmla="*/ 2147483646 w 30720"/>
              <a:gd name="T85" fmla="*/ 2147483646 h 11496"/>
              <a:gd name="T86" fmla="*/ 2147483646 w 30720"/>
              <a:gd name="T87" fmla="*/ 2147483646 h 11496"/>
              <a:gd name="T88" fmla="*/ 2147483646 w 30720"/>
              <a:gd name="T89" fmla="*/ 2147483646 h 11496"/>
              <a:gd name="T90" fmla="*/ 2147483646 w 30720"/>
              <a:gd name="T91" fmla="*/ 2147483646 h 11496"/>
              <a:gd name="T92" fmla="*/ 2147483646 w 30720"/>
              <a:gd name="T93" fmla="*/ 2147483646 h 11496"/>
              <a:gd name="T94" fmla="*/ 2147483646 w 30720"/>
              <a:gd name="T95" fmla="*/ 2147483646 h 11496"/>
              <a:gd name="T96" fmla="*/ 2147483646 w 30720"/>
              <a:gd name="T97" fmla="*/ 2147483646 h 11496"/>
              <a:gd name="T98" fmla="*/ 2147483646 w 30720"/>
              <a:gd name="T99" fmla="*/ 2147483646 h 11496"/>
              <a:gd name="T100" fmla="*/ 2147483646 w 30720"/>
              <a:gd name="T101" fmla="*/ 2147483646 h 11496"/>
              <a:gd name="T102" fmla="*/ 2147483646 w 30720"/>
              <a:gd name="T103" fmla="*/ 2147483646 h 11496"/>
              <a:gd name="T104" fmla="*/ 2147483646 w 30720"/>
              <a:gd name="T105" fmla="*/ 2147483646 h 11496"/>
              <a:gd name="T106" fmla="*/ 2147483646 w 30720"/>
              <a:gd name="T107" fmla="*/ 2147483646 h 11496"/>
              <a:gd name="T108" fmla="*/ 2147483646 w 30720"/>
              <a:gd name="T109" fmla="*/ 2147483646 h 11496"/>
              <a:gd name="T110" fmla="*/ 2147483646 w 30720"/>
              <a:gd name="T111" fmla="*/ 2147483646 h 11496"/>
              <a:gd name="T112" fmla="*/ 2147483646 w 30720"/>
              <a:gd name="T113" fmla="*/ 2147483646 h 11496"/>
              <a:gd name="T114" fmla="*/ 2147483646 w 30720"/>
              <a:gd name="T115" fmla="*/ 2147483646 h 11496"/>
              <a:gd name="T116" fmla="*/ 2147483646 w 30720"/>
              <a:gd name="T117" fmla="*/ 2147483646 h 11496"/>
              <a:gd name="T118" fmla="*/ 2147483646 w 30720"/>
              <a:gd name="T119" fmla="*/ 2147483646 h 11496"/>
              <a:gd name="T120" fmla="*/ 2147483646 w 30720"/>
              <a:gd name="T121" fmla="*/ 2147483646 h 11496"/>
              <a:gd name="T122" fmla="*/ 2147483646 w 30720"/>
              <a:gd name="T123" fmla="*/ 2147483646 h 11496"/>
              <a:gd name="T124" fmla="*/ 2147483646 w 30720"/>
              <a:gd name="T125" fmla="*/ 2147483646 h 1149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0720" h="11496">
                <a:moveTo>
                  <a:pt x="29285" y="7403"/>
                </a:moveTo>
                <a:lnTo>
                  <a:pt x="29285" y="7403"/>
                </a:lnTo>
                <a:lnTo>
                  <a:pt x="29232" y="7379"/>
                </a:lnTo>
                <a:lnTo>
                  <a:pt x="29180" y="7357"/>
                </a:lnTo>
                <a:lnTo>
                  <a:pt x="29127" y="7336"/>
                </a:lnTo>
                <a:lnTo>
                  <a:pt x="29073" y="7316"/>
                </a:lnTo>
                <a:lnTo>
                  <a:pt x="29020" y="7298"/>
                </a:lnTo>
                <a:lnTo>
                  <a:pt x="28966" y="7280"/>
                </a:lnTo>
                <a:lnTo>
                  <a:pt x="28913" y="7264"/>
                </a:lnTo>
                <a:lnTo>
                  <a:pt x="28859" y="7251"/>
                </a:lnTo>
                <a:lnTo>
                  <a:pt x="28804" y="7237"/>
                </a:lnTo>
                <a:lnTo>
                  <a:pt x="28750" y="7226"/>
                </a:lnTo>
                <a:lnTo>
                  <a:pt x="28697" y="7216"/>
                </a:lnTo>
                <a:lnTo>
                  <a:pt x="28643" y="7208"/>
                </a:lnTo>
                <a:lnTo>
                  <a:pt x="28589" y="7202"/>
                </a:lnTo>
                <a:lnTo>
                  <a:pt x="28535" y="7198"/>
                </a:lnTo>
                <a:lnTo>
                  <a:pt x="28482" y="7195"/>
                </a:lnTo>
                <a:lnTo>
                  <a:pt x="28429" y="7194"/>
                </a:lnTo>
                <a:lnTo>
                  <a:pt x="28376" y="7194"/>
                </a:lnTo>
                <a:lnTo>
                  <a:pt x="28322" y="7197"/>
                </a:lnTo>
                <a:lnTo>
                  <a:pt x="28269" y="7201"/>
                </a:lnTo>
                <a:lnTo>
                  <a:pt x="28217" y="7207"/>
                </a:lnTo>
                <a:lnTo>
                  <a:pt x="28165" y="7215"/>
                </a:lnTo>
                <a:lnTo>
                  <a:pt x="28113" y="7226"/>
                </a:lnTo>
                <a:lnTo>
                  <a:pt x="28062" y="7238"/>
                </a:lnTo>
                <a:lnTo>
                  <a:pt x="28011" y="7253"/>
                </a:lnTo>
                <a:lnTo>
                  <a:pt x="27960" y="7270"/>
                </a:lnTo>
                <a:lnTo>
                  <a:pt x="27910" y="7289"/>
                </a:lnTo>
                <a:lnTo>
                  <a:pt x="27861" y="7310"/>
                </a:lnTo>
                <a:lnTo>
                  <a:pt x="27812" y="7334"/>
                </a:lnTo>
                <a:lnTo>
                  <a:pt x="27763" y="7360"/>
                </a:lnTo>
                <a:lnTo>
                  <a:pt x="27717" y="7388"/>
                </a:lnTo>
                <a:lnTo>
                  <a:pt x="27670" y="7418"/>
                </a:lnTo>
                <a:lnTo>
                  <a:pt x="27623" y="7452"/>
                </a:lnTo>
                <a:lnTo>
                  <a:pt x="27600" y="7473"/>
                </a:lnTo>
                <a:lnTo>
                  <a:pt x="27578" y="7494"/>
                </a:lnTo>
                <a:lnTo>
                  <a:pt x="27556" y="7516"/>
                </a:lnTo>
                <a:lnTo>
                  <a:pt x="27535" y="7539"/>
                </a:lnTo>
                <a:lnTo>
                  <a:pt x="27515" y="7562"/>
                </a:lnTo>
                <a:lnTo>
                  <a:pt x="27495" y="7586"/>
                </a:lnTo>
                <a:lnTo>
                  <a:pt x="27476" y="7611"/>
                </a:lnTo>
                <a:lnTo>
                  <a:pt x="27457" y="7636"/>
                </a:lnTo>
                <a:lnTo>
                  <a:pt x="27440" y="7662"/>
                </a:lnTo>
                <a:lnTo>
                  <a:pt x="27422" y="7689"/>
                </a:lnTo>
                <a:lnTo>
                  <a:pt x="27405" y="7716"/>
                </a:lnTo>
                <a:lnTo>
                  <a:pt x="27390" y="7743"/>
                </a:lnTo>
                <a:lnTo>
                  <a:pt x="27374" y="7771"/>
                </a:lnTo>
                <a:lnTo>
                  <a:pt x="27360" y="7799"/>
                </a:lnTo>
                <a:lnTo>
                  <a:pt x="27345" y="7827"/>
                </a:lnTo>
                <a:lnTo>
                  <a:pt x="27332" y="7857"/>
                </a:lnTo>
                <a:lnTo>
                  <a:pt x="27319" y="7887"/>
                </a:lnTo>
                <a:lnTo>
                  <a:pt x="27307" y="7916"/>
                </a:lnTo>
                <a:lnTo>
                  <a:pt x="27296" y="7946"/>
                </a:lnTo>
                <a:lnTo>
                  <a:pt x="27286" y="7976"/>
                </a:lnTo>
                <a:lnTo>
                  <a:pt x="27276" y="8006"/>
                </a:lnTo>
                <a:lnTo>
                  <a:pt x="27268" y="8038"/>
                </a:lnTo>
                <a:lnTo>
                  <a:pt x="27260" y="8069"/>
                </a:lnTo>
                <a:lnTo>
                  <a:pt x="27252" y="8099"/>
                </a:lnTo>
                <a:lnTo>
                  <a:pt x="27246" y="8130"/>
                </a:lnTo>
                <a:lnTo>
                  <a:pt x="27241" y="8161"/>
                </a:lnTo>
                <a:lnTo>
                  <a:pt x="27236" y="8193"/>
                </a:lnTo>
                <a:lnTo>
                  <a:pt x="27231" y="8224"/>
                </a:lnTo>
                <a:lnTo>
                  <a:pt x="27228" y="8255"/>
                </a:lnTo>
                <a:lnTo>
                  <a:pt x="27226" y="8286"/>
                </a:lnTo>
                <a:lnTo>
                  <a:pt x="27225" y="8318"/>
                </a:lnTo>
                <a:lnTo>
                  <a:pt x="27224" y="8348"/>
                </a:lnTo>
                <a:lnTo>
                  <a:pt x="27225" y="8379"/>
                </a:lnTo>
                <a:lnTo>
                  <a:pt x="27226" y="8409"/>
                </a:lnTo>
                <a:lnTo>
                  <a:pt x="27228" y="8440"/>
                </a:lnTo>
                <a:lnTo>
                  <a:pt x="27231" y="8471"/>
                </a:lnTo>
                <a:lnTo>
                  <a:pt x="27236" y="8500"/>
                </a:lnTo>
                <a:lnTo>
                  <a:pt x="27241" y="8530"/>
                </a:lnTo>
                <a:lnTo>
                  <a:pt x="27247" y="8559"/>
                </a:lnTo>
                <a:lnTo>
                  <a:pt x="27254" y="8588"/>
                </a:lnTo>
                <a:lnTo>
                  <a:pt x="27263" y="8617"/>
                </a:lnTo>
                <a:lnTo>
                  <a:pt x="27271" y="8645"/>
                </a:lnTo>
                <a:lnTo>
                  <a:pt x="27281" y="8674"/>
                </a:lnTo>
                <a:lnTo>
                  <a:pt x="27293" y="8701"/>
                </a:lnTo>
                <a:lnTo>
                  <a:pt x="27304" y="8728"/>
                </a:lnTo>
                <a:lnTo>
                  <a:pt x="27318" y="8754"/>
                </a:lnTo>
                <a:lnTo>
                  <a:pt x="27331" y="8780"/>
                </a:lnTo>
                <a:lnTo>
                  <a:pt x="27347" y="8805"/>
                </a:lnTo>
                <a:lnTo>
                  <a:pt x="27364" y="8830"/>
                </a:lnTo>
                <a:lnTo>
                  <a:pt x="27381" y="8854"/>
                </a:lnTo>
                <a:lnTo>
                  <a:pt x="27399" y="8876"/>
                </a:lnTo>
                <a:lnTo>
                  <a:pt x="27419" y="8899"/>
                </a:lnTo>
                <a:lnTo>
                  <a:pt x="27440" y="8921"/>
                </a:lnTo>
                <a:lnTo>
                  <a:pt x="27462" y="8943"/>
                </a:lnTo>
                <a:lnTo>
                  <a:pt x="27484" y="8963"/>
                </a:lnTo>
                <a:lnTo>
                  <a:pt x="27509" y="8983"/>
                </a:lnTo>
                <a:lnTo>
                  <a:pt x="27534" y="9001"/>
                </a:lnTo>
                <a:lnTo>
                  <a:pt x="27560" y="9019"/>
                </a:lnTo>
                <a:lnTo>
                  <a:pt x="27589" y="9036"/>
                </a:lnTo>
                <a:lnTo>
                  <a:pt x="27618" y="9052"/>
                </a:lnTo>
                <a:lnTo>
                  <a:pt x="27648" y="9067"/>
                </a:lnTo>
                <a:lnTo>
                  <a:pt x="27679" y="9081"/>
                </a:lnTo>
                <a:lnTo>
                  <a:pt x="27711" y="9094"/>
                </a:lnTo>
                <a:lnTo>
                  <a:pt x="27746" y="9106"/>
                </a:lnTo>
                <a:lnTo>
                  <a:pt x="27734" y="9013"/>
                </a:lnTo>
                <a:lnTo>
                  <a:pt x="27730" y="8964"/>
                </a:lnTo>
                <a:lnTo>
                  <a:pt x="27727" y="8916"/>
                </a:lnTo>
                <a:lnTo>
                  <a:pt x="27724" y="8866"/>
                </a:lnTo>
                <a:lnTo>
                  <a:pt x="27722" y="8816"/>
                </a:lnTo>
                <a:lnTo>
                  <a:pt x="27721" y="8767"/>
                </a:lnTo>
                <a:lnTo>
                  <a:pt x="27721" y="8717"/>
                </a:lnTo>
                <a:lnTo>
                  <a:pt x="27722" y="8667"/>
                </a:lnTo>
                <a:lnTo>
                  <a:pt x="27725" y="8617"/>
                </a:lnTo>
                <a:lnTo>
                  <a:pt x="27729" y="8568"/>
                </a:lnTo>
                <a:lnTo>
                  <a:pt x="27734" y="8519"/>
                </a:lnTo>
                <a:lnTo>
                  <a:pt x="27743" y="8472"/>
                </a:lnTo>
                <a:lnTo>
                  <a:pt x="27752" y="8425"/>
                </a:lnTo>
                <a:lnTo>
                  <a:pt x="27763" y="8378"/>
                </a:lnTo>
                <a:lnTo>
                  <a:pt x="27776" y="8333"/>
                </a:lnTo>
                <a:lnTo>
                  <a:pt x="27783" y="8311"/>
                </a:lnTo>
                <a:lnTo>
                  <a:pt x="27792" y="8289"/>
                </a:lnTo>
                <a:lnTo>
                  <a:pt x="27800" y="8268"/>
                </a:lnTo>
                <a:lnTo>
                  <a:pt x="27809" y="8247"/>
                </a:lnTo>
                <a:lnTo>
                  <a:pt x="27820" y="8226"/>
                </a:lnTo>
                <a:lnTo>
                  <a:pt x="27829" y="8206"/>
                </a:lnTo>
                <a:lnTo>
                  <a:pt x="27840" y="8185"/>
                </a:lnTo>
                <a:lnTo>
                  <a:pt x="27852" y="8167"/>
                </a:lnTo>
                <a:lnTo>
                  <a:pt x="27864" y="8148"/>
                </a:lnTo>
                <a:lnTo>
                  <a:pt x="27877" y="8129"/>
                </a:lnTo>
                <a:lnTo>
                  <a:pt x="27890" y="8112"/>
                </a:lnTo>
                <a:lnTo>
                  <a:pt x="27905" y="8094"/>
                </a:lnTo>
                <a:lnTo>
                  <a:pt x="27921" y="8077"/>
                </a:lnTo>
                <a:lnTo>
                  <a:pt x="27936" y="8061"/>
                </a:lnTo>
                <a:lnTo>
                  <a:pt x="27953" y="8045"/>
                </a:lnTo>
                <a:lnTo>
                  <a:pt x="27970" y="8029"/>
                </a:lnTo>
                <a:lnTo>
                  <a:pt x="27987" y="8015"/>
                </a:lnTo>
                <a:lnTo>
                  <a:pt x="28006" y="8001"/>
                </a:lnTo>
                <a:lnTo>
                  <a:pt x="28026" y="7988"/>
                </a:lnTo>
                <a:lnTo>
                  <a:pt x="28047" y="7975"/>
                </a:lnTo>
                <a:lnTo>
                  <a:pt x="28067" y="7963"/>
                </a:lnTo>
                <a:lnTo>
                  <a:pt x="28089" y="7951"/>
                </a:lnTo>
                <a:lnTo>
                  <a:pt x="28112" y="7941"/>
                </a:lnTo>
                <a:lnTo>
                  <a:pt x="28136" y="7931"/>
                </a:lnTo>
                <a:lnTo>
                  <a:pt x="28160" y="7922"/>
                </a:lnTo>
                <a:lnTo>
                  <a:pt x="28186" y="7914"/>
                </a:lnTo>
                <a:lnTo>
                  <a:pt x="28212" y="7906"/>
                </a:lnTo>
                <a:lnTo>
                  <a:pt x="28240" y="7899"/>
                </a:lnTo>
                <a:lnTo>
                  <a:pt x="28268" y="7893"/>
                </a:lnTo>
                <a:lnTo>
                  <a:pt x="28298" y="7889"/>
                </a:lnTo>
                <a:lnTo>
                  <a:pt x="28328" y="7885"/>
                </a:lnTo>
                <a:lnTo>
                  <a:pt x="28358" y="7880"/>
                </a:lnTo>
                <a:lnTo>
                  <a:pt x="28384" y="7882"/>
                </a:lnTo>
                <a:lnTo>
                  <a:pt x="28410" y="7883"/>
                </a:lnTo>
                <a:lnTo>
                  <a:pt x="28435" y="7884"/>
                </a:lnTo>
                <a:lnTo>
                  <a:pt x="28460" y="7887"/>
                </a:lnTo>
                <a:lnTo>
                  <a:pt x="28485" y="7890"/>
                </a:lnTo>
                <a:lnTo>
                  <a:pt x="28510" y="7893"/>
                </a:lnTo>
                <a:lnTo>
                  <a:pt x="28535" y="7898"/>
                </a:lnTo>
                <a:lnTo>
                  <a:pt x="28559" y="7903"/>
                </a:lnTo>
                <a:lnTo>
                  <a:pt x="28583" y="7909"/>
                </a:lnTo>
                <a:lnTo>
                  <a:pt x="28607" y="7915"/>
                </a:lnTo>
                <a:lnTo>
                  <a:pt x="28630" y="7922"/>
                </a:lnTo>
                <a:lnTo>
                  <a:pt x="28654" y="7929"/>
                </a:lnTo>
                <a:lnTo>
                  <a:pt x="28676" y="7938"/>
                </a:lnTo>
                <a:lnTo>
                  <a:pt x="28699" y="7947"/>
                </a:lnTo>
                <a:lnTo>
                  <a:pt x="28721" y="7956"/>
                </a:lnTo>
                <a:lnTo>
                  <a:pt x="28743" y="7966"/>
                </a:lnTo>
                <a:lnTo>
                  <a:pt x="28765" y="7976"/>
                </a:lnTo>
                <a:lnTo>
                  <a:pt x="28787" y="7988"/>
                </a:lnTo>
                <a:lnTo>
                  <a:pt x="28808" y="7999"/>
                </a:lnTo>
                <a:lnTo>
                  <a:pt x="28828" y="8012"/>
                </a:lnTo>
                <a:lnTo>
                  <a:pt x="28869" y="8038"/>
                </a:lnTo>
                <a:lnTo>
                  <a:pt x="28908" y="8065"/>
                </a:lnTo>
                <a:lnTo>
                  <a:pt x="28945" y="8095"/>
                </a:lnTo>
                <a:lnTo>
                  <a:pt x="28981" y="8126"/>
                </a:lnTo>
                <a:lnTo>
                  <a:pt x="29016" y="8159"/>
                </a:lnTo>
                <a:lnTo>
                  <a:pt x="29048" y="8195"/>
                </a:lnTo>
                <a:lnTo>
                  <a:pt x="29078" y="8231"/>
                </a:lnTo>
                <a:lnTo>
                  <a:pt x="29107" y="8270"/>
                </a:lnTo>
                <a:lnTo>
                  <a:pt x="29134" y="8309"/>
                </a:lnTo>
                <a:lnTo>
                  <a:pt x="29159" y="8351"/>
                </a:lnTo>
                <a:lnTo>
                  <a:pt x="29182" y="8394"/>
                </a:lnTo>
                <a:lnTo>
                  <a:pt x="29202" y="8436"/>
                </a:lnTo>
                <a:lnTo>
                  <a:pt x="29221" y="8481"/>
                </a:lnTo>
                <a:lnTo>
                  <a:pt x="29229" y="8504"/>
                </a:lnTo>
                <a:lnTo>
                  <a:pt x="29238" y="8527"/>
                </a:lnTo>
                <a:lnTo>
                  <a:pt x="29245" y="8551"/>
                </a:lnTo>
                <a:lnTo>
                  <a:pt x="29251" y="8574"/>
                </a:lnTo>
                <a:lnTo>
                  <a:pt x="29257" y="8598"/>
                </a:lnTo>
                <a:lnTo>
                  <a:pt x="29263" y="8621"/>
                </a:lnTo>
                <a:lnTo>
                  <a:pt x="29268" y="8645"/>
                </a:lnTo>
                <a:lnTo>
                  <a:pt x="29272" y="8670"/>
                </a:lnTo>
                <a:lnTo>
                  <a:pt x="29275" y="8694"/>
                </a:lnTo>
                <a:lnTo>
                  <a:pt x="29278" y="8719"/>
                </a:lnTo>
                <a:lnTo>
                  <a:pt x="29280" y="8744"/>
                </a:lnTo>
                <a:lnTo>
                  <a:pt x="29282" y="8769"/>
                </a:lnTo>
                <a:lnTo>
                  <a:pt x="29283" y="8794"/>
                </a:lnTo>
                <a:lnTo>
                  <a:pt x="29283" y="8820"/>
                </a:lnTo>
                <a:lnTo>
                  <a:pt x="29283" y="8845"/>
                </a:lnTo>
                <a:lnTo>
                  <a:pt x="29282" y="8871"/>
                </a:lnTo>
                <a:lnTo>
                  <a:pt x="29280" y="8897"/>
                </a:lnTo>
                <a:lnTo>
                  <a:pt x="29278" y="8922"/>
                </a:lnTo>
                <a:lnTo>
                  <a:pt x="29271" y="8974"/>
                </a:lnTo>
                <a:lnTo>
                  <a:pt x="29262" y="9024"/>
                </a:lnTo>
                <a:lnTo>
                  <a:pt x="29251" y="9074"/>
                </a:lnTo>
                <a:lnTo>
                  <a:pt x="29238" y="9123"/>
                </a:lnTo>
                <a:lnTo>
                  <a:pt x="29223" y="9171"/>
                </a:lnTo>
                <a:lnTo>
                  <a:pt x="29206" y="9219"/>
                </a:lnTo>
                <a:lnTo>
                  <a:pt x="29188" y="9265"/>
                </a:lnTo>
                <a:lnTo>
                  <a:pt x="29167" y="9310"/>
                </a:lnTo>
                <a:lnTo>
                  <a:pt x="29144" y="9355"/>
                </a:lnTo>
                <a:lnTo>
                  <a:pt x="29120" y="9398"/>
                </a:lnTo>
                <a:lnTo>
                  <a:pt x="29094" y="9441"/>
                </a:lnTo>
                <a:lnTo>
                  <a:pt x="29067" y="9481"/>
                </a:lnTo>
                <a:lnTo>
                  <a:pt x="29038" y="9522"/>
                </a:lnTo>
                <a:lnTo>
                  <a:pt x="29006" y="9560"/>
                </a:lnTo>
                <a:lnTo>
                  <a:pt x="28974" y="9599"/>
                </a:lnTo>
                <a:lnTo>
                  <a:pt x="28941" y="9635"/>
                </a:lnTo>
                <a:lnTo>
                  <a:pt x="28905" y="9671"/>
                </a:lnTo>
                <a:lnTo>
                  <a:pt x="28869" y="9704"/>
                </a:lnTo>
                <a:lnTo>
                  <a:pt x="28831" y="9737"/>
                </a:lnTo>
                <a:lnTo>
                  <a:pt x="28792" y="9768"/>
                </a:lnTo>
                <a:lnTo>
                  <a:pt x="28751" y="9798"/>
                </a:lnTo>
                <a:lnTo>
                  <a:pt x="28710" y="9827"/>
                </a:lnTo>
                <a:lnTo>
                  <a:pt x="28666" y="9854"/>
                </a:lnTo>
                <a:lnTo>
                  <a:pt x="28622" y="9879"/>
                </a:lnTo>
                <a:lnTo>
                  <a:pt x="28578" y="9903"/>
                </a:lnTo>
                <a:lnTo>
                  <a:pt x="28532" y="9926"/>
                </a:lnTo>
                <a:lnTo>
                  <a:pt x="28484" y="9946"/>
                </a:lnTo>
                <a:lnTo>
                  <a:pt x="28436" y="9965"/>
                </a:lnTo>
                <a:lnTo>
                  <a:pt x="28387" y="9983"/>
                </a:lnTo>
                <a:lnTo>
                  <a:pt x="28337" y="9999"/>
                </a:lnTo>
                <a:lnTo>
                  <a:pt x="28287" y="10013"/>
                </a:lnTo>
                <a:lnTo>
                  <a:pt x="28236" y="10025"/>
                </a:lnTo>
                <a:lnTo>
                  <a:pt x="28189" y="10031"/>
                </a:lnTo>
                <a:lnTo>
                  <a:pt x="28143" y="10035"/>
                </a:lnTo>
                <a:lnTo>
                  <a:pt x="28098" y="10038"/>
                </a:lnTo>
                <a:lnTo>
                  <a:pt x="28052" y="10040"/>
                </a:lnTo>
                <a:lnTo>
                  <a:pt x="28006" y="10041"/>
                </a:lnTo>
                <a:lnTo>
                  <a:pt x="27960" y="10040"/>
                </a:lnTo>
                <a:lnTo>
                  <a:pt x="27915" y="10039"/>
                </a:lnTo>
                <a:lnTo>
                  <a:pt x="27870" y="10036"/>
                </a:lnTo>
                <a:lnTo>
                  <a:pt x="27825" y="10033"/>
                </a:lnTo>
                <a:lnTo>
                  <a:pt x="27780" y="10028"/>
                </a:lnTo>
                <a:lnTo>
                  <a:pt x="27735" y="10021"/>
                </a:lnTo>
                <a:lnTo>
                  <a:pt x="27691" y="10014"/>
                </a:lnTo>
                <a:lnTo>
                  <a:pt x="27647" y="10005"/>
                </a:lnTo>
                <a:lnTo>
                  <a:pt x="27602" y="9995"/>
                </a:lnTo>
                <a:lnTo>
                  <a:pt x="27559" y="9984"/>
                </a:lnTo>
                <a:lnTo>
                  <a:pt x="27516" y="9972"/>
                </a:lnTo>
                <a:lnTo>
                  <a:pt x="27473" y="9958"/>
                </a:lnTo>
                <a:lnTo>
                  <a:pt x="27430" y="9943"/>
                </a:lnTo>
                <a:lnTo>
                  <a:pt x="27388" y="9928"/>
                </a:lnTo>
                <a:lnTo>
                  <a:pt x="27346" y="9910"/>
                </a:lnTo>
                <a:lnTo>
                  <a:pt x="27305" y="9891"/>
                </a:lnTo>
                <a:lnTo>
                  <a:pt x="27265" y="9871"/>
                </a:lnTo>
                <a:lnTo>
                  <a:pt x="27224" y="9850"/>
                </a:lnTo>
                <a:lnTo>
                  <a:pt x="27185" y="9828"/>
                </a:lnTo>
                <a:lnTo>
                  <a:pt x="27145" y="9803"/>
                </a:lnTo>
                <a:lnTo>
                  <a:pt x="27107" y="9778"/>
                </a:lnTo>
                <a:lnTo>
                  <a:pt x="27068" y="9751"/>
                </a:lnTo>
                <a:lnTo>
                  <a:pt x="27031" y="9723"/>
                </a:lnTo>
                <a:lnTo>
                  <a:pt x="26994" y="9693"/>
                </a:lnTo>
                <a:lnTo>
                  <a:pt x="26958" y="9662"/>
                </a:lnTo>
                <a:lnTo>
                  <a:pt x="26922" y="9630"/>
                </a:lnTo>
                <a:lnTo>
                  <a:pt x="26888" y="9597"/>
                </a:lnTo>
                <a:lnTo>
                  <a:pt x="26854" y="9559"/>
                </a:lnTo>
                <a:lnTo>
                  <a:pt x="26821" y="9521"/>
                </a:lnTo>
                <a:lnTo>
                  <a:pt x="26790" y="9482"/>
                </a:lnTo>
                <a:lnTo>
                  <a:pt x="26761" y="9443"/>
                </a:lnTo>
                <a:lnTo>
                  <a:pt x="26732" y="9403"/>
                </a:lnTo>
                <a:lnTo>
                  <a:pt x="26705" y="9364"/>
                </a:lnTo>
                <a:lnTo>
                  <a:pt x="26679" y="9323"/>
                </a:lnTo>
                <a:lnTo>
                  <a:pt x="26655" y="9282"/>
                </a:lnTo>
                <a:lnTo>
                  <a:pt x="26631" y="9241"/>
                </a:lnTo>
                <a:lnTo>
                  <a:pt x="26609" y="9199"/>
                </a:lnTo>
                <a:lnTo>
                  <a:pt x="26588" y="9157"/>
                </a:lnTo>
                <a:lnTo>
                  <a:pt x="26568" y="9115"/>
                </a:lnTo>
                <a:lnTo>
                  <a:pt x="26551" y="9073"/>
                </a:lnTo>
                <a:lnTo>
                  <a:pt x="26533" y="9029"/>
                </a:lnTo>
                <a:lnTo>
                  <a:pt x="26517" y="8987"/>
                </a:lnTo>
                <a:lnTo>
                  <a:pt x="26503" y="8943"/>
                </a:lnTo>
                <a:lnTo>
                  <a:pt x="26489" y="8900"/>
                </a:lnTo>
                <a:lnTo>
                  <a:pt x="26477" y="8857"/>
                </a:lnTo>
                <a:lnTo>
                  <a:pt x="26466" y="8812"/>
                </a:lnTo>
                <a:lnTo>
                  <a:pt x="26456" y="8768"/>
                </a:lnTo>
                <a:lnTo>
                  <a:pt x="26448" y="8723"/>
                </a:lnTo>
                <a:lnTo>
                  <a:pt x="26440" y="8680"/>
                </a:lnTo>
                <a:lnTo>
                  <a:pt x="26434" y="8635"/>
                </a:lnTo>
                <a:lnTo>
                  <a:pt x="26429" y="8590"/>
                </a:lnTo>
                <a:lnTo>
                  <a:pt x="26425" y="8546"/>
                </a:lnTo>
                <a:lnTo>
                  <a:pt x="26422" y="8501"/>
                </a:lnTo>
                <a:lnTo>
                  <a:pt x="26421" y="8456"/>
                </a:lnTo>
                <a:lnTo>
                  <a:pt x="26419" y="8412"/>
                </a:lnTo>
                <a:lnTo>
                  <a:pt x="26419" y="8368"/>
                </a:lnTo>
                <a:lnTo>
                  <a:pt x="26422" y="8323"/>
                </a:lnTo>
                <a:lnTo>
                  <a:pt x="26425" y="8278"/>
                </a:lnTo>
                <a:lnTo>
                  <a:pt x="26428" y="8233"/>
                </a:lnTo>
                <a:lnTo>
                  <a:pt x="26433" y="8189"/>
                </a:lnTo>
                <a:lnTo>
                  <a:pt x="26439" y="8145"/>
                </a:lnTo>
                <a:lnTo>
                  <a:pt x="26445" y="8100"/>
                </a:lnTo>
                <a:lnTo>
                  <a:pt x="26454" y="8056"/>
                </a:lnTo>
                <a:lnTo>
                  <a:pt x="26463" y="8013"/>
                </a:lnTo>
                <a:lnTo>
                  <a:pt x="26473" y="7969"/>
                </a:lnTo>
                <a:lnTo>
                  <a:pt x="26484" y="7925"/>
                </a:lnTo>
                <a:lnTo>
                  <a:pt x="26497" y="7882"/>
                </a:lnTo>
                <a:lnTo>
                  <a:pt x="26509" y="7839"/>
                </a:lnTo>
                <a:lnTo>
                  <a:pt x="26524" y="7796"/>
                </a:lnTo>
                <a:lnTo>
                  <a:pt x="26539" y="7754"/>
                </a:lnTo>
                <a:lnTo>
                  <a:pt x="26555" y="7711"/>
                </a:lnTo>
                <a:lnTo>
                  <a:pt x="26571" y="7669"/>
                </a:lnTo>
                <a:lnTo>
                  <a:pt x="26590" y="7628"/>
                </a:lnTo>
                <a:lnTo>
                  <a:pt x="26609" y="7587"/>
                </a:lnTo>
                <a:lnTo>
                  <a:pt x="26629" y="7546"/>
                </a:lnTo>
                <a:lnTo>
                  <a:pt x="26650" y="7506"/>
                </a:lnTo>
                <a:lnTo>
                  <a:pt x="26671" y="7465"/>
                </a:lnTo>
                <a:lnTo>
                  <a:pt x="26694" y="7426"/>
                </a:lnTo>
                <a:lnTo>
                  <a:pt x="26718" y="7387"/>
                </a:lnTo>
                <a:lnTo>
                  <a:pt x="26743" y="7349"/>
                </a:lnTo>
                <a:lnTo>
                  <a:pt x="26768" y="7310"/>
                </a:lnTo>
                <a:lnTo>
                  <a:pt x="26795" y="7273"/>
                </a:lnTo>
                <a:lnTo>
                  <a:pt x="26822" y="7236"/>
                </a:lnTo>
                <a:lnTo>
                  <a:pt x="26850" y="7200"/>
                </a:lnTo>
                <a:lnTo>
                  <a:pt x="26880" y="7163"/>
                </a:lnTo>
                <a:lnTo>
                  <a:pt x="26910" y="7128"/>
                </a:lnTo>
                <a:lnTo>
                  <a:pt x="26940" y="7094"/>
                </a:lnTo>
                <a:lnTo>
                  <a:pt x="26971" y="7060"/>
                </a:lnTo>
                <a:lnTo>
                  <a:pt x="27005" y="7027"/>
                </a:lnTo>
                <a:lnTo>
                  <a:pt x="27038" y="6994"/>
                </a:lnTo>
                <a:lnTo>
                  <a:pt x="27071" y="6962"/>
                </a:lnTo>
                <a:lnTo>
                  <a:pt x="27107" y="6933"/>
                </a:lnTo>
                <a:lnTo>
                  <a:pt x="27141" y="6906"/>
                </a:lnTo>
                <a:lnTo>
                  <a:pt x="27176" y="6880"/>
                </a:lnTo>
                <a:lnTo>
                  <a:pt x="27212" y="6854"/>
                </a:lnTo>
                <a:lnTo>
                  <a:pt x="27248" y="6829"/>
                </a:lnTo>
                <a:lnTo>
                  <a:pt x="27285" y="6805"/>
                </a:lnTo>
                <a:lnTo>
                  <a:pt x="27321" y="6782"/>
                </a:lnTo>
                <a:lnTo>
                  <a:pt x="27357" y="6761"/>
                </a:lnTo>
                <a:lnTo>
                  <a:pt x="27395" y="6740"/>
                </a:lnTo>
                <a:lnTo>
                  <a:pt x="27432" y="6719"/>
                </a:lnTo>
                <a:lnTo>
                  <a:pt x="27470" y="6699"/>
                </a:lnTo>
                <a:lnTo>
                  <a:pt x="27508" y="6681"/>
                </a:lnTo>
                <a:lnTo>
                  <a:pt x="27546" y="6663"/>
                </a:lnTo>
                <a:lnTo>
                  <a:pt x="27584" y="6646"/>
                </a:lnTo>
                <a:lnTo>
                  <a:pt x="27623" y="6630"/>
                </a:lnTo>
                <a:lnTo>
                  <a:pt x="27662" y="6615"/>
                </a:lnTo>
                <a:lnTo>
                  <a:pt x="27701" y="6600"/>
                </a:lnTo>
                <a:lnTo>
                  <a:pt x="27741" y="6587"/>
                </a:lnTo>
                <a:lnTo>
                  <a:pt x="27780" y="6573"/>
                </a:lnTo>
                <a:lnTo>
                  <a:pt x="27820" y="6562"/>
                </a:lnTo>
                <a:lnTo>
                  <a:pt x="27859" y="6550"/>
                </a:lnTo>
                <a:lnTo>
                  <a:pt x="27899" y="6540"/>
                </a:lnTo>
                <a:lnTo>
                  <a:pt x="27939" y="6531"/>
                </a:lnTo>
                <a:lnTo>
                  <a:pt x="27980" y="6521"/>
                </a:lnTo>
                <a:lnTo>
                  <a:pt x="28020" y="6514"/>
                </a:lnTo>
                <a:lnTo>
                  <a:pt x="28060" y="6507"/>
                </a:lnTo>
                <a:lnTo>
                  <a:pt x="28101" y="6499"/>
                </a:lnTo>
                <a:lnTo>
                  <a:pt x="28141" y="6494"/>
                </a:lnTo>
                <a:lnTo>
                  <a:pt x="28182" y="6489"/>
                </a:lnTo>
                <a:lnTo>
                  <a:pt x="28223" y="6485"/>
                </a:lnTo>
                <a:lnTo>
                  <a:pt x="28264" y="6482"/>
                </a:lnTo>
                <a:lnTo>
                  <a:pt x="28305" y="6480"/>
                </a:lnTo>
                <a:lnTo>
                  <a:pt x="28345" y="6478"/>
                </a:lnTo>
                <a:lnTo>
                  <a:pt x="28387" y="6477"/>
                </a:lnTo>
                <a:lnTo>
                  <a:pt x="28428" y="6477"/>
                </a:lnTo>
                <a:lnTo>
                  <a:pt x="28468" y="6477"/>
                </a:lnTo>
                <a:lnTo>
                  <a:pt x="28510" y="6479"/>
                </a:lnTo>
                <a:lnTo>
                  <a:pt x="28550" y="6481"/>
                </a:lnTo>
                <a:lnTo>
                  <a:pt x="28592" y="6483"/>
                </a:lnTo>
                <a:lnTo>
                  <a:pt x="28633" y="6486"/>
                </a:lnTo>
                <a:lnTo>
                  <a:pt x="28673" y="6490"/>
                </a:lnTo>
                <a:lnTo>
                  <a:pt x="28715" y="6495"/>
                </a:lnTo>
                <a:lnTo>
                  <a:pt x="28756" y="6501"/>
                </a:lnTo>
                <a:lnTo>
                  <a:pt x="28796" y="6508"/>
                </a:lnTo>
                <a:lnTo>
                  <a:pt x="28837" y="6514"/>
                </a:lnTo>
                <a:lnTo>
                  <a:pt x="28877" y="6522"/>
                </a:lnTo>
                <a:lnTo>
                  <a:pt x="28918" y="6531"/>
                </a:lnTo>
                <a:lnTo>
                  <a:pt x="28959" y="6540"/>
                </a:lnTo>
                <a:lnTo>
                  <a:pt x="28999" y="6549"/>
                </a:lnTo>
                <a:lnTo>
                  <a:pt x="29040" y="6560"/>
                </a:lnTo>
                <a:lnTo>
                  <a:pt x="29079" y="6571"/>
                </a:lnTo>
                <a:lnTo>
                  <a:pt x="29119" y="6584"/>
                </a:lnTo>
                <a:lnTo>
                  <a:pt x="29159" y="6596"/>
                </a:lnTo>
                <a:lnTo>
                  <a:pt x="29199" y="6610"/>
                </a:lnTo>
                <a:lnTo>
                  <a:pt x="29239" y="6623"/>
                </a:lnTo>
                <a:lnTo>
                  <a:pt x="29277" y="6638"/>
                </a:lnTo>
                <a:lnTo>
                  <a:pt x="29317" y="6653"/>
                </a:lnTo>
                <a:lnTo>
                  <a:pt x="29355" y="6669"/>
                </a:lnTo>
                <a:lnTo>
                  <a:pt x="29395" y="6686"/>
                </a:lnTo>
                <a:lnTo>
                  <a:pt x="29432" y="6703"/>
                </a:lnTo>
                <a:lnTo>
                  <a:pt x="29471" y="6721"/>
                </a:lnTo>
                <a:lnTo>
                  <a:pt x="29509" y="6740"/>
                </a:lnTo>
                <a:lnTo>
                  <a:pt x="29547" y="6759"/>
                </a:lnTo>
                <a:lnTo>
                  <a:pt x="29584" y="6778"/>
                </a:lnTo>
                <a:lnTo>
                  <a:pt x="29619" y="6799"/>
                </a:lnTo>
                <a:lnTo>
                  <a:pt x="29652" y="6819"/>
                </a:lnTo>
                <a:lnTo>
                  <a:pt x="29685" y="6841"/>
                </a:lnTo>
                <a:lnTo>
                  <a:pt x="29717" y="6863"/>
                </a:lnTo>
                <a:lnTo>
                  <a:pt x="29750" y="6884"/>
                </a:lnTo>
                <a:lnTo>
                  <a:pt x="29781" y="6906"/>
                </a:lnTo>
                <a:lnTo>
                  <a:pt x="29812" y="6929"/>
                </a:lnTo>
                <a:lnTo>
                  <a:pt x="29842" y="6953"/>
                </a:lnTo>
                <a:lnTo>
                  <a:pt x="29873" y="6977"/>
                </a:lnTo>
                <a:lnTo>
                  <a:pt x="29902" y="7001"/>
                </a:lnTo>
                <a:lnTo>
                  <a:pt x="29931" y="7025"/>
                </a:lnTo>
                <a:lnTo>
                  <a:pt x="29959" y="7050"/>
                </a:lnTo>
                <a:lnTo>
                  <a:pt x="29987" y="7075"/>
                </a:lnTo>
                <a:lnTo>
                  <a:pt x="30014" y="7101"/>
                </a:lnTo>
                <a:lnTo>
                  <a:pt x="30041" y="7127"/>
                </a:lnTo>
                <a:lnTo>
                  <a:pt x="30067" y="7153"/>
                </a:lnTo>
                <a:lnTo>
                  <a:pt x="30118" y="7207"/>
                </a:lnTo>
                <a:lnTo>
                  <a:pt x="30167" y="7261"/>
                </a:lnTo>
                <a:lnTo>
                  <a:pt x="30213" y="7317"/>
                </a:lnTo>
                <a:lnTo>
                  <a:pt x="30258" y="7376"/>
                </a:lnTo>
                <a:lnTo>
                  <a:pt x="30300" y="7434"/>
                </a:lnTo>
                <a:lnTo>
                  <a:pt x="30341" y="7494"/>
                </a:lnTo>
                <a:lnTo>
                  <a:pt x="30379" y="7555"/>
                </a:lnTo>
                <a:lnTo>
                  <a:pt x="30415" y="7617"/>
                </a:lnTo>
                <a:lnTo>
                  <a:pt x="30449" y="7680"/>
                </a:lnTo>
                <a:lnTo>
                  <a:pt x="30482" y="7744"/>
                </a:lnTo>
                <a:lnTo>
                  <a:pt x="30512" y="7809"/>
                </a:lnTo>
                <a:lnTo>
                  <a:pt x="30540" y="7874"/>
                </a:lnTo>
                <a:lnTo>
                  <a:pt x="30566" y="7941"/>
                </a:lnTo>
                <a:lnTo>
                  <a:pt x="30590" y="8007"/>
                </a:lnTo>
                <a:lnTo>
                  <a:pt x="30612" y="8075"/>
                </a:lnTo>
                <a:lnTo>
                  <a:pt x="30632" y="8144"/>
                </a:lnTo>
                <a:lnTo>
                  <a:pt x="30649" y="8212"/>
                </a:lnTo>
                <a:lnTo>
                  <a:pt x="30665" y="8282"/>
                </a:lnTo>
                <a:lnTo>
                  <a:pt x="30678" y="8352"/>
                </a:lnTo>
                <a:lnTo>
                  <a:pt x="30691" y="8423"/>
                </a:lnTo>
                <a:lnTo>
                  <a:pt x="30700" y="8493"/>
                </a:lnTo>
                <a:lnTo>
                  <a:pt x="30709" y="8565"/>
                </a:lnTo>
                <a:lnTo>
                  <a:pt x="30714" y="8636"/>
                </a:lnTo>
                <a:lnTo>
                  <a:pt x="30718" y="8708"/>
                </a:lnTo>
                <a:lnTo>
                  <a:pt x="30720" y="8780"/>
                </a:lnTo>
                <a:lnTo>
                  <a:pt x="30720" y="8853"/>
                </a:lnTo>
                <a:lnTo>
                  <a:pt x="30718" y="8924"/>
                </a:lnTo>
                <a:lnTo>
                  <a:pt x="30714" y="8996"/>
                </a:lnTo>
                <a:lnTo>
                  <a:pt x="30708" y="9068"/>
                </a:lnTo>
                <a:lnTo>
                  <a:pt x="30700" y="9141"/>
                </a:lnTo>
                <a:lnTo>
                  <a:pt x="30690" y="9213"/>
                </a:lnTo>
                <a:lnTo>
                  <a:pt x="30678" y="9284"/>
                </a:lnTo>
                <a:lnTo>
                  <a:pt x="30665" y="9355"/>
                </a:lnTo>
                <a:lnTo>
                  <a:pt x="30649" y="9427"/>
                </a:lnTo>
                <a:lnTo>
                  <a:pt x="30632" y="9498"/>
                </a:lnTo>
                <a:lnTo>
                  <a:pt x="30612" y="9569"/>
                </a:lnTo>
                <a:lnTo>
                  <a:pt x="30590" y="9638"/>
                </a:lnTo>
                <a:lnTo>
                  <a:pt x="30567" y="9708"/>
                </a:lnTo>
                <a:lnTo>
                  <a:pt x="30542" y="9777"/>
                </a:lnTo>
                <a:lnTo>
                  <a:pt x="30515" y="9845"/>
                </a:lnTo>
                <a:lnTo>
                  <a:pt x="30486" y="9913"/>
                </a:lnTo>
                <a:lnTo>
                  <a:pt x="30456" y="9981"/>
                </a:lnTo>
                <a:lnTo>
                  <a:pt x="30422" y="10047"/>
                </a:lnTo>
                <a:lnTo>
                  <a:pt x="30388" y="10113"/>
                </a:lnTo>
                <a:lnTo>
                  <a:pt x="30351" y="10177"/>
                </a:lnTo>
                <a:lnTo>
                  <a:pt x="30313" y="10242"/>
                </a:lnTo>
                <a:lnTo>
                  <a:pt x="30273" y="10304"/>
                </a:lnTo>
                <a:lnTo>
                  <a:pt x="30231" y="10367"/>
                </a:lnTo>
                <a:lnTo>
                  <a:pt x="30187" y="10428"/>
                </a:lnTo>
                <a:lnTo>
                  <a:pt x="30141" y="10488"/>
                </a:lnTo>
                <a:lnTo>
                  <a:pt x="30094" y="10547"/>
                </a:lnTo>
                <a:lnTo>
                  <a:pt x="30044" y="10604"/>
                </a:lnTo>
                <a:lnTo>
                  <a:pt x="29993" y="10660"/>
                </a:lnTo>
                <a:lnTo>
                  <a:pt x="29940" y="10715"/>
                </a:lnTo>
                <a:lnTo>
                  <a:pt x="29886" y="10770"/>
                </a:lnTo>
                <a:lnTo>
                  <a:pt x="29829" y="10822"/>
                </a:lnTo>
                <a:lnTo>
                  <a:pt x="29775" y="10867"/>
                </a:lnTo>
                <a:lnTo>
                  <a:pt x="29719" y="10911"/>
                </a:lnTo>
                <a:lnTo>
                  <a:pt x="29662" y="10953"/>
                </a:lnTo>
                <a:lnTo>
                  <a:pt x="29605" y="10993"/>
                </a:lnTo>
                <a:lnTo>
                  <a:pt x="29548" y="11032"/>
                </a:lnTo>
                <a:lnTo>
                  <a:pt x="29489" y="11068"/>
                </a:lnTo>
                <a:lnTo>
                  <a:pt x="29431" y="11105"/>
                </a:lnTo>
                <a:lnTo>
                  <a:pt x="29372" y="11138"/>
                </a:lnTo>
                <a:lnTo>
                  <a:pt x="29311" y="11170"/>
                </a:lnTo>
                <a:lnTo>
                  <a:pt x="29251" y="11201"/>
                </a:lnTo>
                <a:lnTo>
                  <a:pt x="29191" y="11231"/>
                </a:lnTo>
                <a:lnTo>
                  <a:pt x="29129" y="11259"/>
                </a:lnTo>
                <a:lnTo>
                  <a:pt x="29068" y="11285"/>
                </a:lnTo>
                <a:lnTo>
                  <a:pt x="29005" y="11310"/>
                </a:lnTo>
                <a:lnTo>
                  <a:pt x="28943" y="11333"/>
                </a:lnTo>
                <a:lnTo>
                  <a:pt x="28880" y="11353"/>
                </a:lnTo>
                <a:lnTo>
                  <a:pt x="28817" y="11374"/>
                </a:lnTo>
                <a:lnTo>
                  <a:pt x="28753" y="11392"/>
                </a:lnTo>
                <a:lnTo>
                  <a:pt x="28689" y="11410"/>
                </a:lnTo>
                <a:lnTo>
                  <a:pt x="28625" y="11424"/>
                </a:lnTo>
                <a:lnTo>
                  <a:pt x="28561" y="11439"/>
                </a:lnTo>
                <a:lnTo>
                  <a:pt x="28496" y="11451"/>
                </a:lnTo>
                <a:lnTo>
                  <a:pt x="28431" y="11462"/>
                </a:lnTo>
                <a:lnTo>
                  <a:pt x="28366" y="11471"/>
                </a:lnTo>
                <a:lnTo>
                  <a:pt x="28301" y="11479"/>
                </a:lnTo>
                <a:lnTo>
                  <a:pt x="28236" y="11486"/>
                </a:lnTo>
                <a:lnTo>
                  <a:pt x="28170" y="11490"/>
                </a:lnTo>
                <a:lnTo>
                  <a:pt x="28105" y="11494"/>
                </a:lnTo>
                <a:lnTo>
                  <a:pt x="28039" y="11496"/>
                </a:lnTo>
                <a:lnTo>
                  <a:pt x="27974" y="11496"/>
                </a:lnTo>
                <a:lnTo>
                  <a:pt x="27908" y="11495"/>
                </a:lnTo>
                <a:lnTo>
                  <a:pt x="27843" y="11493"/>
                </a:lnTo>
                <a:lnTo>
                  <a:pt x="27777" y="11489"/>
                </a:lnTo>
                <a:lnTo>
                  <a:pt x="27711" y="11484"/>
                </a:lnTo>
                <a:lnTo>
                  <a:pt x="27646" y="11476"/>
                </a:lnTo>
                <a:lnTo>
                  <a:pt x="27580" y="11468"/>
                </a:lnTo>
                <a:lnTo>
                  <a:pt x="27516" y="11459"/>
                </a:lnTo>
                <a:lnTo>
                  <a:pt x="27450" y="11447"/>
                </a:lnTo>
                <a:lnTo>
                  <a:pt x="27386" y="11435"/>
                </a:lnTo>
                <a:lnTo>
                  <a:pt x="27320" y="11421"/>
                </a:lnTo>
                <a:lnTo>
                  <a:pt x="27255" y="11405"/>
                </a:lnTo>
                <a:lnTo>
                  <a:pt x="27192" y="11389"/>
                </a:lnTo>
                <a:lnTo>
                  <a:pt x="27127" y="11371"/>
                </a:lnTo>
                <a:lnTo>
                  <a:pt x="27064" y="11351"/>
                </a:lnTo>
                <a:lnTo>
                  <a:pt x="27000" y="11331"/>
                </a:lnTo>
                <a:lnTo>
                  <a:pt x="26937" y="11308"/>
                </a:lnTo>
                <a:lnTo>
                  <a:pt x="26874" y="11284"/>
                </a:lnTo>
                <a:lnTo>
                  <a:pt x="26812" y="11259"/>
                </a:lnTo>
                <a:lnTo>
                  <a:pt x="26751" y="11233"/>
                </a:lnTo>
                <a:lnTo>
                  <a:pt x="26689" y="11205"/>
                </a:lnTo>
                <a:lnTo>
                  <a:pt x="26628" y="11175"/>
                </a:lnTo>
                <a:lnTo>
                  <a:pt x="26567" y="11144"/>
                </a:lnTo>
                <a:lnTo>
                  <a:pt x="26507" y="11113"/>
                </a:lnTo>
                <a:lnTo>
                  <a:pt x="26448" y="11080"/>
                </a:lnTo>
                <a:lnTo>
                  <a:pt x="26388" y="11044"/>
                </a:lnTo>
                <a:lnTo>
                  <a:pt x="26330" y="11009"/>
                </a:lnTo>
                <a:lnTo>
                  <a:pt x="26272" y="10971"/>
                </a:lnTo>
                <a:lnTo>
                  <a:pt x="26214" y="10933"/>
                </a:lnTo>
                <a:lnTo>
                  <a:pt x="26158" y="10892"/>
                </a:lnTo>
                <a:lnTo>
                  <a:pt x="26102" y="10852"/>
                </a:lnTo>
                <a:lnTo>
                  <a:pt x="26047" y="10809"/>
                </a:lnTo>
                <a:lnTo>
                  <a:pt x="25992" y="10765"/>
                </a:lnTo>
                <a:lnTo>
                  <a:pt x="25937" y="10720"/>
                </a:lnTo>
                <a:lnTo>
                  <a:pt x="25884" y="10673"/>
                </a:lnTo>
                <a:lnTo>
                  <a:pt x="25840" y="10644"/>
                </a:lnTo>
                <a:lnTo>
                  <a:pt x="25797" y="10618"/>
                </a:lnTo>
                <a:lnTo>
                  <a:pt x="25756" y="10593"/>
                </a:lnTo>
                <a:lnTo>
                  <a:pt x="25718" y="10571"/>
                </a:lnTo>
                <a:lnTo>
                  <a:pt x="25681" y="10551"/>
                </a:lnTo>
                <a:lnTo>
                  <a:pt x="25646" y="10533"/>
                </a:lnTo>
                <a:lnTo>
                  <a:pt x="25613" y="10518"/>
                </a:lnTo>
                <a:lnTo>
                  <a:pt x="25581" y="10503"/>
                </a:lnTo>
                <a:lnTo>
                  <a:pt x="25550" y="10492"/>
                </a:lnTo>
                <a:lnTo>
                  <a:pt x="25521" y="10480"/>
                </a:lnTo>
                <a:lnTo>
                  <a:pt x="25493" y="10472"/>
                </a:lnTo>
                <a:lnTo>
                  <a:pt x="25466" y="10464"/>
                </a:lnTo>
                <a:lnTo>
                  <a:pt x="25440" y="10457"/>
                </a:lnTo>
                <a:lnTo>
                  <a:pt x="25414" y="10452"/>
                </a:lnTo>
                <a:lnTo>
                  <a:pt x="25389" y="10448"/>
                </a:lnTo>
                <a:lnTo>
                  <a:pt x="25364" y="10445"/>
                </a:lnTo>
                <a:lnTo>
                  <a:pt x="3051" y="10445"/>
                </a:lnTo>
                <a:lnTo>
                  <a:pt x="2972" y="10444"/>
                </a:lnTo>
                <a:lnTo>
                  <a:pt x="2894" y="10442"/>
                </a:lnTo>
                <a:lnTo>
                  <a:pt x="2816" y="10437"/>
                </a:lnTo>
                <a:lnTo>
                  <a:pt x="2739" y="10429"/>
                </a:lnTo>
                <a:lnTo>
                  <a:pt x="2662" y="10421"/>
                </a:lnTo>
                <a:lnTo>
                  <a:pt x="2586" y="10411"/>
                </a:lnTo>
                <a:lnTo>
                  <a:pt x="2511" y="10398"/>
                </a:lnTo>
                <a:lnTo>
                  <a:pt x="2436" y="10383"/>
                </a:lnTo>
                <a:lnTo>
                  <a:pt x="2362" y="10367"/>
                </a:lnTo>
                <a:lnTo>
                  <a:pt x="2288" y="10349"/>
                </a:lnTo>
                <a:lnTo>
                  <a:pt x="2215" y="10329"/>
                </a:lnTo>
                <a:lnTo>
                  <a:pt x="2143" y="10309"/>
                </a:lnTo>
                <a:lnTo>
                  <a:pt x="2073" y="10285"/>
                </a:lnTo>
                <a:lnTo>
                  <a:pt x="2002" y="10261"/>
                </a:lnTo>
                <a:lnTo>
                  <a:pt x="1932" y="10234"/>
                </a:lnTo>
                <a:lnTo>
                  <a:pt x="1863" y="10205"/>
                </a:lnTo>
                <a:lnTo>
                  <a:pt x="1795" y="10176"/>
                </a:lnTo>
                <a:lnTo>
                  <a:pt x="1728" y="10144"/>
                </a:lnTo>
                <a:lnTo>
                  <a:pt x="1661" y="10112"/>
                </a:lnTo>
                <a:lnTo>
                  <a:pt x="1597" y="10077"/>
                </a:lnTo>
                <a:lnTo>
                  <a:pt x="1532" y="10041"/>
                </a:lnTo>
                <a:lnTo>
                  <a:pt x="1469" y="10004"/>
                </a:lnTo>
                <a:lnTo>
                  <a:pt x="1406" y="9965"/>
                </a:lnTo>
                <a:lnTo>
                  <a:pt x="1345" y="9924"/>
                </a:lnTo>
                <a:lnTo>
                  <a:pt x="1285" y="9883"/>
                </a:lnTo>
                <a:lnTo>
                  <a:pt x="1225" y="9839"/>
                </a:lnTo>
                <a:lnTo>
                  <a:pt x="1167" y="9794"/>
                </a:lnTo>
                <a:lnTo>
                  <a:pt x="1110" y="9749"/>
                </a:lnTo>
                <a:lnTo>
                  <a:pt x="1055" y="9702"/>
                </a:lnTo>
                <a:lnTo>
                  <a:pt x="999" y="9653"/>
                </a:lnTo>
                <a:lnTo>
                  <a:pt x="945" y="9603"/>
                </a:lnTo>
                <a:lnTo>
                  <a:pt x="893" y="9552"/>
                </a:lnTo>
                <a:lnTo>
                  <a:pt x="842" y="9500"/>
                </a:lnTo>
                <a:lnTo>
                  <a:pt x="792" y="9446"/>
                </a:lnTo>
                <a:lnTo>
                  <a:pt x="743" y="9392"/>
                </a:lnTo>
                <a:lnTo>
                  <a:pt x="696" y="9335"/>
                </a:lnTo>
                <a:lnTo>
                  <a:pt x="651" y="9278"/>
                </a:lnTo>
                <a:lnTo>
                  <a:pt x="606" y="9220"/>
                </a:lnTo>
                <a:lnTo>
                  <a:pt x="562" y="9161"/>
                </a:lnTo>
                <a:lnTo>
                  <a:pt x="521" y="9100"/>
                </a:lnTo>
                <a:lnTo>
                  <a:pt x="480" y="9039"/>
                </a:lnTo>
                <a:lnTo>
                  <a:pt x="441" y="8976"/>
                </a:lnTo>
                <a:lnTo>
                  <a:pt x="404" y="8913"/>
                </a:lnTo>
                <a:lnTo>
                  <a:pt x="367" y="8849"/>
                </a:lnTo>
                <a:lnTo>
                  <a:pt x="333" y="8784"/>
                </a:lnTo>
                <a:lnTo>
                  <a:pt x="301" y="8717"/>
                </a:lnTo>
                <a:lnTo>
                  <a:pt x="270" y="8651"/>
                </a:lnTo>
                <a:lnTo>
                  <a:pt x="239" y="8582"/>
                </a:lnTo>
                <a:lnTo>
                  <a:pt x="211" y="8513"/>
                </a:lnTo>
                <a:lnTo>
                  <a:pt x="185" y="8444"/>
                </a:lnTo>
                <a:lnTo>
                  <a:pt x="160" y="8373"/>
                </a:lnTo>
                <a:lnTo>
                  <a:pt x="136" y="8302"/>
                </a:lnTo>
                <a:lnTo>
                  <a:pt x="116" y="8230"/>
                </a:lnTo>
                <a:lnTo>
                  <a:pt x="96" y="8157"/>
                </a:lnTo>
                <a:lnTo>
                  <a:pt x="78" y="8083"/>
                </a:lnTo>
                <a:lnTo>
                  <a:pt x="61" y="8010"/>
                </a:lnTo>
                <a:lnTo>
                  <a:pt x="47" y="7935"/>
                </a:lnTo>
                <a:lnTo>
                  <a:pt x="34" y="7860"/>
                </a:lnTo>
                <a:lnTo>
                  <a:pt x="24" y="7784"/>
                </a:lnTo>
                <a:lnTo>
                  <a:pt x="16" y="7707"/>
                </a:lnTo>
                <a:lnTo>
                  <a:pt x="8" y="7630"/>
                </a:lnTo>
                <a:lnTo>
                  <a:pt x="4" y="7552"/>
                </a:lnTo>
                <a:lnTo>
                  <a:pt x="1" y="7474"/>
                </a:lnTo>
                <a:lnTo>
                  <a:pt x="0" y="7394"/>
                </a:lnTo>
                <a:lnTo>
                  <a:pt x="0" y="3050"/>
                </a:lnTo>
                <a:lnTo>
                  <a:pt x="1" y="2971"/>
                </a:lnTo>
                <a:lnTo>
                  <a:pt x="4" y="2893"/>
                </a:lnTo>
                <a:lnTo>
                  <a:pt x="8" y="2815"/>
                </a:lnTo>
                <a:lnTo>
                  <a:pt x="16" y="2738"/>
                </a:lnTo>
                <a:lnTo>
                  <a:pt x="24" y="2661"/>
                </a:lnTo>
                <a:lnTo>
                  <a:pt x="34" y="2585"/>
                </a:lnTo>
                <a:lnTo>
                  <a:pt x="47" y="2510"/>
                </a:lnTo>
                <a:lnTo>
                  <a:pt x="61" y="2435"/>
                </a:lnTo>
                <a:lnTo>
                  <a:pt x="78" y="2361"/>
                </a:lnTo>
                <a:lnTo>
                  <a:pt x="96" y="2288"/>
                </a:lnTo>
                <a:lnTo>
                  <a:pt x="116" y="2215"/>
                </a:lnTo>
                <a:lnTo>
                  <a:pt x="136" y="2143"/>
                </a:lnTo>
                <a:lnTo>
                  <a:pt x="160" y="2072"/>
                </a:lnTo>
                <a:lnTo>
                  <a:pt x="185" y="2001"/>
                </a:lnTo>
                <a:lnTo>
                  <a:pt x="211" y="1932"/>
                </a:lnTo>
                <a:lnTo>
                  <a:pt x="239" y="1863"/>
                </a:lnTo>
                <a:lnTo>
                  <a:pt x="270" y="1795"/>
                </a:lnTo>
                <a:lnTo>
                  <a:pt x="301" y="1728"/>
                </a:lnTo>
                <a:lnTo>
                  <a:pt x="333" y="1661"/>
                </a:lnTo>
                <a:lnTo>
                  <a:pt x="367" y="1596"/>
                </a:lnTo>
                <a:lnTo>
                  <a:pt x="404" y="1532"/>
                </a:lnTo>
                <a:lnTo>
                  <a:pt x="441" y="1468"/>
                </a:lnTo>
                <a:lnTo>
                  <a:pt x="480" y="1406"/>
                </a:lnTo>
                <a:lnTo>
                  <a:pt x="521" y="1345"/>
                </a:lnTo>
                <a:lnTo>
                  <a:pt x="562" y="1284"/>
                </a:lnTo>
                <a:lnTo>
                  <a:pt x="606" y="1225"/>
                </a:lnTo>
                <a:lnTo>
                  <a:pt x="651" y="1167"/>
                </a:lnTo>
                <a:lnTo>
                  <a:pt x="696" y="1109"/>
                </a:lnTo>
                <a:lnTo>
                  <a:pt x="743" y="1054"/>
                </a:lnTo>
                <a:lnTo>
                  <a:pt x="792" y="999"/>
                </a:lnTo>
                <a:lnTo>
                  <a:pt x="842" y="946"/>
                </a:lnTo>
                <a:lnTo>
                  <a:pt x="893" y="893"/>
                </a:lnTo>
                <a:lnTo>
                  <a:pt x="945" y="842"/>
                </a:lnTo>
                <a:lnTo>
                  <a:pt x="999" y="792"/>
                </a:lnTo>
                <a:lnTo>
                  <a:pt x="1055" y="744"/>
                </a:lnTo>
                <a:lnTo>
                  <a:pt x="1110" y="696"/>
                </a:lnTo>
                <a:lnTo>
                  <a:pt x="1167" y="650"/>
                </a:lnTo>
                <a:lnTo>
                  <a:pt x="1225" y="606"/>
                </a:lnTo>
                <a:lnTo>
                  <a:pt x="1285" y="563"/>
                </a:lnTo>
                <a:lnTo>
                  <a:pt x="1345" y="520"/>
                </a:lnTo>
                <a:lnTo>
                  <a:pt x="1406" y="481"/>
                </a:lnTo>
                <a:lnTo>
                  <a:pt x="1469" y="441"/>
                </a:lnTo>
                <a:lnTo>
                  <a:pt x="1532" y="404"/>
                </a:lnTo>
                <a:lnTo>
                  <a:pt x="1597" y="368"/>
                </a:lnTo>
                <a:lnTo>
                  <a:pt x="1661" y="334"/>
                </a:lnTo>
                <a:lnTo>
                  <a:pt x="1728" y="301"/>
                </a:lnTo>
                <a:lnTo>
                  <a:pt x="1795" y="270"/>
                </a:lnTo>
                <a:lnTo>
                  <a:pt x="1863" y="239"/>
                </a:lnTo>
                <a:lnTo>
                  <a:pt x="1932" y="211"/>
                </a:lnTo>
                <a:lnTo>
                  <a:pt x="2002" y="185"/>
                </a:lnTo>
                <a:lnTo>
                  <a:pt x="2073" y="160"/>
                </a:lnTo>
                <a:lnTo>
                  <a:pt x="2143" y="137"/>
                </a:lnTo>
                <a:lnTo>
                  <a:pt x="2215" y="116"/>
                </a:lnTo>
                <a:lnTo>
                  <a:pt x="2288" y="96"/>
                </a:lnTo>
                <a:lnTo>
                  <a:pt x="2362" y="78"/>
                </a:lnTo>
                <a:lnTo>
                  <a:pt x="2436" y="61"/>
                </a:lnTo>
                <a:lnTo>
                  <a:pt x="2511" y="48"/>
                </a:lnTo>
                <a:lnTo>
                  <a:pt x="2586" y="35"/>
                </a:lnTo>
                <a:lnTo>
                  <a:pt x="2662" y="24"/>
                </a:lnTo>
                <a:lnTo>
                  <a:pt x="2739" y="16"/>
                </a:lnTo>
                <a:lnTo>
                  <a:pt x="2816" y="8"/>
                </a:lnTo>
                <a:lnTo>
                  <a:pt x="2894" y="4"/>
                </a:lnTo>
                <a:lnTo>
                  <a:pt x="2972" y="1"/>
                </a:lnTo>
                <a:lnTo>
                  <a:pt x="3051" y="0"/>
                </a:lnTo>
                <a:lnTo>
                  <a:pt x="25929" y="0"/>
                </a:lnTo>
                <a:lnTo>
                  <a:pt x="26007" y="1"/>
                </a:lnTo>
                <a:lnTo>
                  <a:pt x="26086" y="4"/>
                </a:lnTo>
                <a:lnTo>
                  <a:pt x="26163" y="8"/>
                </a:lnTo>
                <a:lnTo>
                  <a:pt x="26240" y="16"/>
                </a:lnTo>
                <a:lnTo>
                  <a:pt x="26317" y="24"/>
                </a:lnTo>
                <a:lnTo>
                  <a:pt x="26393" y="35"/>
                </a:lnTo>
                <a:lnTo>
                  <a:pt x="26469" y="48"/>
                </a:lnTo>
                <a:lnTo>
                  <a:pt x="26543" y="61"/>
                </a:lnTo>
                <a:lnTo>
                  <a:pt x="26618" y="78"/>
                </a:lnTo>
                <a:lnTo>
                  <a:pt x="26691" y="96"/>
                </a:lnTo>
                <a:lnTo>
                  <a:pt x="26764" y="116"/>
                </a:lnTo>
                <a:lnTo>
                  <a:pt x="26836" y="137"/>
                </a:lnTo>
                <a:lnTo>
                  <a:pt x="26908" y="160"/>
                </a:lnTo>
                <a:lnTo>
                  <a:pt x="26977" y="185"/>
                </a:lnTo>
                <a:lnTo>
                  <a:pt x="27047" y="211"/>
                </a:lnTo>
                <a:lnTo>
                  <a:pt x="27117" y="239"/>
                </a:lnTo>
                <a:lnTo>
                  <a:pt x="27185" y="270"/>
                </a:lnTo>
                <a:lnTo>
                  <a:pt x="27251" y="301"/>
                </a:lnTo>
                <a:lnTo>
                  <a:pt x="27318" y="334"/>
                </a:lnTo>
                <a:lnTo>
                  <a:pt x="27383" y="368"/>
                </a:lnTo>
                <a:lnTo>
                  <a:pt x="27448" y="404"/>
                </a:lnTo>
                <a:lnTo>
                  <a:pt x="27510" y="441"/>
                </a:lnTo>
                <a:lnTo>
                  <a:pt x="27573" y="481"/>
                </a:lnTo>
                <a:lnTo>
                  <a:pt x="27634" y="520"/>
                </a:lnTo>
                <a:lnTo>
                  <a:pt x="27695" y="563"/>
                </a:lnTo>
                <a:lnTo>
                  <a:pt x="27754" y="606"/>
                </a:lnTo>
                <a:lnTo>
                  <a:pt x="27812" y="650"/>
                </a:lnTo>
                <a:lnTo>
                  <a:pt x="27870" y="696"/>
                </a:lnTo>
                <a:lnTo>
                  <a:pt x="27926" y="744"/>
                </a:lnTo>
                <a:lnTo>
                  <a:pt x="27980" y="792"/>
                </a:lnTo>
                <a:lnTo>
                  <a:pt x="28034" y="842"/>
                </a:lnTo>
                <a:lnTo>
                  <a:pt x="28086" y="893"/>
                </a:lnTo>
                <a:lnTo>
                  <a:pt x="28137" y="946"/>
                </a:lnTo>
                <a:lnTo>
                  <a:pt x="28187" y="999"/>
                </a:lnTo>
                <a:lnTo>
                  <a:pt x="28236" y="1054"/>
                </a:lnTo>
                <a:lnTo>
                  <a:pt x="28283" y="1109"/>
                </a:lnTo>
                <a:lnTo>
                  <a:pt x="28330" y="1167"/>
                </a:lnTo>
                <a:lnTo>
                  <a:pt x="28373" y="1225"/>
                </a:lnTo>
                <a:lnTo>
                  <a:pt x="28417" y="1284"/>
                </a:lnTo>
                <a:lnTo>
                  <a:pt x="28459" y="1345"/>
                </a:lnTo>
                <a:lnTo>
                  <a:pt x="28499" y="1406"/>
                </a:lnTo>
                <a:lnTo>
                  <a:pt x="28538" y="1468"/>
                </a:lnTo>
                <a:lnTo>
                  <a:pt x="28575" y="1532"/>
                </a:lnTo>
                <a:lnTo>
                  <a:pt x="28612" y="1596"/>
                </a:lnTo>
                <a:lnTo>
                  <a:pt x="28646" y="1661"/>
                </a:lnTo>
                <a:lnTo>
                  <a:pt x="28680" y="1728"/>
                </a:lnTo>
                <a:lnTo>
                  <a:pt x="28711" y="1795"/>
                </a:lnTo>
                <a:lnTo>
                  <a:pt x="28740" y="1863"/>
                </a:lnTo>
                <a:lnTo>
                  <a:pt x="28768" y="1932"/>
                </a:lnTo>
                <a:lnTo>
                  <a:pt x="28795" y="2001"/>
                </a:lnTo>
                <a:lnTo>
                  <a:pt x="28820" y="2072"/>
                </a:lnTo>
                <a:lnTo>
                  <a:pt x="28843" y="2143"/>
                </a:lnTo>
                <a:lnTo>
                  <a:pt x="28865" y="2215"/>
                </a:lnTo>
                <a:lnTo>
                  <a:pt x="28884" y="2288"/>
                </a:lnTo>
                <a:lnTo>
                  <a:pt x="28902" y="2361"/>
                </a:lnTo>
                <a:lnTo>
                  <a:pt x="28918" y="2435"/>
                </a:lnTo>
                <a:lnTo>
                  <a:pt x="28933" y="2510"/>
                </a:lnTo>
                <a:lnTo>
                  <a:pt x="28945" y="2585"/>
                </a:lnTo>
                <a:lnTo>
                  <a:pt x="28955" y="2661"/>
                </a:lnTo>
                <a:lnTo>
                  <a:pt x="28965" y="2738"/>
                </a:lnTo>
                <a:lnTo>
                  <a:pt x="28971" y="2815"/>
                </a:lnTo>
                <a:lnTo>
                  <a:pt x="28976" y="2893"/>
                </a:lnTo>
                <a:lnTo>
                  <a:pt x="28979" y="2971"/>
                </a:lnTo>
                <a:lnTo>
                  <a:pt x="28980" y="3050"/>
                </a:lnTo>
                <a:lnTo>
                  <a:pt x="28980" y="5222"/>
                </a:lnTo>
                <a:lnTo>
                  <a:pt x="28979" y="5273"/>
                </a:lnTo>
                <a:lnTo>
                  <a:pt x="28978" y="5323"/>
                </a:lnTo>
                <a:lnTo>
                  <a:pt x="28974" y="5373"/>
                </a:lnTo>
                <a:lnTo>
                  <a:pt x="28969" y="5422"/>
                </a:lnTo>
                <a:lnTo>
                  <a:pt x="28965" y="5447"/>
                </a:lnTo>
                <a:lnTo>
                  <a:pt x="28961" y="5471"/>
                </a:lnTo>
                <a:lnTo>
                  <a:pt x="28955" y="5495"/>
                </a:lnTo>
                <a:lnTo>
                  <a:pt x="28950" y="5518"/>
                </a:lnTo>
                <a:lnTo>
                  <a:pt x="28943" y="5542"/>
                </a:lnTo>
                <a:lnTo>
                  <a:pt x="28936" y="5565"/>
                </a:lnTo>
                <a:lnTo>
                  <a:pt x="28927" y="5588"/>
                </a:lnTo>
                <a:lnTo>
                  <a:pt x="28918" y="5610"/>
                </a:lnTo>
                <a:lnTo>
                  <a:pt x="28825" y="5605"/>
                </a:lnTo>
                <a:lnTo>
                  <a:pt x="28733" y="5603"/>
                </a:lnTo>
                <a:lnTo>
                  <a:pt x="28640" y="5603"/>
                </a:lnTo>
                <a:lnTo>
                  <a:pt x="28548" y="5605"/>
                </a:lnTo>
                <a:lnTo>
                  <a:pt x="28456" y="5610"/>
                </a:lnTo>
                <a:lnTo>
                  <a:pt x="28364" y="5617"/>
                </a:lnTo>
                <a:lnTo>
                  <a:pt x="28274" y="5625"/>
                </a:lnTo>
                <a:lnTo>
                  <a:pt x="28183" y="5637"/>
                </a:lnTo>
                <a:lnTo>
                  <a:pt x="28092" y="5649"/>
                </a:lnTo>
                <a:lnTo>
                  <a:pt x="28003" y="5665"/>
                </a:lnTo>
                <a:lnTo>
                  <a:pt x="27913" y="5682"/>
                </a:lnTo>
                <a:lnTo>
                  <a:pt x="27825" y="5702"/>
                </a:lnTo>
                <a:lnTo>
                  <a:pt x="27737" y="5725"/>
                </a:lnTo>
                <a:lnTo>
                  <a:pt x="27650" y="5749"/>
                </a:lnTo>
                <a:lnTo>
                  <a:pt x="27564" y="5776"/>
                </a:lnTo>
                <a:lnTo>
                  <a:pt x="27478" y="5805"/>
                </a:lnTo>
                <a:lnTo>
                  <a:pt x="27437" y="5821"/>
                </a:lnTo>
                <a:lnTo>
                  <a:pt x="27394" y="5836"/>
                </a:lnTo>
                <a:lnTo>
                  <a:pt x="27352" y="5853"/>
                </a:lnTo>
                <a:lnTo>
                  <a:pt x="27311" y="5870"/>
                </a:lnTo>
                <a:lnTo>
                  <a:pt x="27269" y="5887"/>
                </a:lnTo>
                <a:lnTo>
                  <a:pt x="27228" y="5906"/>
                </a:lnTo>
                <a:lnTo>
                  <a:pt x="27187" y="5925"/>
                </a:lnTo>
                <a:lnTo>
                  <a:pt x="27147" y="5945"/>
                </a:lnTo>
                <a:lnTo>
                  <a:pt x="27107" y="5964"/>
                </a:lnTo>
                <a:lnTo>
                  <a:pt x="27066" y="5985"/>
                </a:lnTo>
                <a:lnTo>
                  <a:pt x="27026" y="6007"/>
                </a:lnTo>
                <a:lnTo>
                  <a:pt x="26988" y="6029"/>
                </a:lnTo>
                <a:lnTo>
                  <a:pt x="26948" y="6051"/>
                </a:lnTo>
                <a:lnTo>
                  <a:pt x="26910" y="6075"/>
                </a:lnTo>
                <a:lnTo>
                  <a:pt x="26871" y="6098"/>
                </a:lnTo>
                <a:lnTo>
                  <a:pt x="26833" y="6123"/>
                </a:lnTo>
                <a:lnTo>
                  <a:pt x="26795" y="6148"/>
                </a:lnTo>
                <a:lnTo>
                  <a:pt x="26758" y="6173"/>
                </a:lnTo>
                <a:lnTo>
                  <a:pt x="26721" y="6199"/>
                </a:lnTo>
                <a:lnTo>
                  <a:pt x="26684" y="6226"/>
                </a:lnTo>
                <a:lnTo>
                  <a:pt x="26648" y="6253"/>
                </a:lnTo>
                <a:lnTo>
                  <a:pt x="26612" y="6281"/>
                </a:lnTo>
                <a:lnTo>
                  <a:pt x="26577" y="6309"/>
                </a:lnTo>
                <a:lnTo>
                  <a:pt x="26541" y="6338"/>
                </a:lnTo>
                <a:lnTo>
                  <a:pt x="26507" y="6368"/>
                </a:lnTo>
                <a:lnTo>
                  <a:pt x="26473" y="6398"/>
                </a:lnTo>
                <a:lnTo>
                  <a:pt x="26438" y="6430"/>
                </a:lnTo>
                <a:lnTo>
                  <a:pt x="26405" y="6462"/>
                </a:lnTo>
                <a:lnTo>
                  <a:pt x="26372" y="6494"/>
                </a:lnTo>
                <a:lnTo>
                  <a:pt x="26339" y="6526"/>
                </a:lnTo>
                <a:lnTo>
                  <a:pt x="26307" y="6560"/>
                </a:lnTo>
                <a:lnTo>
                  <a:pt x="26275" y="6594"/>
                </a:lnTo>
                <a:lnTo>
                  <a:pt x="26232" y="6643"/>
                </a:lnTo>
                <a:lnTo>
                  <a:pt x="26191" y="6694"/>
                </a:lnTo>
                <a:lnTo>
                  <a:pt x="26152" y="6744"/>
                </a:lnTo>
                <a:lnTo>
                  <a:pt x="26113" y="6796"/>
                </a:lnTo>
                <a:lnTo>
                  <a:pt x="26076" y="6848"/>
                </a:lnTo>
                <a:lnTo>
                  <a:pt x="26041" y="6901"/>
                </a:lnTo>
                <a:lnTo>
                  <a:pt x="26006" y="6954"/>
                </a:lnTo>
                <a:lnTo>
                  <a:pt x="25973" y="7008"/>
                </a:lnTo>
                <a:lnTo>
                  <a:pt x="25942" y="7063"/>
                </a:lnTo>
                <a:lnTo>
                  <a:pt x="25911" y="7119"/>
                </a:lnTo>
                <a:lnTo>
                  <a:pt x="25882" y="7174"/>
                </a:lnTo>
                <a:lnTo>
                  <a:pt x="25855" y="7231"/>
                </a:lnTo>
                <a:lnTo>
                  <a:pt x="25829" y="7287"/>
                </a:lnTo>
                <a:lnTo>
                  <a:pt x="25804" y="7344"/>
                </a:lnTo>
                <a:lnTo>
                  <a:pt x="25780" y="7403"/>
                </a:lnTo>
                <a:lnTo>
                  <a:pt x="25758" y="7461"/>
                </a:lnTo>
                <a:lnTo>
                  <a:pt x="25738" y="7519"/>
                </a:lnTo>
                <a:lnTo>
                  <a:pt x="25719" y="7578"/>
                </a:lnTo>
                <a:lnTo>
                  <a:pt x="25701" y="7637"/>
                </a:lnTo>
                <a:lnTo>
                  <a:pt x="25684" y="7697"/>
                </a:lnTo>
                <a:lnTo>
                  <a:pt x="25669" y="7757"/>
                </a:lnTo>
                <a:lnTo>
                  <a:pt x="25655" y="7817"/>
                </a:lnTo>
                <a:lnTo>
                  <a:pt x="25643" y="7877"/>
                </a:lnTo>
                <a:lnTo>
                  <a:pt x="25631" y="7938"/>
                </a:lnTo>
                <a:lnTo>
                  <a:pt x="25622" y="7998"/>
                </a:lnTo>
                <a:lnTo>
                  <a:pt x="25614" y="8058"/>
                </a:lnTo>
                <a:lnTo>
                  <a:pt x="25606" y="8120"/>
                </a:lnTo>
                <a:lnTo>
                  <a:pt x="25601" y="8180"/>
                </a:lnTo>
                <a:lnTo>
                  <a:pt x="25597" y="8242"/>
                </a:lnTo>
                <a:lnTo>
                  <a:pt x="25595" y="8303"/>
                </a:lnTo>
                <a:lnTo>
                  <a:pt x="25593" y="8363"/>
                </a:lnTo>
                <a:lnTo>
                  <a:pt x="25593" y="8425"/>
                </a:lnTo>
                <a:lnTo>
                  <a:pt x="25595" y="8486"/>
                </a:lnTo>
                <a:lnTo>
                  <a:pt x="25597" y="8547"/>
                </a:lnTo>
                <a:lnTo>
                  <a:pt x="25601" y="8608"/>
                </a:lnTo>
                <a:lnTo>
                  <a:pt x="25607" y="8668"/>
                </a:lnTo>
                <a:lnTo>
                  <a:pt x="25614" y="8729"/>
                </a:lnTo>
                <a:lnTo>
                  <a:pt x="25622" y="8789"/>
                </a:lnTo>
                <a:lnTo>
                  <a:pt x="25632" y="8849"/>
                </a:lnTo>
                <a:lnTo>
                  <a:pt x="25644" y="8910"/>
                </a:lnTo>
                <a:lnTo>
                  <a:pt x="25656" y="8969"/>
                </a:lnTo>
                <a:lnTo>
                  <a:pt x="25670" y="9028"/>
                </a:lnTo>
                <a:lnTo>
                  <a:pt x="25686" y="9088"/>
                </a:lnTo>
                <a:lnTo>
                  <a:pt x="25702" y="9146"/>
                </a:lnTo>
                <a:lnTo>
                  <a:pt x="25721" y="9204"/>
                </a:lnTo>
                <a:lnTo>
                  <a:pt x="25740" y="9263"/>
                </a:lnTo>
                <a:lnTo>
                  <a:pt x="25762" y="9320"/>
                </a:lnTo>
                <a:lnTo>
                  <a:pt x="25783" y="9377"/>
                </a:lnTo>
                <a:lnTo>
                  <a:pt x="25807" y="9434"/>
                </a:lnTo>
                <a:lnTo>
                  <a:pt x="25832" y="9490"/>
                </a:lnTo>
                <a:lnTo>
                  <a:pt x="25859" y="9546"/>
                </a:lnTo>
                <a:lnTo>
                  <a:pt x="25888" y="9601"/>
                </a:lnTo>
                <a:lnTo>
                  <a:pt x="25917" y="9655"/>
                </a:lnTo>
                <a:lnTo>
                  <a:pt x="25948" y="9709"/>
                </a:lnTo>
                <a:lnTo>
                  <a:pt x="25980" y="9762"/>
                </a:lnTo>
                <a:lnTo>
                  <a:pt x="26015" y="9815"/>
                </a:lnTo>
                <a:lnTo>
                  <a:pt x="26050" y="9867"/>
                </a:lnTo>
                <a:lnTo>
                  <a:pt x="26086" y="9918"/>
                </a:lnTo>
                <a:lnTo>
                  <a:pt x="26124" y="9969"/>
                </a:lnTo>
                <a:lnTo>
                  <a:pt x="26163" y="10018"/>
                </a:lnTo>
                <a:lnTo>
                  <a:pt x="26205" y="10067"/>
                </a:lnTo>
                <a:lnTo>
                  <a:pt x="26247" y="10116"/>
                </a:lnTo>
                <a:lnTo>
                  <a:pt x="26290" y="10163"/>
                </a:lnTo>
                <a:lnTo>
                  <a:pt x="26336" y="10210"/>
                </a:lnTo>
                <a:lnTo>
                  <a:pt x="26383" y="10254"/>
                </a:lnTo>
                <a:lnTo>
                  <a:pt x="26430" y="10298"/>
                </a:lnTo>
                <a:lnTo>
                  <a:pt x="26479" y="10340"/>
                </a:lnTo>
                <a:lnTo>
                  <a:pt x="26528" y="10380"/>
                </a:lnTo>
                <a:lnTo>
                  <a:pt x="26579" y="10419"/>
                </a:lnTo>
                <a:lnTo>
                  <a:pt x="26630" y="10456"/>
                </a:lnTo>
                <a:lnTo>
                  <a:pt x="26682" y="10492"/>
                </a:lnTo>
                <a:lnTo>
                  <a:pt x="26735" y="10525"/>
                </a:lnTo>
                <a:lnTo>
                  <a:pt x="26788" y="10557"/>
                </a:lnTo>
                <a:lnTo>
                  <a:pt x="26843" y="10588"/>
                </a:lnTo>
                <a:lnTo>
                  <a:pt x="26897" y="10618"/>
                </a:lnTo>
                <a:lnTo>
                  <a:pt x="26954" y="10645"/>
                </a:lnTo>
                <a:lnTo>
                  <a:pt x="27010" y="10671"/>
                </a:lnTo>
                <a:lnTo>
                  <a:pt x="27067" y="10695"/>
                </a:lnTo>
                <a:lnTo>
                  <a:pt x="27124" y="10718"/>
                </a:lnTo>
                <a:lnTo>
                  <a:pt x="27182" y="10738"/>
                </a:lnTo>
                <a:lnTo>
                  <a:pt x="27240" y="10758"/>
                </a:lnTo>
                <a:lnTo>
                  <a:pt x="27298" y="10776"/>
                </a:lnTo>
                <a:lnTo>
                  <a:pt x="27357" y="10792"/>
                </a:lnTo>
                <a:lnTo>
                  <a:pt x="27417" y="10807"/>
                </a:lnTo>
                <a:lnTo>
                  <a:pt x="27476" y="10821"/>
                </a:lnTo>
                <a:lnTo>
                  <a:pt x="27535" y="10832"/>
                </a:lnTo>
                <a:lnTo>
                  <a:pt x="27596" y="10841"/>
                </a:lnTo>
                <a:lnTo>
                  <a:pt x="27655" y="10850"/>
                </a:lnTo>
                <a:lnTo>
                  <a:pt x="27716" y="10857"/>
                </a:lnTo>
                <a:lnTo>
                  <a:pt x="27776" y="10862"/>
                </a:lnTo>
                <a:lnTo>
                  <a:pt x="27836" y="10865"/>
                </a:lnTo>
                <a:lnTo>
                  <a:pt x="27897" y="10867"/>
                </a:lnTo>
                <a:lnTo>
                  <a:pt x="27956" y="10868"/>
                </a:lnTo>
                <a:lnTo>
                  <a:pt x="28016" y="10867"/>
                </a:lnTo>
                <a:lnTo>
                  <a:pt x="28077" y="10864"/>
                </a:lnTo>
                <a:lnTo>
                  <a:pt x="28136" y="10860"/>
                </a:lnTo>
                <a:lnTo>
                  <a:pt x="28195" y="10854"/>
                </a:lnTo>
                <a:lnTo>
                  <a:pt x="28255" y="10847"/>
                </a:lnTo>
                <a:lnTo>
                  <a:pt x="28314" y="10838"/>
                </a:lnTo>
                <a:lnTo>
                  <a:pt x="28372" y="10828"/>
                </a:lnTo>
                <a:lnTo>
                  <a:pt x="28431" y="10815"/>
                </a:lnTo>
                <a:lnTo>
                  <a:pt x="28488" y="10802"/>
                </a:lnTo>
                <a:lnTo>
                  <a:pt x="28545" y="10786"/>
                </a:lnTo>
                <a:lnTo>
                  <a:pt x="28603" y="10770"/>
                </a:lnTo>
                <a:lnTo>
                  <a:pt x="28659" y="10752"/>
                </a:lnTo>
                <a:lnTo>
                  <a:pt x="28714" y="10732"/>
                </a:lnTo>
                <a:lnTo>
                  <a:pt x="28769" y="10710"/>
                </a:lnTo>
                <a:lnTo>
                  <a:pt x="28823" y="10687"/>
                </a:lnTo>
                <a:lnTo>
                  <a:pt x="28877" y="10662"/>
                </a:lnTo>
                <a:lnTo>
                  <a:pt x="28930" y="10636"/>
                </a:lnTo>
                <a:lnTo>
                  <a:pt x="28983" y="10609"/>
                </a:lnTo>
                <a:lnTo>
                  <a:pt x="29034" y="10580"/>
                </a:lnTo>
                <a:lnTo>
                  <a:pt x="29083" y="10549"/>
                </a:lnTo>
                <a:lnTo>
                  <a:pt x="29133" y="10517"/>
                </a:lnTo>
                <a:lnTo>
                  <a:pt x="29181" y="10482"/>
                </a:lnTo>
                <a:lnTo>
                  <a:pt x="29229" y="10447"/>
                </a:lnTo>
                <a:lnTo>
                  <a:pt x="29276" y="10411"/>
                </a:lnTo>
                <a:lnTo>
                  <a:pt x="29321" y="10372"/>
                </a:lnTo>
                <a:lnTo>
                  <a:pt x="29366" y="10332"/>
                </a:lnTo>
                <a:lnTo>
                  <a:pt x="29408" y="10291"/>
                </a:lnTo>
                <a:lnTo>
                  <a:pt x="29450" y="10247"/>
                </a:lnTo>
                <a:lnTo>
                  <a:pt x="29491" y="10202"/>
                </a:lnTo>
                <a:lnTo>
                  <a:pt x="29530" y="10157"/>
                </a:lnTo>
                <a:lnTo>
                  <a:pt x="29569" y="10109"/>
                </a:lnTo>
                <a:lnTo>
                  <a:pt x="29605" y="10060"/>
                </a:lnTo>
                <a:lnTo>
                  <a:pt x="29640" y="10009"/>
                </a:lnTo>
                <a:lnTo>
                  <a:pt x="29674" y="9957"/>
                </a:lnTo>
                <a:lnTo>
                  <a:pt x="29707" y="9903"/>
                </a:lnTo>
                <a:lnTo>
                  <a:pt x="29727" y="9868"/>
                </a:lnTo>
                <a:lnTo>
                  <a:pt x="29746" y="9833"/>
                </a:lnTo>
                <a:lnTo>
                  <a:pt x="29764" y="9798"/>
                </a:lnTo>
                <a:lnTo>
                  <a:pt x="29783" y="9761"/>
                </a:lnTo>
                <a:lnTo>
                  <a:pt x="29800" y="9726"/>
                </a:lnTo>
                <a:lnTo>
                  <a:pt x="29817" y="9688"/>
                </a:lnTo>
                <a:lnTo>
                  <a:pt x="29833" y="9652"/>
                </a:lnTo>
                <a:lnTo>
                  <a:pt x="29850" y="9614"/>
                </a:lnTo>
                <a:lnTo>
                  <a:pt x="29864" y="9577"/>
                </a:lnTo>
                <a:lnTo>
                  <a:pt x="29879" y="9538"/>
                </a:lnTo>
                <a:lnTo>
                  <a:pt x="29893" y="9501"/>
                </a:lnTo>
                <a:lnTo>
                  <a:pt x="29906" y="9462"/>
                </a:lnTo>
                <a:lnTo>
                  <a:pt x="29918" y="9424"/>
                </a:lnTo>
                <a:lnTo>
                  <a:pt x="29931" y="9384"/>
                </a:lnTo>
                <a:lnTo>
                  <a:pt x="29942" y="9346"/>
                </a:lnTo>
                <a:lnTo>
                  <a:pt x="29953" y="9306"/>
                </a:lnTo>
                <a:lnTo>
                  <a:pt x="29962" y="9267"/>
                </a:lnTo>
                <a:lnTo>
                  <a:pt x="29971" y="9227"/>
                </a:lnTo>
                <a:lnTo>
                  <a:pt x="29980" y="9188"/>
                </a:lnTo>
                <a:lnTo>
                  <a:pt x="29988" y="9147"/>
                </a:lnTo>
                <a:lnTo>
                  <a:pt x="29994" y="9108"/>
                </a:lnTo>
                <a:lnTo>
                  <a:pt x="30001" y="9068"/>
                </a:lnTo>
                <a:lnTo>
                  <a:pt x="30006" y="9027"/>
                </a:lnTo>
                <a:lnTo>
                  <a:pt x="30011" y="8988"/>
                </a:lnTo>
                <a:lnTo>
                  <a:pt x="30015" y="8947"/>
                </a:lnTo>
                <a:lnTo>
                  <a:pt x="30018" y="8908"/>
                </a:lnTo>
                <a:lnTo>
                  <a:pt x="30020" y="8867"/>
                </a:lnTo>
                <a:lnTo>
                  <a:pt x="30021" y="8827"/>
                </a:lnTo>
                <a:lnTo>
                  <a:pt x="30023" y="8787"/>
                </a:lnTo>
                <a:lnTo>
                  <a:pt x="30023" y="8747"/>
                </a:lnTo>
                <a:lnTo>
                  <a:pt x="30021" y="8707"/>
                </a:lnTo>
                <a:lnTo>
                  <a:pt x="30019" y="8667"/>
                </a:lnTo>
                <a:lnTo>
                  <a:pt x="30017" y="8628"/>
                </a:lnTo>
                <a:lnTo>
                  <a:pt x="30013" y="8588"/>
                </a:lnTo>
                <a:lnTo>
                  <a:pt x="30009" y="8549"/>
                </a:lnTo>
                <a:lnTo>
                  <a:pt x="30004" y="8509"/>
                </a:lnTo>
                <a:lnTo>
                  <a:pt x="29998" y="8471"/>
                </a:lnTo>
                <a:lnTo>
                  <a:pt x="29990" y="8432"/>
                </a:lnTo>
                <a:lnTo>
                  <a:pt x="29982" y="8394"/>
                </a:lnTo>
                <a:lnTo>
                  <a:pt x="29974" y="8355"/>
                </a:lnTo>
                <a:lnTo>
                  <a:pt x="29963" y="8317"/>
                </a:lnTo>
                <a:lnTo>
                  <a:pt x="29953" y="8279"/>
                </a:lnTo>
                <a:lnTo>
                  <a:pt x="29941" y="8242"/>
                </a:lnTo>
                <a:lnTo>
                  <a:pt x="29928" y="8204"/>
                </a:lnTo>
                <a:lnTo>
                  <a:pt x="29914" y="8168"/>
                </a:lnTo>
                <a:lnTo>
                  <a:pt x="29900" y="8130"/>
                </a:lnTo>
                <a:lnTo>
                  <a:pt x="29884" y="8095"/>
                </a:lnTo>
                <a:lnTo>
                  <a:pt x="29867" y="8058"/>
                </a:lnTo>
                <a:lnTo>
                  <a:pt x="29850" y="8023"/>
                </a:lnTo>
                <a:lnTo>
                  <a:pt x="29831" y="7989"/>
                </a:lnTo>
                <a:lnTo>
                  <a:pt x="29811" y="7954"/>
                </a:lnTo>
                <a:lnTo>
                  <a:pt x="29790" y="7920"/>
                </a:lnTo>
                <a:lnTo>
                  <a:pt x="29767" y="7887"/>
                </a:lnTo>
                <a:lnTo>
                  <a:pt x="29745" y="7853"/>
                </a:lnTo>
                <a:lnTo>
                  <a:pt x="29721" y="7821"/>
                </a:lnTo>
                <a:lnTo>
                  <a:pt x="29696" y="7789"/>
                </a:lnTo>
                <a:lnTo>
                  <a:pt x="29670" y="7758"/>
                </a:lnTo>
                <a:lnTo>
                  <a:pt x="29643" y="7726"/>
                </a:lnTo>
                <a:lnTo>
                  <a:pt x="29613" y="7696"/>
                </a:lnTo>
                <a:lnTo>
                  <a:pt x="29584" y="7666"/>
                </a:lnTo>
                <a:lnTo>
                  <a:pt x="29553" y="7637"/>
                </a:lnTo>
                <a:lnTo>
                  <a:pt x="29522" y="7609"/>
                </a:lnTo>
                <a:lnTo>
                  <a:pt x="29488" y="7581"/>
                </a:lnTo>
                <a:lnTo>
                  <a:pt x="29454" y="7554"/>
                </a:lnTo>
                <a:lnTo>
                  <a:pt x="29417" y="7517"/>
                </a:lnTo>
                <a:lnTo>
                  <a:pt x="29384" y="7487"/>
                </a:lnTo>
                <a:lnTo>
                  <a:pt x="29355" y="7461"/>
                </a:lnTo>
                <a:lnTo>
                  <a:pt x="29331" y="7439"/>
                </a:lnTo>
                <a:lnTo>
                  <a:pt x="29297" y="7412"/>
                </a:lnTo>
                <a:lnTo>
                  <a:pt x="29285" y="74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rIns="252000"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@media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screen and (monochrome)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26156" y="3272588"/>
            <a:ext cx="10809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要指定否定条件，可以在媒体声明中添加关键字not，不能在单个条件前使用not。该关键字必须位于声明的开头，而且它会否定整个声明。所以，上面的示例会应用于除单色屏幕外的所有设备。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12236"/>
            <a:ext cx="9144000" cy="758825"/>
          </a:xfrm>
        </p:spPr>
        <p:txBody>
          <a:bodyPr/>
          <a:lstStyle/>
          <a:p>
            <a:r>
              <a:rPr lang="en-US" altLang="zh-CN" dirty="0" err="1"/>
              <a:t>向早期浏览器隐藏媒体查询</a:t>
            </a:r>
            <a:endParaRPr lang="zh-CN" altLang="en-US" dirty="0"/>
          </a:p>
        </p:txBody>
      </p:sp>
      <p:sp>
        <p:nvSpPr>
          <p:cNvPr id="4" name="KSO_Shape"/>
          <p:cNvSpPr>
            <a:spLocks noGrp="1"/>
          </p:cNvSpPr>
          <p:nvPr>
            <p:ph type="subTitle" idx="1"/>
          </p:nvPr>
        </p:nvSpPr>
        <p:spPr bwMode="auto">
          <a:xfrm>
            <a:off x="802106" y="1442895"/>
            <a:ext cx="9997439" cy="978803"/>
          </a:xfrm>
          <a:custGeom>
            <a:avLst/>
            <a:gdLst>
              <a:gd name="T0" fmla="*/ 2147483646 w 30720"/>
              <a:gd name="T1" fmla="*/ 2147483646 h 11496"/>
              <a:gd name="T2" fmla="*/ 2147483646 w 30720"/>
              <a:gd name="T3" fmla="*/ 2147483646 h 11496"/>
              <a:gd name="T4" fmla="*/ 2147483646 w 30720"/>
              <a:gd name="T5" fmla="*/ 2147483646 h 11496"/>
              <a:gd name="T6" fmla="*/ 2147483646 w 30720"/>
              <a:gd name="T7" fmla="*/ 2147483646 h 11496"/>
              <a:gd name="T8" fmla="*/ 2147483646 w 30720"/>
              <a:gd name="T9" fmla="*/ 2147483646 h 11496"/>
              <a:gd name="T10" fmla="*/ 2147483646 w 30720"/>
              <a:gd name="T11" fmla="*/ 2147483646 h 11496"/>
              <a:gd name="T12" fmla="*/ 2147483646 w 30720"/>
              <a:gd name="T13" fmla="*/ 2147483646 h 11496"/>
              <a:gd name="T14" fmla="*/ 2147483646 w 30720"/>
              <a:gd name="T15" fmla="*/ 2147483646 h 11496"/>
              <a:gd name="T16" fmla="*/ 2147483646 w 30720"/>
              <a:gd name="T17" fmla="*/ 2147483646 h 11496"/>
              <a:gd name="T18" fmla="*/ 2147483646 w 30720"/>
              <a:gd name="T19" fmla="*/ 2147483646 h 11496"/>
              <a:gd name="T20" fmla="*/ 2147483646 w 30720"/>
              <a:gd name="T21" fmla="*/ 2147483646 h 11496"/>
              <a:gd name="T22" fmla="*/ 2147483646 w 30720"/>
              <a:gd name="T23" fmla="*/ 2147483646 h 11496"/>
              <a:gd name="T24" fmla="*/ 2147483646 w 30720"/>
              <a:gd name="T25" fmla="*/ 2147483646 h 11496"/>
              <a:gd name="T26" fmla="*/ 2147483646 w 30720"/>
              <a:gd name="T27" fmla="*/ 2147483646 h 11496"/>
              <a:gd name="T28" fmla="*/ 2147483646 w 30720"/>
              <a:gd name="T29" fmla="*/ 2147483646 h 11496"/>
              <a:gd name="T30" fmla="*/ 2147483646 w 30720"/>
              <a:gd name="T31" fmla="*/ 2147483646 h 11496"/>
              <a:gd name="T32" fmla="*/ 2147483646 w 30720"/>
              <a:gd name="T33" fmla="*/ 2147483646 h 11496"/>
              <a:gd name="T34" fmla="*/ 2147483646 w 30720"/>
              <a:gd name="T35" fmla="*/ 2147483646 h 11496"/>
              <a:gd name="T36" fmla="*/ 2147483646 w 30720"/>
              <a:gd name="T37" fmla="*/ 2147483646 h 11496"/>
              <a:gd name="T38" fmla="*/ 2147483646 w 30720"/>
              <a:gd name="T39" fmla="*/ 2147483646 h 11496"/>
              <a:gd name="T40" fmla="*/ 2147483646 w 30720"/>
              <a:gd name="T41" fmla="*/ 2147483646 h 11496"/>
              <a:gd name="T42" fmla="*/ 2147483646 w 30720"/>
              <a:gd name="T43" fmla="*/ 2147483646 h 11496"/>
              <a:gd name="T44" fmla="*/ 2147483646 w 30720"/>
              <a:gd name="T45" fmla="*/ 2147483646 h 11496"/>
              <a:gd name="T46" fmla="*/ 2147483646 w 30720"/>
              <a:gd name="T47" fmla="*/ 2147483646 h 11496"/>
              <a:gd name="T48" fmla="*/ 2147483646 w 30720"/>
              <a:gd name="T49" fmla="*/ 2147483646 h 11496"/>
              <a:gd name="T50" fmla="*/ 2147483646 w 30720"/>
              <a:gd name="T51" fmla="*/ 2147483646 h 11496"/>
              <a:gd name="T52" fmla="*/ 2147483646 w 30720"/>
              <a:gd name="T53" fmla="*/ 2147483646 h 11496"/>
              <a:gd name="T54" fmla="*/ 2147483646 w 30720"/>
              <a:gd name="T55" fmla="*/ 2147483646 h 11496"/>
              <a:gd name="T56" fmla="*/ 2147483646 w 30720"/>
              <a:gd name="T57" fmla="*/ 2147483646 h 11496"/>
              <a:gd name="T58" fmla="*/ 2147483646 w 30720"/>
              <a:gd name="T59" fmla="*/ 2147483646 h 11496"/>
              <a:gd name="T60" fmla="*/ 2147483646 w 30720"/>
              <a:gd name="T61" fmla="*/ 2147483646 h 11496"/>
              <a:gd name="T62" fmla="*/ 2147483646 w 30720"/>
              <a:gd name="T63" fmla="*/ 2147483646 h 11496"/>
              <a:gd name="T64" fmla="*/ 2147483646 w 30720"/>
              <a:gd name="T65" fmla="*/ 2147483646 h 11496"/>
              <a:gd name="T66" fmla="*/ 2147483646 w 30720"/>
              <a:gd name="T67" fmla="*/ 2147483646 h 11496"/>
              <a:gd name="T68" fmla="*/ 2147483646 w 30720"/>
              <a:gd name="T69" fmla="*/ 2147483646 h 11496"/>
              <a:gd name="T70" fmla="*/ 2147483646 w 30720"/>
              <a:gd name="T71" fmla="*/ 2147483646 h 11496"/>
              <a:gd name="T72" fmla="*/ 2147483646 w 30720"/>
              <a:gd name="T73" fmla="*/ 2147483646 h 11496"/>
              <a:gd name="T74" fmla="*/ 2147483646 w 30720"/>
              <a:gd name="T75" fmla="*/ 2147483646 h 11496"/>
              <a:gd name="T76" fmla="*/ 2147483646 w 30720"/>
              <a:gd name="T77" fmla="*/ 2147483646 h 11496"/>
              <a:gd name="T78" fmla="*/ 2147483646 w 30720"/>
              <a:gd name="T79" fmla="*/ 2147483646 h 11496"/>
              <a:gd name="T80" fmla="*/ 2147483646 w 30720"/>
              <a:gd name="T81" fmla="*/ 2147483646 h 11496"/>
              <a:gd name="T82" fmla="*/ 2147483646 w 30720"/>
              <a:gd name="T83" fmla="*/ 2147483646 h 11496"/>
              <a:gd name="T84" fmla="*/ 2147483646 w 30720"/>
              <a:gd name="T85" fmla="*/ 2147483646 h 11496"/>
              <a:gd name="T86" fmla="*/ 2147483646 w 30720"/>
              <a:gd name="T87" fmla="*/ 2147483646 h 11496"/>
              <a:gd name="T88" fmla="*/ 2147483646 w 30720"/>
              <a:gd name="T89" fmla="*/ 2147483646 h 11496"/>
              <a:gd name="T90" fmla="*/ 2147483646 w 30720"/>
              <a:gd name="T91" fmla="*/ 2147483646 h 11496"/>
              <a:gd name="T92" fmla="*/ 2147483646 w 30720"/>
              <a:gd name="T93" fmla="*/ 2147483646 h 11496"/>
              <a:gd name="T94" fmla="*/ 2147483646 w 30720"/>
              <a:gd name="T95" fmla="*/ 2147483646 h 11496"/>
              <a:gd name="T96" fmla="*/ 2147483646 w 30720"/>
              <a:gd name="T97" fmla="*/ 2147483646 h 11496"/>
              <a:gd name="T98" fmla="*/ 2147483646 w 30720"/>
              <a:gd name="T99" fmla="*/ 2147483646 h 11496"/>
              <a:gd name="T100" fmla="*/ 2147483646 w 30720"/>
              <a:gd name="T101" fmla="*/ 2147483646 h 11496"/>
              <a:gd name="T102" fmla="*/ 2147483646 w 30720"/>
              <a:gd name="T103" fmla="*/ 2147483646 h 11496"/>
              <a:gd name="T104" fmla="*/ 2147483646 w 30720"/>
              <a:gd name="T105" fmla="*/ 2147483646 h 11496"/>
              <a:gd name="T106" fmla="*/ 2147483646 w 30720"/>
              <a:gd name="T107" fmla="*/ 2147483646 h 11496"/>
              <a:gd name="T108" fmla="*/ 2147483646 w 30720"/>
              <a:gd name="T109" fmla="*/ 2147483646 h 11496"/>
              <a:gd name="T110" fmla="*/ 2147483646 w 30720"/>
              <a:gd name="T111" fmla="*/ 2147483646 h 11496"/>
              <a:gd name="T112" fmla="*/ 2147483646 w 30720"/>
              <a:gd name="T113" fmla="*/ 2147483646 h 11496"/>
              <a:gd name="T114" fmla="*/ 2147483646 w 30720"/>
              <a:gd name="T115" fmla="*/ 2147483646 h 11496"/>
              <a:gd name="T116" fmla="*/ 2147483646 w 30720"/>
              <a:gd name="T117" fmla="*/ 2147483646 h 11496"/>
              <a:gd name="T118" fmla="*/ 2147483646 w 30720"/>
              <a:gd name="T119" fmla="*/ 2147483646 h 11496"/>
              <a:gd name="T120" fmla="*/ 2147483646 w 30720"/>
              <a:gd name="T121" fmla="*/ 2147483646 h 11496"/>
              <a:gd name="T122" fmla="*/ 2147483646 w 30720"/>
              <a:gd name="T123" fmla="*/ 2147483646 h 11496"/>
              <a:gd name="T124" fmla="*/ 2147483646 w 30720"/>
              <a:gd name="T125" fmla="*/ 2147483646 h 1149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0720" h="11496">
                <a:moveTo>
                  <a:pt x="29285" y="7403"/>
                </a:moveTo>
                <a:lnTo>
                  <a:pt x="29285" y="7403"/>
                </a:lnTo>
                <a:lnTo>
                  <a:pt x="29232" y="7379"/>
                </a:lnTo>
                <a:lnTo>
                  <a:pt x="29180" y="7357"/>
                </a:lnTo>
                <a:lnTo>
                  <a:pt x="29127" y="7336"/>
                </a:lnTo>
                <a:lnTo>
                  <a:pt x="29073" y="7316"/>
                </a:lnTo>
                <a:lnTo>
                  <a:pt x="29020" y="7298"/>
                </a:lnTo>
                <a:lnTo>
                  <a:pt x="28966" y="7280"/>
                </a:lnTo>
                <a:lnTo>
                  <a:pt x="28913" y="7264"/>
                </a:lnTo>
                <a:lnTo>
                  <a:pt x="28859" y="7251"/>
                </a:lnTo>
                <a:lnTo>
                  <a:pt x="28804" y="7237"/>
                </a:lnTo>
                <a:lnTo>
                  <a:pt x="28750" y="7226"/>
                </a:lnTo>
                <a:lnTo>
                  <a:pt x="28697" y="7216"/>
                </a:lnTo>
                <a:lnTo>
                  <a:pt x="28643" y="7208"/>
                </a:lnTo>
                <a:lnTo>
                  <a:pt x="28589" y="7202"/>
                </a:lnTo>
                <a:lnTo>
                  <a:pt x="28535" y="7198"/>
                </a:lnTo>
                <a:lnTo>
                  <a:pt x="28482" y="7195"/>
                </a:lnTo>
                <a:lnTo>
                  <a:pt x="28429" y="7194"/>
                </a:lnTo>
                <a:lnTo>
                  <a:pt x="28376" y="7194"/>
                </a:lnTo>
                <a:lnTo>
                  <a:pt x="28322" y="7197"/>
                </a:lnTo>
                <a:lnTo>
                  <a:pt x="28269" y="7201"/>
                </a:lnTo>
                <a:lnTo>
                  <a:pt x="28217" y="7207"/>
                </a:lnTo>
                <a:lnTo>
                  <a:pt x="28165" y="7215"/>
                </a:lnTo>
                <a:lnTo>
                  <a:pt x="28113" y="7226"/>
                </a:lnTo>
                <a:lnTo>
                  <a:pt x="28062" y="7238"/>
                </a:lnTo>
                <a:lnTo>
                  <a:pt x="28011" y="7253"/>
                </a:lnTo>
                <a:lnTo>
                  <a:pt x="27960" y="7270"/>
                </a:lnTo>
                <a:lnTo>
                  <a:pt x="27910" y="7289"/>
                </a:lnTo>
                <a:lnTo>
                  <a:pt x="27861" y="7310"/>
                </a:lnTo>
                <a:lnTo>
                  <a:pt x="27812" y="7334"/>
                </a:lnTo>
                <a:lnTo>
                  <a:pt x="27763" y="7360"/>
                </a:lnTo>
                <a:lnTo>
                  <a:pt x="27717" y="7388"/>
                </a:lnTo>
                <a:lnTo>
                  <a:pt x="27670" y="7418"/>
                </a:lnTo>
                <a:lnTo>
                  <a:pt x="27623" y="7452"/>
                </a:lnTo>
                <a:lnTo>
                  <a:pt x="27600" y="7473"/>
                </a:lnTo>
                <a:lnTo>
                  <a:pt x="27578" y="7494"/>
                </a:lnTo>
                <a:lnTo>
                  <a:pt x="27556" y="7516"/>
                </a:lnTo>
                <a:lnTo>
                  <a:pt x="27535" y="7539"/>
                </a:lnTo>
                <a:lnTo>
                  <a:pt x="27515" y="7562"/>
                </a:lnTo>
                <a:lnTo>
                  <a:pt x="27495" y="7586"/>
                </a:lnTo>
                <a:lnTo>
                  <a:pt x="27476" y="7611"/>
                </a:lnTo>
                <a:lnTo>
                  <a:pt x="27457" y="7636"/>
                </a:lnTo>
                <a:lnTo>
                  <a:pt x="27440" y="7662"/>
                </a:lnTo>
                <a:lnTo>
                  <a:pt x="27422" y="7689"/>
                </a:lnTo>
                <a:lnTo>
                  <a:pt x="27405" y="7716"/>
                </a:lnTo>
                <a:lnTo>
                  <a:pt x="27390" y="7743"/>
                </a:lnTo>
                <a:lnTo>
                  <a:pt x="27374" y="7771"/>
                </a:lnTo>
                <a:lnTo>
                  <a:pt x="27360" y="7799"/>
                </a:lnTo>
                <a:lnTo>
                  <a:pt x="27345" y="7827"/>
                </a:lnTo>
                <a:lnTo>
                  <a:pt x="27332" y="7857"/>
                </a:lnTo>
                <a:lnTo>
                  <a:pt x="27319" y="7887"/>
                </a:lnTo>
                <a:lnTo>
                  <a:pt x="27307" y="7916"/>
                </a:lnTo>
                <a:lnTo>
                  <a:pt x="27296" y="7946"/>
                </a:lnTo>
                <a:lnTo>
                  <a:pt x="27286" y="7976"/>
                </a:lnTo>
                <a:lnTo>
                  <a:pt x="27276" y="8006"/>
                </a:lnTo>
                <a:lnTo>
                  <a:pt x="27268" y="8038"/>
                </a:lnTo>
                <a:lnTo>
                  <a:pt x="27260" y="8069"/>
                </a:lnTo>
                <a:lnTo>
                  <a:pt x="27252" y="8099"/>
                </a:lnTo>
                <a:lnTo>
                  <a:pt x="27246" y="8130"/>
                </a:lnTo>
                <a:lnTo>
                  <a:pt x="27241" y="8161"/>
                </a:lnTo>
                <a:lnTo>
                  <a:pt x="27236" y="8193"/>
                </a:lnTo>
                <a:lnTo>
                  <a:pt x="27231" y="8224"/>
                </a:lnTo>
                <a:lnTo>
                  <a:pt x="27228" y="8255"/>
                </a:lnTo>
                <a:lnTo>
                  <a:pt x="27226" y="8286"/>
                </a:lnTo>
                <a:lnTo>
                  <a:pt x="27225" y="8318"/>
                </a:lnTo>
                <a:lnTo>
                  <a:pt x="27224" y="8348"/>
                </a:lnTo>
                <a:lnTo>
                  <a:pt x="27225" y="8379"/>
                </a:lnTo>
                <a:lnTo>
                  <a:pt x="27226" y="8409"/>
                </a:lnTo>
                <a:lnTo>
                  <a:pt x="27228" y="8440"/>
                </a:lnTo>
                <a:lnTo>
                  <a:pt x="27231" y="8471"/>
                </a:lnTo>
                <a:lnTo>
                  <a:pt x="27236" y="8500"/>
                </a:lnTo>
                <a:lnTo>
                  <a:pt x="27241" y="8530"/>
                </a:lnTo>
                <a:lnTo>
                  <a:pt x="27247" y="8559"/>
                </a:lnTo>
                <a:lnTo>
                  <a:pt x="27254" y="8588"/>
                </a:lnTo>
                <a:lnTo>
                  <a:pt x="27263" y="8617"/>
                </a:lnTo>
                <a:lnTo>
                  <a:pt x="27271" y="8645"/>
                </a:lnTo>
                <a:lnTo>
                  <a:pt x="27281" y="8674"/>
                </a:lnTo>
                <a:lnTo>
                  <a:pt x="27293" y="8701"/>
                </a:lnTo>
                <a:lnTo>
                  <a:pt x="27304" y="8728"/>
                </a:lnTo>
                <a:lnTo>
                  <a:pt x="27318" y="8754"/>
                </a:lnTo>
                <a:lnTo>
                  <a:pt x="27331" y="8780"/>
                </a:lnTo>
                <a:lnTo>
                  <a:pt x="27347" y="8805"/>
                </a:lnTo>
                <a:lnTo>
                  <a:pt x="27364" y="8830"/>
                </a:lnTo>
                <a:lnTo>
                  <a:pt x="27381" y="8854"/>
                </a:lnTo>
                <a:lnTo>
                  <a:pt x="27399" y="8876"/>
                </a:lnTo>
                <a:lnTo>
                  <a:pt x="27419" y="8899"/>
                </a:lnTo>
                <a:lnTo>
                  <a:pt x="27440" y="8921"/>
                </a:lnTo>
                <a:lnTo>
                  <a:pt x="27462" y="8943"/>
                </a:lnTo>
                <a:lnTo>
                  <a:pt x="27484" y="8963"/>
                </a:lnTo>
                <a:lnTo>
                  <a:pt x="27509" y="8983"/>
                </a:lnTo>
                <a:lnTo>
                  <a:pt x="27534" y="9001"/>
                </a:lnTo>
                <a:lnTo>
                  <a:pt x="27560" y="9019"/>
                </a:lnTo>
                <a:lnTo>
                  <a:pt x="27589" y="9036"/>
                </a:lnTo>
                <a:lnTo>
                  <a:pt x="27618" y="9052"/>
                </a:lnTo>
                <a:lnTo>
                  <a:pt x="27648" y="9067"/>
                </a:lnTo>
                <a:lnTo>
                  <a:pt x="27679" y="9081"/>
                </a:lnTo>
                <a:lnTo>
                  <a:pt x="27711" y="9094"/>
                </a:lnTo>
                <a:lnTo>
                  <a:pt x="27746" y="9106"/>
                </a:lnTo>
                <a:lnTo>
                  <a:pt x="27734" y="9013"/>
                </a:lnTo>
                <a:lnTo>
                  <a:pt x="27730" y="8964"/>
                </a:lnTo>
                <a:lnTo>
                  <a:pt x="27727" y="8916"/>
                </a:lnTo>
                <a:lnTo>
                  <a:pt x="27724" y="8866"/>
                </a:lnTo>
                <a:lnTo>
                  <a:pt x="27722" y="8816"/>
                </a:lnTo>
                <a:lnTo>
                  <a:pt x="27721" y="8767"/>
                </a:lnTo>
                <a:lnTo>
                  <a:pt x="27721" y="8717"/>
                </a:lnTo>
                <a:lnTo>
                  <a:pt x="27722" y="8667"/>
                </a:lnTo>
                <a:lnTo>
                  <a:pt x="27725" y="8617"/>
                </a:lnTo>
                <a:lnTo>
                  <a:pt x="27729" y="8568"/>
                </a:lnTo>
                <a:lnTo>
                  <a:pt x="27734" y="8519"/>
                </a:lnTo>
                <a:lnTo>
                  <a:pt x="27743" y="8472"/>
                </a:lnTo>
                <a:lnTo>
                  <a:pt x="27752" y="8425"/>
                </a:lnTo>
                <a:lnTo>
                  <a:pt x="27763" y="8378"/>
                </a:lnTo>
                <a:lnTo>
                  <a:pt x="27776" y="8333"/>
                </a:lnTo>
                <a:lnTo>
                  <a:pt x="27783" y="8311"/>
                </a:lnTo>
                <a:lnTo>
                  <a:pt x="27792" y="8289"/>
                </a:lnTo>
                <a:lnTo>
                  <a:pt x="27800" y="8268"/>
                </a:lnTo>
                <a:lnTo>
                  <a:pt x="27809" y="8247"/>
                </a:lnTo>
                <a:lnTo>
                  <a:pt x="27820" y="8226"/>
                </a:lnTo>
                <a:lnTo>
                  <a:pt x="27829" y="8206"/>
                </a:lnTo>
                <a:lnTo>
                  <a:pt x="27840" y="8185"/>
                </a:lnTo>
                <a:lnTo>
                  <a:pt x="27852" y="8167"/>
                </a:lnTo>
                <a:lnTo>
                  <a:pt x="27864" y="8148"/>
                </a:lnTo>
                <a:lnTo>
                  <a:pt x="27877" y="8129"/>
                </a:lnTo>
                <a:lnTo>
                  <a:pt x="27890" y="8112"/>
                </a:lnTo>
                <a:lnTo>
                  <a:pt x="27905" y="8094"/>
                </a:lnTo>
                <a:lnTo>
                  <a:pt x="27921" y="8077"/>
                </a:lnTo>
                <a:lnTo>
                  <a:pt x="27936" y="8061"/>
                </a:lnTo>
                <a:lnTo>
                  <a:pt x="27953" y="8045"/>
                </a:lnTo>
                <a:lnTo>
                  <a:pt x="27970" y="8029"/>
                </a:lnTo>
                <a:lnTo>
                  <a:pt x="27987" y="8015"/>
                </a:lnTo>
                <a:lnTo>
                  <a:pt x="28006" y="8001"/>
                </a:lnTo>
                <a:lnTo>
                  <a:pt x="28026" y="7988"/>
                </a:lnTo>
                <a:lnTo>
                  <a:pt x="28047" y="7975"/>
                </a:lnTo>
                <a:lnTo>
                  <a:pt x="28067" y="7963"/>
                </a:lnTo>
                <a:lnTo>
                  <a:pt x="28089" y="7951"/>
                </a:lnTo>
                <a:lnTo>
                  <a:pt x="28112" y="7941"/>
                </a:lnTo>
                <a:lnTo>
                  <a:pt x="28136" y="7931"/>
                </a:lnTo>
                <a:lnTo>
                  <a:pt x="28160" y="7922"/>
                </a:lnTo>
                <a:lnTo>
                  <a:pt x="28186" y="7914"/>
                </a:lnTo>
                <a:lnTo>
                  <a:pt x="28212" y="7906"/>
                </a:lnTo>
                <a:lnTo>
                  <a:pt x="28240" y="7899"/>
                </a:lnTo>
                <a:lnTo>
                  <a:pt x="28268" y="7893"/>
                </a:lnTo>
                <a:lnTo>
                  <a:pt x="28298" y="7889"/>
                </a:lnTo>
                <a:lnTo>
                  <a:pt x="28328" y="7885"/>
                </a:lnTo>
                <a:lnTo>
                  <a:pt x="28358" y="7880"/>
                </a:lnTo>
                <a:lnTo>
                  <a:pt x="28384" y="7882"/>
                </a:lnTo>
                <a:lnTo>
                  <a:pt x="28410" y="7883"/>
                </a:lnTo>
                <a:lnTo>
                  <a:pt x="28435" y="7884"/>
                </a:lnTo>
                <a:lnTo>
                  <a:pt x="28460" y="7887"/>
                </a:lnTo>
                <a:lnTo>
                  <a:pt x="28485" y="7890"/>
                </a:lnTo>
                <a:lnTo>
                  <a:pt x="28510" y="7893"/>
                </a:lnTo>
                <a:lnTo>
                  <a:pt x="28535" y="7898"/>
                </a:lnTo>
                <a:lnTo>
                  <a:pt x="28559" y="7903"/>
                </a:lnTo>
                <a:lnTo>
                  <a:pt x="28583" y="7909"/>
                </a:lnTo>
                <a:lnTo>
                  <a:pt x="28607" y="7915"/>
                </a:lnTo>
                <a:lnTo>
                  <a:pt x="28630" y="7922"/>
                </a:lnTo>
                <a:lnTo>
                  <a:pt x="28654" y="7929"/>
                </a:lnTo>
                <a:lnTo>
                  <a:pt x="28676" y="7938"/>
                </a:lnTo>
                <a:lnTo>
                  <a:pt x="28699" y="7947"/>
                </a:lnTo>
                <a:lnTo>
                  <a:pt x="28721" y="7956"/>
                </a:lnTo>
                <a:lnTo>
                  <a:pt x="28743" y="7966"/>
                </a:lnTo>
                <a:lnTo>
                  <a:pt x="28765" y="7976"/>
                </a:lnTo>
                <a:lnTo>
                  <a:pt x="28787" y="7988"/>
                </a:lnTo>
                <a:lnTo>
                  <a:pt x="28808" y="7999"/>
                </a:lnTo>
                <a:lnTo>
                  <a:pt x="28828" y="8012"/>
                </a:lnTo>
                <a:lnTo>
                  <a:pt x="28869" y="8038"/>
                </a:lnTo>
                <a:lnTo>
                  <a:pt x="28908" y="8065"/>
                </a:lnTo>
                <a:lnTo>
                  <a:pt x="28945" y="8095"/>
                </a:lnTo>
                <a:lnTo>
                  <a:pt x="28981" y="8126"/>
                </a:lnTo>
                <a:lnTo>
                  <a:pt x="29016" y="8159"/>
                </a:lnTo>
                <a:lnTo>
                  <a:pt x="29048" y="8195"/>
                </a:lnTo>
                <a:lnTo>
                  <a:pt x="29078" y="8231"/>
                </a:lnTo>
                <a:lnTo>
                  <a:pt x="29107" y="8270"/>
                </a:lnTo>
                <a:lnTo>
                  <a:pt x="29134" y="8309"/>
                </a:lnTo>
                <a:lnTo>
                  <a:pt x="29159" y="8351"/>
                </a:lnTo>
                <a:lnTo>
                  <a:pt x="29182" y="8394"/>
                </a:lnTo>
                <a:lnTo>
                  <a:pt x="29202" y="8436"/>
                </a:lnTo>
                <a:lnTo>
                  <a:pt x="29221" y="8481"/>
                </a:lnTo>
                <a:lnTo>
                  <a:pt x="29229" y="8504"/>
                </a:lnTo>
                <a:lnTo>
                  <a:pt x="29238" y="8527"/>
                </a:lnTo>
                <a:lnTo>
                  <a:pt x="29245" y="8551"/>
                </a:lnTo>
                <a:lnTo>
                  <a:pt x="29251" y="8574"/>
                </a:lnTo>
                <a:lnTo>
                  <a:pt x="29257" y="8598"/>
                </a:lnTo>
                <a:lnTo>
                  <a:pt x="29263" y="8621"/>
                </a:lnTo>
                <a:lnTo>
                  <a:pt x="29268" y="8645"/>
                </a:lnTo>
                <a:lnTo>
                  <a:pt x="29272" y="8670"/>
                </a:lnTo>
                <a:lnTo>
                  <a:pt x="29275" y="8694"/>
                </a:lnTo>
                <a:lnTo>
                  <a:pt x="29278" y="8719"/>
                </a:lnTo>
                <a:lnTo>
                  <a:pt x="29280" y="8744"/>
                </a:lnTo>
                <a:lnTo>
                  <a:pt x="29282" y="8769"/>
                </a:lnTo>
                <a:lnTo>
                  <a:pt x="29283" y="8794"/>
                </a:lnTo>
                <a:lnTo>
                  <a:pt x="29283" y="8820"/>
                </a:lnTo>
                <a:lnTo>
                  <a:pt x="29283" y="8845"/>
                </a:lnTo>
                <a:lnTo>
                  <a:pt x="29282" y="8871"/>
                </a:lnTo>
                <a:lnTo>
                  <a:pt x="29280" y="8897"/>
                </a:lnTo>
                <a:lnTo>
                  <a:pt x="29278" y="8922"/>
                </a:lnTo>
                <a:lnTo>
                  <a:pt x="29271" y="8974"/>
                </a:lnTo>
                <a:lnTo>
                  <a:pt x="29262" y="9024"/>
                </a:lnTo>
                <a:lnTo>
                  <a:pt x="29251" y="9074"/>
                </a:lnTo>
                <a:lnTo>
                  <a:pt x="29238" y="9123"/>
                </a:lnTo>
                <a:lnTo>
                  <a:pt x="29223" y="9171"/>
                </a:lnTo>
                <a:lnTo>
                  <a:pt x="29206" y="9219"/>
                </a:lnTo>
                <a:lnTo>
                  <a:pt x="29188" y="9265"/>
                </a:lnTo>
                <a:lnTo>
                  <a:pt x="29167" y="9310"/>
                </a:lnTo>
                <a:lnTo>
                  <a:pt x="29144" y="9355"/>
                </a:lnTo>
                <a:lnTo>
                  <a:pt x="29120" y="9398"/>
                </a:lnTo>
                <a:lnTo>
                  <a:pt x="29094" y="9441"/>
                </a:lnTo>
                <a:lnTo>
                  <a:pt x="29067" y="9481"/>
                </a:lnTo>
                <a:lnTo>
                  <a:pt x="29038" y="9522"/>
                </a:lnTo>
                <a:lnTo>
                  <a:pt x="29006" y="9560"/>
                </a:lnTo>
                <a:lnTo>
                  <a:pt x="28974" y="9599"/>
                </a:lnTo>
                <a:lnTo>
                  <a:pt x="28941" y="9635"/>
                </a:lnTo>
                <a:lnTo>
                  <a:pt x="28905" y="9671"/>
                </a:lnTo>
                <a:lnTo>
                  <a:pt x="28869" y="9704"/>
                </a:lnTo>
                <a:lnTo>
                  <a:pt x="28831" y="9737"/>
                </a:lnTo>
                <a:lnTo>
                  <a:pt x="28792" y="9768"/>
                </a:lnTo>
                <a:lnTo>
                  <a:pt x="28751" y="9798"/>
                </a:lnTo>
                <a:lnTo>
                  <a:pt x="28710" y="9827"/>
                </a:lnTo>
                <a:lnTo>
                  <a:pt x="28666" y="9854"/>
                </a:lnTo>
                <a:lnTo>
                  <a:pt x="28622" y="9879"/>
                </a:lnTo>
                <a:lnTo>
                  <a:pt x="28578" y="9903"/>
                </a:lnTo>
                <a:lnTo>
                  <a:pt x="28532" y="9926"/>
                </a:lnTo>
                <a:lnTo>
                  <a:pt x="28484" y="9946"/>
                </a:lnTo>
                <a:lnTo>
                  <a:pt x="28436" y="9965"/>
                </a:lnTo>
                <a:lnTo>
                  <a:pt x="28387" y="9983"/>
                </a:lnTo>
                <a:lnTo>
                  <a:pt x="28337" y="9999"/>
                </a:lnTo>
                <a:lnTo>
                  <a:pt x="28287" y="10013"/>
                </a:lnTo>
                <a:lnTo>
                  <a:pt x="28236" y="10025"/>
                </a:lnTo>
                <a:lnTo>
                  <a:pt x="28189" y="10031"/>
                </a:lnTo>
                <a:lnTo>
                  <a:pt x="28143" y="10035"/>
                </a:lnTo>
                <a:lnTo>
                  <a:pt x="28098" y="10038"/>
                </a:lnTo>
                <a:lnTo>
                  <a:pt x="28052" y="10040"/>
                </a:lnTo>
                <a:lnTo>
                  <a:pt x="28006" y="10041"/>
                </a:lnTo>
                <a:lnTo>
                  <a:pt x="27960" y="10040"/>
                </a:lnTo>
                <a:lnTo>
                  <a:pt x="27915" y="10039"/>
                </a:lnTo>
                <a:lnTo>
                  <a:pt x="27870" y="10036"/>
                </a:lnTo>
                <a:lnTo>
                  <a:pt x="27825" y="10033"/>
                </a:lnTo>
                <a:lnTo>
                  <a:pt x="27780" y="10028"/>
                </a:lnTo>
                <a:lnTo>
                  <a:pt x="27735" y="10021"/>
                </a:lnTo>
                <a:lnTo>
                  <a:pt x="27691" y="10014"/>
                </a:lnTo>
                <a:lnTo>
                  <a:pt x="27647" y="10005"/>
                </a:lnTo>
                <a:lnTo>
                  <a:pt x="27602" y="9995"/>
                </a:lnTo>
                <a:lnTo>
                  <a:pt x="27559" y="9984"/>
                </a:lnTo>
                <a:lnTo>
                  <a:pt x="27516" y="9972"/>
                </a:lnTo>
                <a:lnTo>
                  <a:pt x="27473" y="9958"/>
                </a:lnTo>
                <a:lnTo>
                  <a:pt x="27430" y="9943"/>
                </a:lnTo>
                <a:lnTo>
                  <a:pt x="27388" y="9928"/>
                </a:lnTo>
                <a:lnTo>
                  <a:pt x="27346" y="9910"/>
                </a:lnTo>
                <a:lnTo>
                  <a:pt x="27305" y="9891"/>
                </a:lnTo>
                <a:lnTo>
                  <a:pt x="27265" y="9871"/>
                </a:lnTo>
                <a:lnTo>
                  <a:pt x="27224" y="9850"/>
                </a:lnTo>
                <a:lnTo>
                  <a:pt x="27185" y="9828"/>
                </a:lnTo>
                <a:lnTo>
                  <a:pt x="27145" y="9803"/>
                </a:lnTo>
                <a:lnTo>
                  <a:pt x="27107" y="9778"/>
                </a:lnTo>
                <a:lnTo>
                  <a:pt x="27068" y="9751"/>
                </a:lnTo>
                <a:lnTo>
                  <a:pt x="27031" y="9723"/>
                </a:lnTo>
                <a:lnTo>
                  <a:pt x="26994" y="9693"/>
                </a:lnTo>
                <a:lnTo>
                  <a:pt x="26958" y="9662"/>
                </a:lnTo>
                <a:lnTo>
                  <a:pt x="26922" y="9630"/>
                </a:lnTo>
                <a:lnTo>
                  <a:pt x="26888" y="9597"/>
                </a:lnTo>
                <a:lnTo>
                  <a:pt x="26854" y="9559"/>
                </a:lnTo>
                <a:lnTo>
                  <a:pt x="26821" y="9521"/>
                </a:lnTo>
                <a:lnTo>
                  <a:pt x="26790" y="9482"/>
                </a:lnTo>
                <a:lnTo>
                  <a:pt x="26761" y="9443"/>
                </a:lnTo>
                <a:lnTo>
                  <a:pt x="26732" y="9403"/>
                </a:lnTo>
                <a:lnTo>
                  <a:pt x="26705" y="9364"/>
                </a:lnTo>
                <a:lnTo>
                  <a:pt x="26679" y="9323"/>
                </a:lnTo>
                <a:lnTo>
                  <a:pt x="26655" y="9282"/>
                </a:lnTo>
                <a:lnTo>
                  <a:pt x="26631" y="9241"/>
                </a:lnTo>
                <a:lnTo>
                  <a:pt x="26609" y="9199"/>
                </a:lnTo>
                <a:lnTo>
                  <a:pt x="26588" y="9157"/>
                </a:lnTo>
                <a:lnTo>
                  <a:pt x="26568" y="9115"/>
                </a:lnTo>
                <a:lnTo>
                  <a:pt x="26551" y="9073"/>
                </a:lnTo>
                <a:lnTo>
                  <a:pt x="26533" y="9029"/>
                </a:lnTo>
                <a:lnTo>
                  <a:pt x="26517" y="8987"/>
                </a:lnTo>
                <a:lnTo>
                  <a:pt x="26503" y="8943"/>
                </a:lnTo>
                <a:lnTo>
                  <a:pt x="26489" y="8900"/>
                </a:lnTo>
                <a:lnTo>
                  <a:pt x="26477" y="8857"/>
                </a:lnTo>
                <a:lnTo>
                  <a:pt x="26466" y="8812"/>
                </a:lnTo>
                <a:lnTo>
                  <a:pt x="26456" y="8768"/>
                </a:lnTo>
                <a:lnTo>
                  <a:pt x="26448" y="8723"/>
                </a:lnTo>
                <a:lnTo>
                  <a:pt x="26440" y="8680"/>
                </a:lnTo>
                <a:lnTo>
                  <a:pt x="26434" y="8635"/>
                </a:lnTo>
                <a:lnTo>
                  <a:pt x="26429" y="8590"/>
                </a:lnTo>
                <a:lnTo>
                  <a:pt x="26425" y="8546"/>
                </a:lnTo>
                <a:lnTo>
                  <a:pt x="26422" y="8501"/>
                </a:lnTo>
                <a:lnTo>
                  <a:pt x="26421" y="8456"/>
                </a:lnTo>
                <a:lnTo>
                  <a:pt x="26419" y="8412"/>
                </a:lnTo>
                <a:lnTo>
                  <a:pt x="26419" y="8368"/>
                </a:lnTo>
                <a:lnTo>
                  <a:pt x="26422" y="8323"/>
                </a:lnTo>
                <a:lnTo>
                  <a:pt x="26425" y="8278"/>
                </a:lnTo>
                <a:lnTo>
                  <a:pt x="26428" y="8233"/>
                </a:lnTo>
                <a:lnTo>
                  <a:pt x="26433" y="8189"/>
                </a:lnTo>
                <a:lnTo>
                  <a:pt x="26439" y="8145"/>
                </a:lnTo>
                <a:lnTo>
                  <a:pt x="26445" y="8100"/>
                </a:lnTo>
                <a:lnTo>
                  <a:pt x="26454" y="8056"/>
                </a:lnTo>
                <a:lnTo>
                  <a:pt x="26463" y="8013"/>
                </a:lnTo>
                <a:lnTo>
                  <a:pt x="26473" y="7969"/>
                </a:lnTo>
                <a:lnTo>
                  <a:pt x="26484" y="7925"/>
                </a:lnTo>
                <a:lnTo>
                  <a:pt x="26497" y="7882"/>
                </a:lnTo>
                <a:lnTo>
                  <a:pt x="26509" y="7839"/>
                </a:lnTo>
                <a:lnTo>
                  <a:pt x="26524" y="7796"/>
                </a:lnTo>
                <a:lnTo>
                  <a:pt x="26539" y="7754"/>
                </a:lnTo>
                <a:lnTo>
                  <a:pt x="26555" y="7711"/>
                </a:lnTo>
                <a:lnTo>
                  <a:pt x="26571" y="7669"/>
                </a:lnTo>
                <a:lnTo>
                  <a:pt x="26590" y="7628"/>
                </a:lnTo>
                <a:lnTo>
                  <a:pt x="26609" y="7587"/>
                </a:lnTo>
                <a:lnTo>
                  <a:pt x="26629" y="7546"/>
                </a:lnTo>
                <a:lnTo>
                  <a:pt x="26650" y="7506"/>
                </a:lnTo>
                <a:lnTo>
                  <a:pt x="26671" y="7465"/>
                </a:lnTo>
                <a:lnTo>
                  <a:pt x="26694" y="7426"/>
                </a:lnTo>
                <a:lnTo>
                  <a:pt x="26718" y="7387"/>
                </a:lnTo>
                <a:lnTo>
                  <a:pt x="26743" y="7349"/>
                </a:lnTo>
                <a:lnTo>
                  <a:pt x="26768" y="7310"/>
                </a:lnTo>
                <a:lnTo>
                  <a:pt x="26795" y="7273"/>
                </a:lnTo>
                <a:lnTo>
                  <a:pt x="26822" y="7236"/>
                </a:lnTo>
                <a:lnTo>
                  <a:pt x="26850" y="7200"/>
                </a:lnTo>
                <a:lnTo>
                  <a:pt x="26880" y="7163"/>
                </a:lnTo>
                <a:lnTo>
                  <a:pt x="26910" y="7128"/>
                </a:lnTo>
                <a:lnTo>
                  <a:pt x="26940" y="7094"/>
                </a:lnTo>
                <a:lnTo>
                  <a:pt x="26971" y="7060"/>
                </a:lnTo>
                <a:lnTo>
                  <a:pt x="27005" y="7027"/>
                </a:lnTo>
                <a:lnTo>
                  <a:pt x="27038" y="6994"/>
                </a:lnTo>
                <a:lnTo>
                  <a:pt x="27071" y="6962"/>
                </a:lnTo>
                <a:lnTo>
                  <a:pt x="27107" y="6933"/>
                </a:lnTo>
                <a:lnTo>
                  <a:pt x="27141" y="6906"/>
                </a:lnTo>
                <a:lnTo>
                  <a:pt x="27176" y="6880"/>
                </a:lnTo>
                <a:lnTo>
                  <a:pt x="27212" y="6854"/>
                </a:lnTo>
                <a:lnTo>
                  <a:pt x="27248" y="6829"/>
                </a:lnTo>
                <a:lnTo>
                  <a:pt x="27285" y="6805"/>
                </a:lnTo>
                <a:lnTo>
                  <a:pt x="27321" y="6782"/>
                </a:lnTo>
                <a:lnTo>
                  <a:pt x="27357" y="6761"/>
                </a:lnTo>
                <a:lnTo>
                  <a:pt x="27395" y="6740"/>
                </a:lnTo>
                <a:lnTo>
                  <a:pt x="27432" y="6719"/>
                </a:lnTo>
                <a:lnTo>
                  <a:pt x="27470" y="6699"/>
                </a:lnTo>
                <a:lnTo>
                  <a:pt x="27508" y="6681"/>
                </a:lnTo>
                <a:lnTo>
                  <a:pt x="27546" y="6663"/>
                </a:lnTo>
                <a:lnTo>
                  <a:pt x="27584" y="6646"/>
                </a:lnTo>
                <a:lnTo>
                  <a:pt x="27623" y="6630"/>
                </a:lnTo>
                <a:lnTo>
                  <a:pt x="27662" y="6615"/>
                </a:lnTo>
                <a:lnTo>
                  <a:pt x="27701" y="6600"/>
                </a:lnTo>
                <a:lnTo>
                  <a:pt x="27741" y="6587"/>
                </a:lnTo>
                <a:lnTo>
                  <a:pt x="27780" y="6573"/>
                </a:lnTo>
                <a:lnTo>
                  <a:pt x="27820" y="6562"/>
                </a:lnTo>
                <a:lnTo>
                  <a:pt x="27859" y="6550"/>
                </a:lnTo>
                <a:lnTo>
                  <a:pt x="27899" y="6540"/>
                </a:lnTo>
                <a:lnTo>
                  <a:pt x="27939" y="6531"/>
                </a:lnTo>
                <a:lnTo>
                  <a:pt x="27980" y="6521"/>
                </a:lnTo>
                <a:lnTo>
                  <a:pt x="28020" y="6514"/>
                </a:lnTo>
                <a:lnTo>
                  <a:pt x="28060" y="6507"/>
                </a:lnTo>
                <a:lnTo>
                  <a:pt x="28101" y="6499"/>
                </a:lnTo>
                <a:lnTo>
                  <a:pt x="28141" y="6494"/>
                </a:lnTo>
                <a:lnTo>
                  <a:pt x="28182" y="6489"/>
                </a:lnTo>
                <a:lnTo>
                  <a:pt x="28223" y="6485"/>
                </a:lnTo>
                <a:lnTo>
                  <a:pt x="28264" y="6482"/>
                </a:lnTo>
                <a:lnTo>
                  <a:pt x="28305" y="6480"/>
                </a:lnTo>
                <a:lnTo>
                  <a:pt x="28345" y="6478"/>
                </a:lnTo>
                <a:lnTo>
                  <a:pt x="28387" y="6477"/>
                </a:lnTo>
                <a:lnTo>
                  <a:pt x="28428" y="6477"/>
                </a:lnTo>
                <a:lnTo>
                  <a:pt x="28468" y="6477"/>
                </a:lnTo>
                <a:lnTo>
                  <a:pt x="28510" y="6479"/>
                </a:lnTo>
                <a:lnTo>
                  <a:pt x="28550" y="6481"/>
                </a:lnTo>
                <a:lnTo>
                  <a:pt x="28592" y="6483"/>
                </a:lnTo>
                <a:lnTo>
                  <a:pt x="28633" y="6486"/>
                </a:lnTo>
                <a:lnTo>
                  <a:pt x="28673" y="6490"/>
                </a:lnTo>
                <a:lnTo>
                  <a:pt x="28715" y="6495"/>
                </a:lnTo>
                <a:lnTo>
                  <a:pt x="28756" y="6501"/>
                </a:lnTo>
                <a:lnTo>
                  <a:pt x="28796" y="6508"/>
                </a:lnTo>
                <a:lnTo>
                  <a:pt x="28837" y="6514"/>
                </a:lnTo>
                <a:lnTo>
                  <a:pt x="28877" y="6522"/>
                </a:lnTo>
                <a:lnTo>
                  <a:pt x="28918" y="6531"/>
                </a:lnTo>
                <a:lnTo>
                  <a:pt x="28959" y="6540"/>
                </a:lnTo>
                <a:lnTo>
                  <a:pt x="28999" y="6549"/>
                </a:lnTo>
                <a:lnTo>
                  <a:pt x="29040" y="6560"/>
                </a:lnTo>
                <a:lnTo>
                  <a:pt x="29079" y="6571"/>
                </a:lnTo>
                <a:lnTo>
                  <a:pt x="29119" y="6584"/>
                </a:lnTo>
                <a:lnTo>
                  <a:pt x="29159" y="6596"/>
                </a:lnTo>
                <a:lnTo>
                  <a:pt x="29199" y="6610"/>
                </a:lnTo>
                <a:lnTo>
                  <a:pt x="29239" y="6623"/>
                </a:lnTo>
                <a:lnTo>
                  <a:pt x="29277" y="6638"/>
                </a:lnTo>
                <a:lnTo>
                  <a:pt x="29317" y="6653"/>
                </a:lnTo>
                <a:lnTo>
                  <a:pt x="29355" y="6669"/>
                </a:lnTo>
                <a:lnTo>
                  <a:pt x="29395" y="6686"/>
                </a:lnTo>
                <a:lnTo>
                  <a:pt x="29432" y="6703"/>
                </a:lnTo>
                <a:lnTo>
                  <a:pt x="29471" y="6721"/>
                </a:lnTo>
                <a:lnTo>
                  <a:pt x="29509" y="6740"/>
                </a:lnTo>
                <a:lnTo>
                  <a:pt x="29547" y="6759"/>
                </a:lnTo>
                <a:lnTo>
                  <a:pt x="29584" y="6778"/>
                </a:lnTo>
                <a:lnTo>
                  <a:pt x="29619" y="6799"/>
                </a:lnTo>
                <a:lnTo>
                  <a:pt x="29652" y="6819"/>
                </a:lnTo>
                <a:lnTo>
                  <a:pt x="29685" y="6841"/>
                </a:lnTo>
                <a:lnTo>
                  <a:pt x="29717" y="6863"/>
                </a:lnTo>
                <a:lnTo>
                  <a:pt x="29750" y="6884"/>
                </a:lnTo>
                <a:lnTo>
                  <a:pt x="29781" y="6906"/>
                </a:lnTo>
                <a:lnTo>
                  <a:pt x="29812" y="6929"/>
                </a:lnTo>
                <a:lnTo>
                  <a:pt x="29842" y="6953"/>
                </a:lnTo>
                <a:lnTo>
                  <a:pt x="29873" y="6977"/>
                </a:lnTo>
                <a:lnTo>
                  <a:pt x="29902" y="7001"/>
                </a:lnTo>
                <a:lnTo>
                  <a:pt x="29931" y="7025"/>
                </a:lnTo>
                <a:lnTo>
                  <a:pt x="29959" y="7050"/>
                </a:lnTo>
                <a:lnTo>
                  <a:pt x="29987" y="7075"/>
                </a:lnTo>
                <a:lnTo>
                  <a:pt x="30014" y="7101"/>
                </a:lnTo>
                <a:lnTo>
                  <a:pt x="30041" y="7127"/>
                </a:lnTo>
                <a:lnTo>
                  <a:pt x="30067" y="7153"/>
                </a:lnTo>
                <a:lnTo>
                  <a:pt x="30118" y="7207"/>
                </a:lnTo>
                <a:lnTo>
                  <a:pt x="30167" y="7261"/>
                </a:lnTo>
                <a:lnTo>
                  <a:pt x="30213" y="7317"/>
                </a:lnTo>
                <a:lnTo>
                  <a:pt x="30258" y="7376"/>
                </a:lnTo>
                <a:lnTo>
                  <a:pt x="30300" y="7434"/>
                </a:lnTo>
                <a:lnTo>
                  <a:pt x="30341" y="7494"/>
                </a:lnTo>
                <a:lnTo>
                  <a:pt x="30379" y="7555"/>
                </a:lnTo>
                <a:lnTo>
                  <a:pt x="30415" y="7617"/>
                </a:lnTo>
                <a:lnTo>
                  <a:pt x="30449" y="7680"/>
                </a:lnTo>
                <a:lnTo>
                  <a:pt x="30482" y="7744"/>
                </a:lnTo>
                <a:lnTo>
                  <a:pt x="30512" y="7809"/>
                </a:lnTo>
                <a:lnTo>
                  <a:pt x="30540" y="7874"/>
                </a:lnTo>
                <a:lnTo>
                  <a:pt x="30566" y="7941"/>
                </a:lnTo>
                <a:lnTo>
                  <a:pt x="30590" y="8007"/>
                </a:lnTo>
                <a:lnTo>
                  <a:pt x="30612" y="8075"/>
                </a:lnTo>
                <a:lnTo>
                  <a:pt x="30632" y="8144"/>
                </a:lnTo>
                <a:lnTo>
                  <a:pt x="30649" y="8212"/>
                </a:lnTo>
                <a:lnTo>
                  <a:pt x="30665" y="8282"/>
                </a:lnTo>
                <a:lnTo>
                  <a:pt x="30678" y="8352"/>
                </a:lnTo>
                <a:lnTo>
                  <a:pt x="30691" y="8423"/>
                </a:lnTo>
                <a:lnTo>
                  <a:pt x="30700" y="8493"/>
                </a:lnTo>
                <a:lnTo>
                  <a:pt x="30709" y="8565"/>
                </a:lnTo>
                <a:lnTo>
                  <a:pt x="30714" y="8636"/>
                </a:lnTo>
                <a:lnTo>
                  <a:pt x="30718" y="8708"/>
                </a:lnTo>
                <a:lnTo>
                  <a:pt x="30720" y="8780"/>
                </a:lnTo>
                <a:lnTo>
                  <a:pt x="30720" y="8853"/>
                </a:lnTo>
                <a:lnTo>
                  <a:pt x="30718" y="8924"/>
                </a:lnTo>
                <a:lnTo>
                  <a:pt x="30714" y="8996"/>
                </a:lnTo>
                <a:lnTo>
                  <a:pt x="30708" y="9068"/>
                </a:lnTo>
                <a:lnTo>
                  <a:pt x="30700" y="9141"/>
                </a:lnTo>
                <a:lnTo>
                  <a:pt x="30690" y="9213"/>
                </a:lnTo>
                <a:lnTo>
                  <a:pt x="30678" y="9284"/>
                </a:lnTo>
                <a:lnTo>
                  <a:pt x="30665" y="9355"/>
                </a:lnTo>
                <a:lnTo>
                  <a:pt x="30649" y="9427"/>
                </a:lnTo>
                <a:lnTo>
                  <a:pt x="30632" y="9498"/>
                </a:lnTo>
                <a:lnTo>
                  <a:pt x="30612" y="9569"/>
                </a:lnTo>
                <a:lnTo>
                  <a:pt x="30590" y="9638"/>
                </a:lnTo>
                <a:lnTo>
                  <a:pt x="30567" y="9708"/>
                </a:lnTo>
                <a:lnTo>
                  <a:pt x="30542" y="9777"/>
                </a:lnTo>
                <a:lnTo>
                  <a:pt x="30515" y="9845"/>
                </a:lnTo>
                <a:lnTo>
                  <a:pt x="30486" y="9913"/>
                </a:lnTo>
                <a:lnTo>
                  <a:pt x="30456" y="9981"/>
                </a:lnTo>
                <a:lnTo>
                  <a:pt x="30422" y="10047"/>
                </a:lnTo>
                <a:lnTo>
                  <a:pt x="30388" y="10113"/>
                </a:lnTo>
                <a:lnTo>
                  <a:pt x="30351" y="10177"/>
                </a:lnTo>
                <a:lnTo>
                  <a:pt x="30313" y="10242"/>
                </a:lnTo>
                <a:lnTo>
                  <a:pt x="30273" y="10304"/>
                </a:lnTo>
                <a:lnTo>
                  <a:pt x="30231" y="10367"/>
                </a:lnTo>
                <a:lnTo>
                  <a:pt x="30187" y="10428"/>
                </a:lnTo>
                <a:lnTo>
                  <a:pt x="30141" y="10488"/>
                </a:lnTo>
                <a:lnTo>
                  <a:pt x="30094" y="10547"/>
                </a:lnTo>
                <a:lnTo>
                  <a:pt x="30044" y="10604"/>
                </a:lnTo>
                <a:lnTo>
                  <a:pt x="29993" y="10660"/>
                </a:lnTo>
                <a:lnTo>
                  <a:pt x="29940" y="10715"/>
                </a:lnTo>
                <a:lnTo>
                  <a:pt x="29886" y="10770"/>
                </a:lnTo>
                <a:lnTo>
                  <a:pt x="29829" y="10822"/>
                </a:lnTo>
                <a:lnTo>
                  <a:pt x="29775" y="10867"/>
                </a:lnTo>
                <a:lnTo>
                  <a:pt x="29719" y="10911"/>
                </a:lnTo>
                <a:lnTo>
                  <a:pt x="29662" y="10953"/>
                </a:lnTo>
                <a:lnTo>
                  <a:pt x="29605" y="10993"/>
                </a:lnTo>
                <a:lnTo>
                  <a:pt x="29548" y="11032"/>
                </a:lnTo>
                <a:lnTo>
                  <a:pt x="29489" y="11068"/>
                </a:lnTo>
                <a:lnTo>
                  <a:pt x="29431" y="11105"/>
                </a:lnTo>
                <a:lnTo>
                  <a:pt x="29372" y="11138"/>
                </a:lnTo>
                <a:lnTo>
                  <a:pt x="29311" y="11170"/>
                </a:lnTo>
                <a:lnTo>
                  <a:pt x="29251" y="11201"/>
                </a:lnTo>
                <a:lnTo>
                  <a:pt x="29191" y="11231"/>
                </a:lnTo>
                <a:lnTo>
                  <a:pt x="29129" y="11259"/>
                </a:lnTo>
                <a:lnTo>
                  <a:pt x="29068" y="11285"/>
                </a:lnTo>
                <a:lnTo>
                  <a:pt x="29005" y="11310"/>
                </a:lnTo>
                <a:lnTo>
                  <a:pt x="28943" y="11333"/>
                </a:lnTo>
                <a:lnTo>
                  <a:pt x="28880" y="11353"/>
                </a:lnTo>
                <a:lnTo>
                  <a:pt x="28817" y="11374"/>
                </a:lnTo>
                <a:lnTo>
                  <a:pt x="28753" y="11392"/>
                </a:lnTo>
                <a:lnTo>
                  <a:pt x="28689" y="11410"/>
                </a:lnTo>
                <a:lnTo>
                  <a:pt x="28625" y="11424"/>
                </a:lnTo>
                <a:lnTo>
                  <a:pt x="28561" y="11439"/>
                </a:lnTo>
                <a:lnTo>
                  <a:pt x="28496" y="11451"/>
                </a:lnTo>
                <a:lnTo>
                  <a:pt x="28431" y="11462"/>
                </a:lnTo>
                <a:lnTo>
                  <a:pt x="28366" y="11471"/>
                </a:lnTo>
                <a:lnTo>
                  <a:pt x="28301" y="11479"/>
                </a:lnTo>
                <a:lnTo>
                  <a:pt x="28236" y="11486"/>
                </a:lnTo>
                <a:lnTo>
                  <a:pt x="28170" y="11490"/>
                </a:lnTo>
                <a:lnTo>
                  <a:pt x="28105" y="11494"/>
                </a:lnTo>
                <a:lnTo>
                  <a:pt x="28039" y="11496"/>
                </a:lnTo>
                <a:lnTo>
                  <a:pt x="27974" y="11496"/>
                </a:lnTo>
                <a:lnTo>
                  <a:pt x="27908" y="11495"/>
                </a:lnTo>
                <a:lnTo>
                  <a:pt x="27843" y="11493"/>
                </a:lnTo>
                <a:lnTo>
                  <a:pt x="27777" y="11489"/>
                </a:lnTo>
                <a:lnTo>
                  <a:pt x="27711" y="11484"/>
                </a:lnTo>
                <a:lnTo>
                  <a:pt x="27646" y="11476"/>
                </a:lnTo>
                <a:lnTo>
                  <a:pt x="27580" y="11468"/>
                </a:lnTo>
                <a:lnTo>
                  <a:pt x="27516" y="11459"/>
                </a:lnTo>
                <a:lnTo>
                  <a:pt x="27450" y="11447"/>
                </a:lnTo>
                <a:lnTo>
                  <a:pt x="27386" y="11435"/>
                </a:lnTo>
                <a:lnTo>
                  <a:pt x="27320" y="11421"/>
                </a:lnTo>
                <a:lnTo>
                  <a:pt x="27255" y="11405"/>
                </a:lnTo>
                <a:lnTo>
                  <a:pt x="27192" y="11389"/>
                </a:lnTo>
                <a:lnTo>
                  <a:pt x="27127" y="11371"/>
                </a:lnTo>
                <a:lnTo>
                  <a:pt x="27064" y="11351"/>
                </a:lnTo>
                <a:lnTo>
                  <a:pt x="27000" y="11331"/>
                </a:lnTo>
                <a:lnTo>
                  <a:pt x="26937" y="11308"/>
                </a:lnTo>
                <a:lnTo>
                  <a:pt x="26874" y="11284"/>
                </a:lnTo>
                <a:lnTo>
                  <a:pt x="26812" y="11259"/>
                </a:lnTo>
                <a:lnTo>
                  <a:pt x="26751" y="11233"/>
                </a:lnTo>
                <a:lnTo>
                  <a:pt x="26689" y="11205"/>
                </a:lnTo>
                <a:lnTo>
                  <a:pt x="26628" y="11175"/>
                </a:lnTo>
                <a:lnTo>
                  <a:pt x="26567" y="11144"/>
                </a:lnTo>
                <a:lnTo>
                  <a:pt x="26507" y="11113"/>
                </a:lnTo>
                <a:lnTo>
                  <a:pt x="26448" y="11080"/>
                </a:lnTo>
                <a:lnTo>
                  <a:pt x="26388" y="11044"/>
                </a:lnTo>
                <a:lnTo>
                  <a:pt x="26330" y="11009"/>
                </a:lnTo>
                <a:lnTo>
                  <a:pt x="26272" y="10971"/>
                </a:lnTo>
                <a:lnTo>
                  <a:pt x="26214" y="10933"/>
                </a:lnTo>
                <a:lnTo>
                  <a:pt x="26158" y="10892"/>
                </a:lnTo>
                <a:lnTo>
                  <a:pt x="26102" y="10852"/>
                </a:lnTo>
                <a:lnTo>
                  <a:pt x="26047" y="10809"/>
                </a:lnTo>
                <a:lnTo>
                  <a:pt x="25992" y="10765"/>
                </a:lnTo>
                <a:lnTo>
                  <a:pt x="25937" y="10720"/>
                </a:lnTo>
                <a:lnTo>
                  <a:pt x="25884" y="10673"/>
                </a:lnTo>
                <a:lnTo>
                  <a:pt x="25840" y="10644"/>
                </a:lnTo>
                <a:lnTo>
                  <a:pt x="25797" y="10618"/>
                </a:lnTo>
                <a:lnTo>
                  <a:pt x="25756" y="10593"/>
                </a:lnTo>
                <a:lnTo>
                  <a:pt x="25718" y="10571"/>
                </a:lnTo>
                <a:lnTo>
                  <a:pt x="25681" y="10551"/>
                </a:lnTo>
                <a:lnTo>
                  <a:pt x="25646" y="10533"/>
                </a:lnTo>
                <a:lnTo>
                  <a:pt x="25613" y="10518"/>
                </a:lnTo>
                <a:lnTo>
                  <a:pt x="25581" y="10503"/>
                </a:lnTo>
                <a:lnTo>
                  <a:pt x="25550" y="10492"/>
                </a:lnTo>
                <a:lnTo>
                  <a:pt x="25521" y="10480"/>
                </a:lnTo>
                <a:lnTo>
                  <a:pt x="25493" y="10472"/>
                </a:lnTo>
                <a:lnTo>
                  <a:pt x="25466" y="10464"/>
                </a:lnTo>
                <a:lnTo>
                  <a:pt x="25440" y="10457"/>
                </a:lnTo>
                <a:lnTo>
                  <a:pt x="25414" y="10452"/>
                </a:lnTo>
                <a:lnTo>
                  <a:pt x="25389" y="10448"/>
                </a:lnTo>
                <a:lnTo>
                  <a:pt x="25364" y="10445"/>
                </a:lnTo>
                <a:lnTo>
                  <a:pt x="3051" y="10445"/>
                </a:lnTo>
                <a:lnTo>
                  <a:pt x="2972" y="10444"/>
                </a:lnTo>
                <a:lnTo>
                  <a:pt x="2894" y="10442"/>
                </a:lnTo>
                <a:lnTo>
                  <a:pt x="2816" y="10437"/>
                </a:lnTo>
                <a:lnTo>
                  <a:pt x="2739" y="10429"/>
                </a:lnTo>
                <a:lnTo>
                  <a:pt x="2662" y="10421"/>
                </a:lnTo>
                <a:lnTo>
                  <a:pt x="2586" y="10411"/>
                </a:lnTo>
                <a:lnTo>
                  <a:pt x="2511" y="10398"/>
                </a:lnTo>
                <a:lnTo>
                  <a:pt x="2436" y="10383"/>
                </a:lnTo>
                <a:lnTo>
                  <a:pt x="2362" y="10367"/>
                </a:lnTo>
                <a:lnTo>
                  <a:pt x="2288" y="10349"/>
                </a:lnTo>
                <a:lnTo>
                  <a:pt x="2215" y="10329"/>
                </a:lnTo>
                <a:lnTo>
                  <a:pt x="2143" y="10309"/>
                </a:lnTo>
                <a:lnTo>
                  <a:pt x="2073" y="10285"/>
                </a:lnTo>
                <a:lnTo>
                  <a:pt x="2002" y="10261"/>
                </a:lnTo>
                <a:lnTo>
                  <a:pt x="1932" y="10234"/>
                </a:lnTo>
                <a:lnTo>
                  <a:pt x="1863" y="10205"/>
                </a:lnTo>
                <a:lnTo>
                  <a:pt x="1795" y="10176"/>
                </a:lnTo>
                <a:lnTo>
                  <a:pt x="1728" y="10144"/>
                </a:lnTo>
                <a:lnTo>
                  <a:pt x="1661" y="10112"/>
                </a:lnTo>
                <a:lnTo>
                  <a:pt x="1597" y="10077"/>
                </a:lnTo>
                <a:lnTo>
                  <a:pt x="1532" y="10041"/>
                </a:lnTo>
                <a:lnTo>
                  <a:pt x="1469" y="10004"/>
                </a:lnTo>
                <a:lnTo>
                  <a:pt x="1406" y="9965"/>
                </a:lnTo>
                <a:lnTo>
                  <a:pt x="1345" y="9924"/>
                </a:lnTo>
                <a:lnTo>
                  <a:pt x="1285" y="9883"/>
                </a:lnTo>
                <a:lnTo>
                  <a:pt x="1225" y="9839"/>
                </a:lnTo>
                <a:lnTo>
                  <a:pt x="1167" y="9794"/>
                </a:lnTo>
                <a:lnTo>
                  <a:pt x="1110" y="9749"/>
                </a:lnTo>
                <a:lnTo>
                  <a:pt x="1055" y="9702"/>
                </a:lnTo>
                <a:lnTo>
                  <a:pt x="999" y="9653"/>
                </a:lnTo>
                <a:lnTo>
                  <a:pt x="945" y="9603"/>
                </a:lnTo>
                <a:lnTo>
                  <a:pt x="893" y="9552"/>
                </a:lnTo>
                <a:lnTo>
                  <a:pt x="842" y="9500"/>
                </a:lnTo>
                <a:lnTo>
                  <a:pt x="792" y="9446"/>
                </a:lnTo>
                <a:lnTo>
                  <a:pt x="743" y="9392"/>
                </a:lnTo>
                <a:lnTo>
                  <a:pt x="696" y="9335"/>
                </a:lnTo>
                <a:lnTo>
                  <a:pt x="651" y="9278"/>
                </a:lnTo>
                <a:lnTo>
                  <a:pt x="606" y="9220"/>
                </a:lnTo>
                <a:lnTo>
                  <a:pt x="562" y="9161"/>
                </a:lnTo>
                <a:lnTo>
                  <a:pt x="521" y="9100"/>
                </a:lnTo>
                <a:lnTo>
                  <a:pt x="480" y="9039"/>
                </a:lnTo>
                <a:lnTo>
                  <a:pt x="441" y="8976"/>
                </a:lnTo>
                <a:lnTo>
                  <a:pt x="404" y="8913"/>
                </a:lnTo>
                <a:lnTo>
                  <a:pt x="367" y="8849"/>
                </a:lnTo>
                <a:lnTo>
                  <a:pt x="333" y="8784"/>
                </a:lnTo>
                <a:lnTo>
                  <a:pt x="301" y="8717"/>
                </a:lnTo>
                <a:lnTo>
                  <a:pt x="270" y="8651"/>
                </a:lnTo>
                <a:lnTo>
                  <a:pt x="239" y="8582"/>
                </a:lnTo>
                <a:lnTo>
                  <a:pt x="211" y="8513"/>
                </a:lnTo>
                <a:lnTo>
                  <a:pt x="185" y="8444"/>
                </a:lnTo>
                <a:lnTo>
                  <a:pt x="160" y="8373"/>
                </a:lnTo>
                <a:lnTo>
                  <a:pt x="136" y="8302"/>
                </a:lnTo>
                <a:lnTo>
                  <a:pt x="116" y="8230"/>
                </a:lnTo>
                <a:lnTo>
                  <a:pt x="96" y="8157"/>
                </a:lnTo>
                <a:lnTo>
                  <a:pt x="78" y="8083"/>
                </a:lnTo>
                <a:lnTo>
                  <a:pt x="61" y="8010"/>
                </a:lnTo>
                <a:lnTo>
                  <a:pt x="47" y="7935"/>
                </a:lnTo>
                <a:lnTo>
                  <a:pt x="34" y="7860"/>
                </a:lnTo>
                <a:lnTo>
                  <a:pt x="24" y="7784"/>
                </a:lnTo>
                <a:lnTo>
                  <a:pt x="16" y="7707"/>
                </a:lnTo>
                <a:lnTo>
                  <a:pt x="8" y="7630"/>
                </a:lnTo>
                <a:lnTo>
                  <a:pt x="4" y="7552"/>
                </a:lnTo>
                <a:lnTo>
                  <a:pt x="1" y="7474"/>
                </a:lnTo>
                <a:lnTo>
                  <a:pt x="0" y="7394"/>
                </a:lnTo>
                <a:lnTo>
                  <a:pt x="0" y="3050"/>
                </a:lnTo>
                <a:lnTo>
                  <a:pt x="1" y="2971"/>
                </a:lnTo>
                <a:lnTo>
                  <a:pt x="4" y="2893"/>
                </a:lnTo>
                <a:lnTo>
                  <a:pt x="8" y="2815"/>
                </a:lnTo>
                <a:lnTo>
                  <a:pt x="16" y="2738"/>
                </a:lnTo>
                <a:lnTo>
                  <a:pt x="24" y="2661"/>
                </a:lnTo>
                <a:lnTo>
                  <a:pt x="34" y="2585"/>
                </a:lnTo>
                <a:lnTo>
                  <a:pt x="47" y="2510"/>
                </a:lnTo>
                <a:lnTo>
                  <a:pt x="61" y="2435"/>
                </a:lnTo>
                <a:lnTo>
                  <a:pt x="78" y="2361"/>
                </a:lnTo>
                <a:lnTo>
                  <a:pt x="96" y="2288"/>
                </a:lnTo>
                <a:lnTo>
                  <a:pt x="116" y="2215"/>
                </a:lnTo>
                <a:lnTo>
                  <a:pt x="136" y="2143"/>
                </a:lnTo>
                <a:lnTo>
                  <a:pt x="160" y="2072"/>
                </a:lnTo>
                <a:lnTo>
                  <a:pt x="185" y="2001"/>
                </a:lnTo>
                <a:lnTo>
                  <a:pt x="211" y="1932"/>
                </a:lnTo>
                <a:lnTo>
                  <a:pt x="239" y="1863"/>
                </a:lnTo>
                <a:lnTo>
                  <a:pt x="270" y="1795"/>
                </a:lnTo>
                <a:lnTo>
                  <a:pt x="301" y="1728"/>
                </a:lnTo>
                <a:lnTo>
                  <a:pt x="333" y="1661"/>
                </a:lnTo>
                <a:lnTo>
                  <a:pt x="367" y="1596"/>
                </a:lnTo>
                <a:lnTo>
                  <a:pt x="404" y="1532"/>
                </a:lnTo>
                <a:lnTo>
                  <a:pt x="441" y="1468"/>
                </a:lnTo>
                <a:lnTo>
                  <a:pt x="480" y="1406"/>
                </a:lnTo>
                <a:lnTo>
                  <a:pt x="521" y="1345"/>
                </a:lnTo>
                <a:lnTo>
                  <a:pt x="562" y="1284"/>
                </a:lnTo>
                <a:lnTo>
                  <a:pt x="606" y="1225"/>
                </a:lnTo>
                <a:lnTo>
                  <a:pt x="651" y="1167"/>
                </a:lnTo>
                <a:lnTo>
                  <a:pt x="696" y="1109"/>
                </a:lnTo>
                <a:lnTo>
                  <a:pt x="743" y="1054"/>
                </a:lnTo>
                <a:lnTo>
                  <a:pt x="792" y="999"/>
                </a:lnTo>
                <a:lnTo>
                  <a:pt x="842" y="946"/>
                </a:lnTo>
                <a:lnTo>
                  <a:pt x="893" y="893"/>
                </a:lnTo>
                <a:lnTo>
                  <a:pt x="945" y="842"/>
                </a:lnTo>
                <a:lnTo>
                  <a:pt x="999" y="792"/>
                </a:lnTo>
                <a:lnTo>
                  <a:pt x="1055" y="744"/>
                </a:lnTo>
                <a:lnTo>
                  <a:pt x="1110" y="696"/>
                </a:lnTo>
                <a:lnTo>
                  <a:pt x="1167" y="650"/>
                </a:lnTo>
                <a:lnTo>
                  <a:pt x="1225" y="606"/>
                </a:lnTo>
                <a:lnTo>
                  <a:pt x="1285" y="563"/>
                </a:lnTo>
                <a:lnTo>
                  <a:pt x="1345" y="520"/>
                </a:lnTo>
                <a:lnTo>
                  <a:pt x="1406" y="481"/>
                </a:lnTo>
                <a:lnTo>
                  <a:pt x="1469" y="441"/>
                </a:lnTo>
                <a:lnTo>
                  <a:pt x="1532" y="404"/>
                </a:lnTo>
                <a:lnTo>
                  <a:pt x="1597" y="368"/>
                </a:lnTo>
                <a:lnTo>
                  <a:pt x="1661" y="334"/>
                </a:lnTo>
                <a:lnTo>
                  <a:pt x="1728" y="301"/>
                </a:lnTo>
                <a:lnTo>
                  <a:pt x="1795" y="270"/>
                </a:lnTo>
                <a:lnTo>
                  <a:pt x="1863" y="239"/>
                </a:lnTo>
                <a:lnTo>
                  <a:pt x="1932" y="211"/>
                </a:lnTo>
                <a:lnTo>
                  <a:pt x="2002" y="185"/>
                </a:lnTo>
                <a:lnTo>
                  <a:pt x="2073" y="160"/>
                </a:lnTo>
                <a:lnTo>
                  <a:pt x="2143" y="137"/>
                </a:lnTo>
                <a:lnTo>
                  <a:pt x="2215" y="116"/>
                </a:lnTo>
                <a:lnTo>
                  <a:pt x="2288" y="96"/>
                </a:lnTo>
                <a:lnTo>
                  <a:pt x="2362" y="78"/>
                </a:lnTo>
                <a:lnTo>
                  <a:pt x="2436" y="61"/>
                </a:lnTo>
                <a:lnTo>
                  <a:pt x="2511" y="48"/>
                </a:lnTo>
                <a:lnTo>
                  <a:pt x="2586" y="35"/>
                </a:lnTo>
                <a:lnTo>
                  <a:pt x="2662" y="24"/>
                </a:lnTo>
                <a:lnTo>
                  <a:pt x="2739" y="16"/>
                </a:lnTo>
                <a:lnTo>
                  <a:pt x="2816" y="8"/>
                </a:lnTo>
                <a:lnTo>
                  <a:pt x="2894" y="4"/>
                </a:lnTo>
                <a:lnTo>
                  <a:pt x="2972" y="1"/>
                </a:lnTo>
                <a:lnTo>
                  <a:pt x="3051" y="0"/>
                </a:lnTo>
                <a:lnTo>
                  <a:pt x="25929" y="0"/>
                </a:lnTo>
                <a:lnTo>
                  <a:pt x="26007" y="1"/>
                </a:lnTo>
                <a:lnTo>
                  <a:pt x="26086" y="4"/>
                </a:lnTo>
                <a:lnTo>
                  <a:pt x="26163" y="8"/>
                </a:lnTo>
                <a:lnTo>
                  <a:pt x="26240" y="16"/>
                </a:lnTo>
                <a:lnTo>
                  <a:pt x="26317" y="24"/>
                </a:lnTo>
                <a:lnTo>
                  <a:pt x="26393" y="35"/>
                </a:lnTo>
                <a:lnTo>
                  <a:pt x="26469" y="48"/>
                </a:lnTo>
                <a:lnTo>
                  <a:pt x="26543" y="61"/>
                </a:lnTo>
                <a:lnTo>
                  <a:pt x="26618" y="78"/>
                </a:lnTo>
                <a:lnTo>
                  <a:pt x="26691" y="96"/>
                </a:lnTo>
                <a:lnTo>
                  <a:pt x="26764" y="116"/>
                </a:lnTo>
                <a:lnTo>
                  <a:pt x="26836" y="137"/>
                </a:lnTo>
                <a:lnTo>
                  <a:pt x="26908" y="160"/>
                </a:lnTo>
                <a:lnTo>
                  <a:pt x="26977" y="185"/>
                </a:lnTo>
                <a:lnTo>
                  <a:pt x="27047" y="211"/>
                </a:lnTo>
                <a:lnTo>
                  <a:pt x="27117" y="239"/>
                </a:lnTo>
                <a:lnTo>
                  <a:pt x="27185" y="270"/>
                </a:lnTo>
                <a:lnTo>
                  <a:pt x="27251" y="301"/>
                </a:lnTo>
                <a:lnTo>
                  <a:pt x="27318" y="334"/>
                </a:lnTo>
                <a:lnTo>
                  <a:pt x="27383" y="368"/>
                </a:lnTo>
                <a:lnTo>
                  <a:pt x="27448" y="404"/>
                </a:lnTo>
                <a:lnTo>
                  <a:pt x="27510" y="441"/>
                </a:lnTo>
                <a:lnTo>
                  <a:pt x="27573" y="481"/>
                </a:lnTo>
                <a:lnTo>
                  <a:pt x="27634" y="520"/>
                </a:lnTo>
                <a:lnTo>
                  <a:pt x="27695" y="563"/>
                </a:lnTo>
                <a:lnTo>
                  <a:pt x="27754" y="606"/>
                </a:lnTo>
                <a:lnTo>
                  <a:pt x="27812" y="650"/>
                </a:lnTo>
                <a:lnTo>
                  <a:pt x="27870" y="696"/>
                </a:lnTo>
                <a:lnTo>
                  <a:pt x="27926" y="744"/>
                </a:lnTo>
                <a:lnTo>
                  <a:pt x="27980" y="792"/>
                </a:lnTo>
                <a:lnTo>
                  <a:pt x="28034" y="842"/>
                </a:lnTo>
                <a:lnTo>
                  <a:pt x="28086" y="893"/>
                </a:lnTo>
                <a:lnTo>
                  <a:pt x="28137" y="946"/>
                </a:lnTo>
                <a:lnTo>
                  <a:pt x="28187" y="999"/>
                </a:lnTo>
                <a:lnTo>
                  <a:pt x="28236" y="1054"/>
                </a:lnTo>
                <a:lnTo>
                  <a:pt x="28283" y="1109"/>
                </a:lnTo>
                <a:lnTo>
                  <a:pt x="28330" y="1167"/>
                </a:lnTo>
                <a:lnTo>
                  <a:pt x="28373" y="1225"/>
                </a:lnTo>
                <a:lnTo>
                  <a:pt x="28417" y="1284"/>
                </a:lnTo>
                <a:lnTo>
                  <a:pt x="28459" y="1345"/>
                </a:lnTo>
                <a:lnTo>
                  <a:pt x="28499" y="1406"/>
                </a:lnTo>
                <a:lnTo>
                  <a:pt x="28538" y="1468"/>
                </a:lnTo>
                <a:lnTo>
                  <a:pt x="28575" y="1532"/>
                </a:lnTo>
                <a:lnTo>
                  <a:pt x="28612" y="1596"/>
                </a:lnTo>
                <a:lnTo>
                  <a:pt x="28646" y="1661"/>
                </a:lnTo>
                <a:lnTo>
                  <a:pt x="28680" y="1728"/>
                </a:lnTo>
                <a:lnTo>
                  <a:pt x="28711" y="1795"/>
                </a:lnTo>
                <a:lnTo>
                  <a:pt x="28740" y="1863"/>
                </a:lnTo>
                <a:lnTo>
                  <a:pt x="28768" y="1932"/>
                </a:lnTo>
                <a:lnTo>
                  <a:pt x="28795" y="2001"/>
                </a:lnTo>
                <a:lnTo>
                  <a:pt x="28820" y="2072"/>
                </a:lnTo>
                <a:lnTo>
                  <a:pt x="28843" y="2143"/>
                </a:lnTo>
                <a:lnTo>
                  <a:pt x="28865" y="2215"/>
                </a:lnTo>
                <a:lnTo>
                  <a:pt x="28884" y="2288"/>
                </a:lnTo>
                <a:lnTo>
                  <a:pt x="28902" y="2361"/>
                </a:lnTo>
                <a:lnTo>
                  <a:pt x="28918" y="2435"/>
                </a:lnTo>
                <a:lnTo>
                  <a:pt x="28933" y="2510"/>
                </a:lnTo>
                <a:lnTo>
                  <a:pt x="28945" y="2585"/>
                </a:lnTo>
                <a:lnTo>
                  <a:pt x="28955" y="2661"/>
                </a:lnTo>
                <a:lnTo>
                  <a:pt x="28965" y="2738"/>
                </a:lnTo>
                <a:lnTo>
                  <a:pt x="28971" y="2815"/>
                </a:lnTo>
                <a:lnTo>
                  <a:pt x="28976" y="2893"/>
                </a:lnTo>
                <a:lnTo>
                  <a:pt x="28979" y="2971"/>
                </a:lnTo>
                <a:lnTo>
                  <a:pt x="28980" y="3050"/>
                </a:lnTo>
                <a:lnTo>
                  <a:pt x="28980" y="5222"/>
                </a:lnTo>
                <a:lnTo>
                  <a:pt x="28979" y="5273"/>
                </a:lnTo>
                <a:lnTo>
                  <a:pt x="28978" y="5323"/>
                </a:lnTo>
                <a:lnTo>
                  <a:pt x="28974" y="5373"/>
                </a:lnTo>
                <a:lnTo>
                  <a:pt x="28969" y="5422"/>
                </a:lnTo>
                <a:lnTo>
                  <a:pt x="28965" y="5447"/>
                </a:lnTo>
                <a:lnTo>
                  <a:pt x="28961" y="5471"/>
                </a:lnTo>
                <a:lnTo>
                  <a:pt x="28955" y="5495"/>
                </a:lnTo>
                <a:lnTo>
                  <a:pt x="28950" y="5518"/>
                </a:lnTo>
                <a:lnTo>
                  <a:pt x="28943" y="5542"/>
                </a:lnTo>
                <a:lnTo>
                  <a:pt x="28936" y="5565"/>
                </a:lnTo>
                <a:lnTo>
                  <a:pt x="28927" y="5588"/>
                </a:lnTo>
                <a:lnTo>
                  <a:pt x="28918" y="5610"/>
                </a:lnTo>
                <a:lnTo>
                  <a:pt x="28825" y="5605"/>
                </a:lnTo>
                <a:lnTo>
                  <a:pt x="28733" y="5603"/>
                </a:lnTo>
                <a:lnTo>
                  <a:pt x="28640" y="5603"/>
                </a:lnTo>
                <a:lnTo>
                  <a:pt x="28548" y="5605"/>
                </a:lnTo>
                <a:lnTo>
                  <a:pt x="28456" y="5610"/>
                </a:lnTo>
                <a:lnTo>
                  <a:pt x="28364" y="5617"/>
                </a:lnTo>
                <a:lnTo>
                  <a:pt x="28274" y="5625"/>
                </a:lnTo>
                <a:lnTo>
                  <a:pt x="28183" y="5637"/>
                </a:lnTo>
                <a:lnTo>
                  <a:pt x="28092" y="5649"/>
                </a:lnTo>
                <a:lnTo>
                  <a:pt x="28003" y="5665"/>
                </a:lnTo>
                <a:lnTo>
                  <a:pt x="27913" y="5682"/>
                </a:lnTo>
                <a:lnTo>
                  <a:pt x="27825" y="5702"/>
                </a:lnTo>
                <a:lnTo>
                  <a:pt x="27737" y="5725"/>
                </a:lnTo>
                <a:lnTo>
                  <a:pt x="27650" y="5749"/>
                </a:lnTo>
                <a:lnTo>
                  <a:pt x="27564" y="5776"/>
                </a:lnTo>
                <a:lnTo>
                  <a:pt x="27478" y="5805"/>
                </a:lnTo>
                <a:lnTo>
                  <a:pt x="27437" y="5821"/>
                </a:lnTo>
                <a:lnTo>
                  <a:pt x="27394" y="5836"/>
                </a:lnTo>
                <a:lnTo>
                  <a:pt x="27352" y="5853"/>
                </a:lnTo>
                <a:lnTo>
                  <a:pt x="27311" y="5870"/>
                </a:lnTo>
                <a:lnTo>
                  <a:pt x="27269" y="5887"/>
                </a:lnTo>
                <a:lnTo>
                  <a:pt x="27228" y="5906"/>
                </a:lnTo>
                <a:lnTo>
                  <a:pt x="27187" y="5925"/>
                </a:lnTo>
                <a:lnTo>
                  <a:pt x="27147" y="5945"/>
                </a:lnTo>
                <a:lnTo>
                  <a:pt x="27107" y="5964"/>
                </a:lnTo>
                <a:lnTo>
                  <a:pt x="27066" y="5985"/>
                </a:lnTo>
                <a:lnTo>
                  <a:pt x="27026" y="6007"/>
                </a:lnTo>
                <a:lnTo>
                  <a:pt x="26988" y="6029"/>
                </a:lnTo>
                <a:lnTo>
                  <a:pt x="26948" y="6051"/>
                </a:lnTo>
                <a:lnTo>
                  <a:pt x="26910" y="6075"/>
                </a:lnTo>
                <a:lnTo>
                  <a:pt x="26871" y="6098"/>
                </a:lnTo>
                <a:lnTo>
                  <a:pt x="26833" y="6123"/>
                </a:lnTo>
                <a:lnTo>
                  <a:pt x="26795" y="6148"/>
                </a:lnTo>
                <a:lnTo>
                  <a:pt x="26758" y="6173"/>
                </a:lnTo>
                <a:lnTo>
                  <a:pt x="26721" y="6199"/>
                </a:lnTo>
                <a:lnTo>
                  <a:pt x="26684" y="6226"/>
                </a:lnTo>
                <a:lnTo>
                  <a:pt x="26648" y="6253"/>
                </a:lnTo>
                <a:lnTo>
                  <a:pt x="26612" y="6281"/>
                </a:lnTo>
                <a:lnTo>
                  <a:pt x="26577" y="6309"/>
                </a:lnTo>
                <a:lnTo>
                  <a:pt x="26541" y="6338"/>
                </a:lnTo>
                <a:lnTo>
                  <a:pt x="26507" y="6368"/>
                </a:lnTo>
                <a:lnTo>
                  <a:pt x="26473" y="6398"/>
                </a:lnTo>
                <a:lnTo>
                  <a:pt x="26438" y="6430"/>
                </a:lnTo>
                <a:lnTo>
                  <a:pt x="26405" y="6462"/>
                </a:lnTo>
                <a:lnTo>
                  <a:pt x="26372" y="6494"/>
                </a:lnTo>
                <a:lnTo>
                  <a:pt x="26339" y="6526"/>
                </a:lnTo>
                <a:lnTo>
                  <a:pt x="26307" y="6560"/>
                </a:lnTo>
                <a:lnTo>
                  <a:pt x="26275" y="6594"/>
                </a:lnTo>
                <a:lnTo>
                  <a:pt x="26232" y="6643"/>
                </a:lnTo>
                <a:lnTo>
                  <a:pt x="26191" y="6694"/>
                </a:lnTo>
                <a:lnTo>
                  <a:pt x="26152" y="6744"/>
                </a:lnTo>
                <a:lnTo>
                  <a:pt x="26113" y="6796"/>
                </a:lnTo>
                <a:lnTo>
                  <a:pt x="26076" y="6848"/>
                </a:lnTo>
                <a:lnTo>
                  <a:pt x="26041" y="6901"/>
                </a:lnTo>
                <a:lnTo>
                  <a:pt x="26006" y="6954"/>
                </a:lnTo>
                <a:lnTo>
                  <a:pt x="25973" y="7008"/>
                </a:lnTo>
                <a:lnTo>
                  <a:pt x="25942" y="7063"/>
                </a:lnTo>
                <a:lnTo>
                  <a:pt x="25911" y="7119"/>
                </a:lnTo>
                <a:lnTo>
                  <a:pt x="25882" y="7174"/>
                </a:lnTo>
                <a:lnTo>
                  <a:pt x="25855" y="7231"/>
                </a:lnTo>
                <a:lnTo>
                  <a:pt x="25829" y="7287"/>
                </a:lnTo>
                <a:lnTo>
                  <a:pt x="25804" y="7344"/>
                </a:lnTo>
                <a:lnTo>
                  <a:pt x="25780" y="7403"/>
                </a:lnTo>
                <a:lnTo>
                  <a:pt x="25758" y="7461"/>
                </a:lnTo>
                <a:lnTo>
                  <a:pt x="25738" y="7519"/>
                </a:lnTo>
                <a:lnTo>
                  <a:pt x="25719" y="7578"/>
                </a:lnTo>
                <a:lnTo>
                  <a:pt x="25701" y="7637"/>
                </a:lnTo>
                <a:lnTo>
                  <a:pt x="25684" y="7697"/>
                </a:lnTo>
                <a:lnTo>
                  <a:pt x="25669" y="7757"/>
                </a:lnTo>
                <a:lnTo>
                  <a:pt x="25655" y="7817"/>
                </a:lnTo>
                <a:lnTo>
                  <a:pt x="25643" y="7877"/>
                </a:lnTo>
                <a:lnTo>
                  <a:pt x="25631" y="7938"/>
                </a:lnTo>
                <a:lnTo>
                  <a:pt x="25622" y="7998"/>
                </a:lnTo>
                <a:lnTo>
                  <a:pt x="25614" y="8058"/>
                </a:lnTo>
                <a:lnTo>
                  <a:pt x="25606" y="8120"/>
                </a:lnTo>
                <a:lnTo>
                  <a:pt x="25601" y="8180"/>
                </a:lnTo>
                <a:lnTo>
                  <a:pt x="25597" y="8242"/>
                </a:lnTo>
                <a:lnTo>
                  <a:pt x="25595" y="8303"/>
                </a:lnTo>
                <a:lnTo>
                  <a:pt x="25593" y="8363"/>
                </a:lnTo>
                <a:lnTo>
                  <a:pt x="25593" y="8425"/>
                </a:lnTo>
                <a:lnTo>
                  <a:pt x="25595" y="8486"/>
                </a:lnTo>
                <a:lnTo>
                  <a:pt x="25597" y="8547"/>
                </a:lnTo>
                <a:lnTo>
                  <a:pt x="25601" y="8608"/>
                </a:lnTo>
                <a:lnTo>
                  <a:pt x="25607" y="8668"/>
                </a:lnTo>
                <a:lnTo>
                  <a:pt x="25614" y="8729"/>
                </a:lnTo>
                <a:lnTo>
                  <a:pt x="25622" y="8789"/>
                </a:lnTo>
                <a:lnTo>
                  <a:pt x="25632" y="8849"/>
                </a:lnTo>
                <a:lnTo>
                  <a:pt x="25644" y="8910"/>
                </a:lnTo>
                <a:lnTo>
                  <a:pt x="25656" y="8969"/>
                </a:lnTo>
                <a:lnTo>
                  <a:pt x="25670" y="9028"/>
                </a:lnTo>
                <a:lnTo>
                  <a:pt x="25686" y="9088"/>
                </a:lnTo>
                <a:lnTo>
                  <a:pt x="25702" y="9146"/>
                </a:lnTo>
                <a:lnTo>
                  <a:pt x="25721" y="9204"/>
                </a:lnTo>
                <a:lnTo>
                  <a:pt x="25740" y="9263"/>
                </a:lnTo>
                <a:lnTo>
                  <a:pt x="25762" y="9320"/>
                </a:lnTo>
                <a:lnTo>
                  <a:pt x="25783" y="9377"/>
                </a:lnTo>
                <a:lnTo>
                  <a:pt x="25807" y="9434"/>
                </a:lnTo>
                <a:lnTo>
                  <a:pt x="25832" y="9490"/>
                </a:lnTo>
                <a:lnTo>
                  <a:pt x="25859" y="9546"/>
                </a:lnTo>
                <a:lnTo>
                  <a:pt x="25888" y="9601"/>
                </a:lnTo>
                <a:lnTo>
                  <a:pt x="25917" y="9655"/>
                </a:lnTo>
                <a:lnTo>
                  <a:pt x="25948" y="9709"/>
                </a:lnTo>
                <a:lnTo>
                  <a:pt x="25980" y="9762"/>
                </a:lnTo>
                <a:lnTo>
                  <a:pt x="26015" y="9815"/>
                </a:lnTo>
                <a:lnTo>
                  <a:pt x="26050" y="9867"/>
                </a:lnTo>
                <a:lnTo>
                  <a:pt x="26086" y="9918"/>
                </a:lnTo>
                <a:lnTo>
                  <a:pt x="26124" y="9969"/>
                </a:lnTo>
                <a:lnTo>
                  <a:pt x="26163" y="10018"/>
                </a:lnTo>
                <a:lnTo>
                  <a:pt x="26205" y="10067"/>
                </a:lnTo>
                <a:lnTo>
                  <a:pt x="26247" y="10116"/>
                </a:lnTo>
                <a:lnTo>
                  <a:pt x="26290" y="10163"/>
                </a:lnTo>
                <a:lnTo>
                  <a:pt x="26336" y="10210"/>
                </a:lnTo>
                <a:lnTo>
                  <a:pt x="26383" y="10254"/>
                </a:lnTo>
                <a:lnTo>
                  <a:pt x="26430" y="10298"/>
                </a:lnTo>
                <a:lnTo>
                  <a:pt x="26479" y="10340"/>
                </a:lnTo>
                <a:lnTo>
                  <a:pt x="26528" y="10380"/>
                </a:lnTo>
                <a:lnTo>
                  <a:pt x="26579" y="10419"/>
                </a:lnTo>
                <a:lnTo>
                  <a:pt x="26630" y="10456"/>
                </a:lnTo>
                <a:lnTo>
                  <a:pt x="26682" y="10492"/>
                </a:lnTo>
                <a:lnTo>
                  <a:pt x="26735" y="10525"/>
                </a:lnTo>
                <a:lnTo>
                  <a:pt x="26788" y="10557"/>
                </a:lnTo>
                <a:lnTo>
                  <a:pt x="26843" y="10588"/>
                </a:lnTo>
                <a:lnTo>
                  <a:pt x="26897" y="10618"/>
                </a:lnTo>
                <a:lnTo>
                  <a:pt x="26954" y="10645"/>
                </a:lnTo>
                <a:lnTo>
                  <a:pt x="27010" y="10671"/>
                </a:lnTo>
                <a:lnTo>
                  <a:pt x="27067" y="10695"/>
                </a:lnTo>
                <a:lnTo>
                  <a:pt x="27124" y="10718"/>
                </a:lnTo>
                <a:lnTo>
                  <a:pt x="27182" y="10738"/>
                </a:lnTo>
                <a:lnTo>
                  <a:pt x="27240" y="10758"/>
                </a:lnTo>
                <a:lnTo>
                  <a:pt x="27298" y="10776"/>
                </a:lnTo>
                <a:lnTo>
                  <a:pt x="27357" y="10792"/>
                </a:lnTo>
                <a:lnTo>
                  <a:pt x="27417" y="10807"/>
                </a:lnTo>
                <a:lnTo>
                  <a:pt x="27476" y="10821"/>
                </a:lnTo>
                <a:lnTo>
                  <a:pt x="27535" y="10832"/>
                </a:lnTo>
                <a:lnTo>
                  <a:pt x="27596" y="10841"/>
                </a:lnTo>
                <a:lnTo>
                  <a:pt x="27655" y="10850"/>
                </a:lnTo>
                <a:lnTo>
                  <a:pt x="27716" y="10857"/>
                </a:lnTo>
                <a:lnTo>
                  <a:pt x="27776" y="10862"/>
                </a:lnTo>
                <a:lnTo>
                  <a:pt x="27836" y="10865"/>
                </a:lnTo>
                <a:lnTo>
                  <a:pt x="27897" y="10867"/>
                </a:lnTo>
                <a:lnTo>
                  <a:pt x="27956" y="10868"/>
                </a:lnTo>
                <a:lnTo>
                  <a:pt x="28016" y="10867"/>
                </a:lnTo>
                <a:lnTo>
                  <a:pt x="28077" y="10864"/>
                </a:lnTo>
                <a:lnTo>
                  <a:pt x="28136" y="10860"/>
                </a:lnTo>
                <a:lnTo>
                  <a:pt x="28195" y="10854"/>
                </a:lnTo>
                <a:lnTo>
                  <a:pt x="28255" y="10847"/>
                </a:lnTo>
                <a:lnTo>
                  <a:pt x="28314" y="10838"/>
                </a:lnTo>
                <a:lnTo>
                  <a:pt x="28372" y="10828"/>
                </a:lnTo>
                <a:lnTo>
                  <a:pt x="28431" y="10815"/>
                </a:lnTo>
                <a:lnTo>
                  <a:pt x="28488" y="10802"/>
                </a:lnTo>
                <a:lnTo>
                  <a:pt x="28545" y="10786"/>
                </a:lnTo>
                <a:lnTo>
                  <a:pt x="28603" y="10770"/>
                </a:lnTo>
                <a:lnTo>
                  <a:pt x="28659" y="10752"/>
                </a:lnTo>
                <a:lnTo>
                  <a:pt x="28714" y="10732"/>
                </a:lnTo>
                <a:lnTo>
                  <a:pt x="28769" y="10710"/>
                </a:lnTo>
                <a:lnTo>
                  <a:pt x="28823" y="10687"/>
                </a:lnTo>
                <a:lnTo>
                  <a:pt x="28877" y="10662"/>
                </a:lnTo>
                <a:lnTo>
                  <a:pt x="28930" y="10636"/>
                </a:lnTo>
                <a:lnTo>
                  <a:pt x="28983" y="10609"/>
                </a:lnTo>
                <a:lnTo>
                  <a:pt x="29034" y="10580"/>
                </a:lnTo>
                <a:lnTo>
                  <a:pt x="29083" y="10549"/>
                </a:lnTo>
                <a:lnTo>
                  <a:pt x="29133" y="10517"/>
                </a:lnTo>
                <a:lnTo>
                  <a:pt x="29181" y="10482"/>
                </a:lnTo>
                <a:lnTo>
                  <a:pt x="29229" y="10447"/>
                </a:lnTo>
                <a:lnTo>
                  <a:pt x="29276" y="10411"/>
                </a:lnTo>
                <a:lnTo>
                  <a:pt x="29321" y="10372"/>
                </a:lnTo>
                <a:lnTo>
                  <a:pt x="29366" y="10332"/>
                </a:lnTo>
                <a:lnTo>
                  <a:pt x="29408" y="10291"/>
                </a:lnTo>
                <a:lnTo>
                  <a:pt x="29450" y="10247"/>
                </a:lnTo>
                <a:lnTo>
                  <a:pt x="29491" y="10202"/>
                </a:lnTo>
                <a:lnTo>
                  <a:pt x="29530" y="10157"/>
                </a:lnTo>
                <a:lnTo>
                  <a:pt x="29569" y="10109"/>
                </a:lnTo>
                <a:lnTo>
                  <a:pt x="29605" y="10060"/>
                </a:lnTo>
                <a:lnTo>
                  <a:pt x="29640" y="10009"/>
                </a:lnTo>
                <a:lnTo>
                  <a:pt x="29674" y="9957"/>
                </a:lnTo>
                <a:lnTo>
                  <a:pt x="29707" y="9903"/>
                </a:lnTo>
                <a:lnTo>
                  <a:pt x="29727" y="9868"/>
                </a:lnTo>
                <a:lnTo>
                  <a:pt x="29746" y="9833"/>
                </a:lnTo>
                <a:lnTo>
                  <a:pt x="29764" y="9798"/>
                </a:lnTo>
                <a:lnTo>
                  <a:pt x="29783" y="9761"/>
                </a:lnTo>
                <a:lnTo>
                  <a:pt x="29800" y="9726"/>
                </a:lnTo>
                <a:lnTo>
                  <a:pt x="29817" y="9688"/>
                </a:lnTo>
                <a:lnTo>
                  <a:pt x="29833" y="9652"/>
                </a:lnTo>
                <a:lnTo>
                  <a:pt x="29850" y="9614"/>
                </a:lnTo>
                <a:lnTo>
                  <a:pt x="29864" y="9577"/>
                </a:lnTo>
                <a:lnTo>
                  <a:pt x="29879" y="9538"/>
                </a:lnTo>
                <a:lnTo>
                  <a:pt x="29893" y="9501"/>
                </a:lnTo>
                <a:lnTo>
                  <a:pt x="29906" y="9462"/>
                </a:lnTo>
                <a:lnTo>
                  <a:pt x="29918" y="9424"/>
                </a:lnTo>
                <a:lnTo>
                  <a:pt x="29931" y="9384"/>
                </a:lnTo>
                <a:lnTo>
                  <a:pt x="29942" y="9346"/>
                </a:lnTo>
                <a:lnTo>
                  <a:pt x="29953" y="9306"/>
                </a:lnTo>
                <a:lnTo>
                  <a:pt x="29962" y="9267"/>
                </a:lnTo>
                <a:lnTo>
                  <a:pt x="29971" y="9227"/>
                </a:lnTo>
                <a:lnTo>
                  <a:pt x="29980" y="9188"/>
                </a:lnTo>
                <a:lnTo>
                  <a:pt x="29988" y="9147"/>
                </a:lnTo>
                <a:lnTo>
                  <a:pt x="29994" y="9108"/>
                </a:lnTo>
                <a:lnTo>
                  <a:pt x="30001" y="9068"/>
                </a:lnTo>
                <a:lnTo>
                  <a:pt x="30006" y="9027"/>
                </a:lnTo>
                <a:lnTo>
                  <a:pt x="30011" y="8988"/>
                </a:lnTo>
                <a:lnTo>
                  <a:pt x="30015" y="8947"/>
                </a:lnTo>
                <a:lnTo>
                  <a:pt x="30018" y="8908"/>
                </a:lnTo>
                <a:lnTo>
                  <a:pt x="30020" y="8867"/>
                </a:lnTo>
                <a:lnTo>
                  <a:pt x="30021" y="8827"/>
                </a:lnTo>
                <a:lnTo>
                  <a:pt x="30023" y="8787"/>
                </a:lnTo>
                <a:lnTo>
                  <a:pt x="30023" y="8747"/>
                </a:lnTo>
                <a:lnTo>
                  <a:pt x="30021" y="8707"/>
                </a:lnTo>
                <a:lnTo>
                  <a:pt x="30019" y="8667"/>
                </a:lnTo>
                <a:lnTo>
                  <a:pt x="30017" y="8628"/>
                </a:lnTo>
                <a:lnTo>
                  <a:pt x="30013" y="8588"/>
                </a:lnTo>
                <a:lnTo>
                  <a:pt x="30009" y="8549"/>
                </a:lnTo>
                <a:lnTo>
                  <a:pt x="30004" y="8509"/>
                </a:lnTo>
                <a:lnTo>
                  <a:pt x="29998" y="8471"/>
                </a:lnTo>
                <a:lnTo>
                  <a:pt x="29990" y="8432"/>
                </a:lnTo>
                <a:lnTo>
                  <a:pt x="29982" y="8394"/>
                </a:lnTo>
                <a:lnTo>
                  <a:pt x="29974" y="8355"/>
                </a:lnTo>
                <a:lnTo>
                  <a:pt x="29963" y="8317"/>
                </a:lnTo>
                <a:lnTo>
                  <a:pt x="29953" y="8279"/>
                </a:lnTo>
                <a:lnTo>
                  <a:pt x="29941" y="8242"/>
                </a:lnTo>
                <a:lnTo>
                  <a:pt x="29928" y="8204"/>
                </a:lnTo>
                <a:lnTo>
                  <a:pt x="29914" y="8168"/>
                </a:lnTo>
                <a:lnTo>
                  <a:pt x="29900" y="8130"/>
                </a:lnTo>
                <a:lnTo>
                  <a:pt x="29884" y="8095"/>
                </a:lnTo>
                <a:lnTo>
                  <a:pt x="29867" y="8058"/>
                </a:lnTo>
                <a:lnTo>
                  <a:pt x="29850" y="8023"/>
                </a:lnTo>
                <a:lnTo>
                  <a:pt x="29831" y="7989"/>
                </a:lnTo>
                <a:lnTo>
                  <a:pt x="29811" y="7954"/>
                </a:lnTo>
                <a:lnTo>
                  <a:pt x="29790" y="7920"/>
                </a:lnTo>
                <a:lnTo>
                  <a:pt x="29767" y="7887"/>
                </a:lnTo>
                <a:lnTo>
                  <a:pt x="29745" y="7853"/>
                </a:lnTo>
                <a:lnTo>
                  <a:pt x="29721" y="7821"/>
                </a:lnTo>
                <a:lnTo>
                  <a:pt x="29696" y="7789"/>
                </a:lnTo>
                <a:lnTo>
                  <a:pt x="29670" y="7758"/>
                </a:lnTo>
                <a:lnTo>
                  <a:pt x="29643" y="7726"/>
                </a:lnTo>
                <a:lnTo>
                  <a:pt x="29613" y="7696"/>
                </a:lnTo>
                <a:lnTo>
                  <a:pt x="29584" y="7666"/>
                </a:lnTo>
                <a:lnTo>
                  <a:pt x="29553" y="7637"/>
                </a:lnTo>
                <a:lnTo>
                  <a:pt x="29522" y="7609"/>
                </a:lnTo>
                <a:lnTo>
                  <a:pt x="29488" y="7581"/>
                </a:lnTo>
                <a:lnTo>
                  <a:pt x="29454" y="7554"/>
                </a:lnTo>
                <a:lnTo>
                  <a:pt x="29417" y="7517"/>
                </a:lnTo>
                <a:lnTo>
                  <a:pt x="29384" y="7487"/>
                </a:lnTo>
                <a:lnTo>
                  <a:pt x="29355" y="7461"/>
                </a:lnTo>
                <a:lnTo>
                  <a:pt x="29331" y="7439"/>
                </a:lnTo>
                <a:lnTo>
                  <a:pt x="29297" y="7412"/>
                </a:lnTo>
                <a:lnTo>
                  <a:pt x="29285" y="74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rIns="252000"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media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="only screen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(min-width: 401px) and (max-width: 600px)" </a:t>
            </a:r>
          </a:p>
        </p:txBody>
      </p:sp>
      <p:sp>
        <p:nvSpPr>
          <p:cNvPr id="5" name="矩形 4"/>
          <p:cNvSpPr/>
          <p:nvPr/>
        </p:nvSpPr>
        <p:spPr>
          <a:xfrm>
            <a:off x="1222406" y="2444484"/>
            <a:ext cx="9997439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媒体查询规范还提供了关键字only，它用于向早期浏览器隐藏媒体查询。类似于not，该关键字必须位于声明的开头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。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Only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指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定某种特定的媒体类型  为了兼容不支持媒体查询的浏览器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早期浏览器应该将以下语句media="screen and (min-width: 401px) and (max-width: 600px)"</a:t>
            </a:r>
          </a:p>
          <a:p>
            <a:pPr lvl="0"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解释为media="screen"： 换句话说，它应该将样式规则应用于所有屏幕设备，即使它不知道媒体查询的含义。</a:t>
            </a:r>
          </a:p>
          <a:p>
            <a:pPr lvl="0"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无法识别媒体查询的浏览器要求获得逗号分割的媒体类型列表，规范要求，它们应该在第一个不是连字符的非数字字母字符之前截断每个值。所以，早期浏览器应该将上面的示例解释为：media="only"  </a:t>
            </a:r>
          </a:p>
          <a:p>
            <a:pPr lvl="0">
              <a:lnSpc>
                <a:spcPct val="130000"/>
              </a:lnSpc>
            </a:pPr>
            <a:r>
              <a:rPr lang="zh-CN" altLang="en-US" dirty="0">
                <a:sym typeface="+mn-ea"/>
              </a:rPr>
              <a:t>因为没有only这样的媒体类型，所以样式表被忽略</a:t>
            </a:r>
            <a:r>
              <a:rPr lang="zh-CN" altLang="en-US" dirty="0" smtClean="0">
                <a:sym typeface="+mn-ea"/>
              </a:rPr>
              <a:t>。</a:t>
            </a:r>
            <a:endParaRPr lang="en-US" altLang="zh-CN" dirty="0" smtClean="0">
              <a:sym typeface="+mn-ea"/>
            </a:endParaRPr>
          </a:p>
          <a:p>
            <a:pPr lvl="0">
              <a:lnSpc>
                <a:spcPct val="13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Query -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 css3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>
              <a:lnSpc>
                <a:spcPct val="130000"/>
              </a:lnSpc>
            </a:pP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>
              <a:lnSpc>
                <a:spcPct val="130000"/>
              </a:lnSpc>
            </a:pP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易混淆的宽度</a:t>
            </a:r>
          </a:p>
        </p:txBody>
      </p:sp>
      <p:sp>
        <p:nvSpPr>
          <p:cNvPr id="4" name="KSO_Shape"/>
          <p:cNvSpPr>
            <a:spLocks noGrp="1"/>
          </p:cNvSpPr>
          <p:nvPr>
            <p:ph type="subTitle" idx="1"/>
          </p:nvPr>
        </p:nvSpPr>
        <p:spPr bwMode="auto">
          <a:xfrm>
            <a:off x="1524000" y="1851025"/>
            <a:ext cx="9144000" cy="641350"/>
          </a:xfrm>
          <a:custGeom>
            <a:avLst/>
            <a:gdLst>
              <a:gd name="T0" fmla="*/ 2147483646 w 30720"/>
              <a:gd name="T1" fmla="*/ 2147483646 h 11496"/>
              <a:gd name="T2" fmla="*/ 2147483646 w 30720"/>
              <a:gd name="T3" fmla="*/ 2147483646 h 11496"/>
              <a:gd name="T4" fmla="*/ 2147483646 w 30720"/>
              <a:gd name="T5" fmla="*/ 2147483646 h 11496"/>
              <a:gd name="T6" fmla="*/ 2147483646 w 30720"/>
              <a:gd name="T7" fmla="*/ 2147483646 h 11496"/>
              <a:gd name="T8" fmla="*/ 2147483646 w 30720"/>
              <a:gd name="T9" fmla="*/ 2147483646 h 11496"/>
              <a:gd name="T10" fmla="*/ 2147483646 w 30720"/>
              <a:gd name="T11" fmla="*/ 2147483646 h 11496"/>
              <a:gd name="T12" fmla="*/ 2147483646 w 30720"/>
              <a:gd name="T13" fmla="*/ 2147483646 h 11496"/>
              <a:gd name="T14" fmla="*/ 2147483646 w 30720"/>
              <a:gd name="T15" fmla="*/ 2147483646 h 11496"/>
              <a:gd name="T16" fmla="*/ 2147483646 w 30720"/>
              <a:gd name="T17" fmla="*/ 2147483646 h 11496"/>
              <a:gd name="T18" fmla="*/ 2147483646 w 30720"/>
              <a:gd name="T19" fmla="*/ 2147483646 h 11496"/>
              <a:gd name="T20" fmla="*/ 2147483646 w 30720"/>
              <a:gd name="T21" fmla="*/ 2147483646 h 11496"/>
              <a:gd name="T22" fmla="*/ 2147483646 w 30720"/>
              <a:gd name="T23" fmla="*/ 2147483646 h 11496"/>
              <a:gd name="T24" fmla="*/ 2147483646 w 30720"/>
              <a:gd name="T25" fmla="*/ 2147483646 h 11496"/>
              <a:gd name="T26" fmla="*/ 2147483646 w 30720"/>
              <a:gd name="T27" fmla="*/ 2147483646 h 11496"/>
              <a:gd name="T28" fmla="*/ 2147483646 w 30720"/>
              <a:gd name="T29" fmla="*/ 2147483646 h 11496"/>
              <a:gd name="T30" fmla="*/ 2147483646 w 30720"/>
              <a:gd name="T31" fmla="*/ 2147483646 h 11496"/>
              <a:gd name="T32" fmla="*/ 2147483646 w 30720"/>
              <a:gd name="T33" fmla="*/ 2147483646 h 11496"/>
              <a:gd name="T34" fmla="*/ 2147483646 w 30720"/>
              <a:gd name="T35" fmla="*/ 2147483646 h 11496"/>
              <a:gd name="T36" fmla="*/ 2147483646 w 30720"/>
              <a:gd name="T37" fmla="*/ 2147483646 h 11496"/>
              <a:gd name="T38" fmla="*/ 2147483646 w 30720"/>
              <a:gd name="T39" fmla="*/ 2147483646 h 11496"/>
              <a:gd name="T40" fmla="*/ 2147483646 w 30720"/>
              <a:gd name="T41" fmla="*/ 2147483646 h 11496"/>
              <a:gd name="T42" fmla="*/ 2147483646 w 30720"/>
              <a:gd name="T43" fmla="*/ 2147483646 h 11496"/>
              <a:gd name="T44" fmla="*/ 2147483646 w 30720"/>
              <a:gd name="T45" fmla="*/ 2147483646 h 11496"/>
              <a:gd name="T46" fmla="*/ 2147483646 w 30720"/>
              <a:gd name="T47" fmla="*/ 2147483646 h 11496"/>
              <a:gd name="T48" fmla="*/ 2147483646 w 30720"/>
              <a:gd name="T49" fmla="*/ 2147483646 h 11496"/>
              <a:gd name="T50" fmla="*/ 2147483646 w 30720"/>
              <a:gd name="T51" fmla="*/ 2147483646 h 11496"/>
              <a:gd name="T52" fmla="*/ 2147483646 w 30720"/>
              <a:gd name="T53" fmla="*/ 2147483646 h 11496"/>
              <a:gd name="T54" fmla="*/ 2147483646 w 30720"/>
              <a:gd name="T55" fmla="*/ 2147483646 h 11496"/>
              <a:gd name="T56" fmla="*/ 2147483646 w 30720"/>
              <a:gd name="T57" fmla="*/ 2147483646 h 11496"/>
              <a:gd name="T58" fmla="*/ 2147483646 w 30720"/>
              <a:gd name="T59" fmla="*/ 2147483646 h 11496"/>
              <a:gd name="T60" fmla="*/ 2147483646 w 30720"/>
              <a:gd name="T61" fmla="*/ 2147483646 h 11496"/>
              <a:gd name="T62" fmla="*/ 2147483646 w 30720"/>
              <a:gd name="T63" fmla="*/ 2147483646 h 11496"/>
              <a:gd name="T64" fmla="*/ 2147483646 w 30720"/>
              <a:gd name="T65" fmla="*/ 2147483646 h 11496"/>
              <a:gd name="T66" fmla="*/ 2147483646 w 30720"/>
              <a:gd name="T67" fmla="*/ 2147483646 h 11496"/>
              <a:gd name="T68" fmla="*/ 2147483646 w 30720"/>
              <a:gd name="T69" fmla="*/ 2147483646 h 11496"/>
              <a:gd name="T70" fmla="*/ 2147483646 w 30720"/>
              <a:gd name="T71" fmla="*/ 2147483646 h 11496"/>
              <a:gd name="T72" fmla="*/ 2147483646 w 30720"/>
              <a:gd name="T73" fmla="*/ 2147483646 h 11496"/>
              <a:gd name="T74" fmla="*/ 2147483646 w 30720"/>
              <a:gd name="T75" fmla="*/ 2147483646 h 11496"/>
              <a:gd name="T76" fmla="*/ 2147483646 w 30720"/>
              <a:gd name="T77" fmla="*/ 2147483646 h 11496"/>
              <a:gd name="T78" fmla="*/ 2147483646 w 30720"/>
              <a:gd name="T79" fmla="*/ 2147483646 h 11496"/>
              <a:gd name="T80" fmla="*/ 2147483646 w 30720"/>
              <a:gd name="T81" fmla="*/ 2147483646 h 11496"/>
              <a:gd name="T82" fmla="*/ 2147483646 w 30720"/>
              <a:gd name="T83" fmla="*/ 2147483646 h 11496"/>
              <a:gd name="T84" fmla="*/ 2147483646 w 30720"/>
              <a:gd name="T85" fmla="*/ 2147483646 h 11496"/>
              <a:gd name="T86" fmla="*/ 2147483646 w 30720"/>
              <a:gd name="T87" fmla="*/ 2147483646 h 11496"/>
              <a:gd name="T88" fmla="*/ 2147483646 w 30720"/>
              <a:gd name="T89" fmla="*/ 2147483646 h 11496"/>
              <a:gd name="T90" fmla="*/ 2147483646 w 30720"/>
              <a:gd name="T91" fmla="*/ 2147483646 h 11496"/>
              <a:gd name="T92" fmla="*/ 2147483646 w 30720"/>
              <a:gd name="T93" fmla="*/ 2147483646 h 11496"/>
              <a:gd name="T94" fmla="*/ 2147483646 w 30720"/>
              <a:gd name="T95" fmla="*/ 2147483646 h 11496"/>
              <a:gd name="T96" fmla="*/ 2147483646 w 30720"/>
              <a:gd name="T97" fmla="*/ 2147483646 h 11496"/>
              <a:gd name="T98" fmla="*/ 2147483646 w 30720"/>
              <a:gd name="T99" fmla="*/ 2147483646 h 11496"/>
              <a:gd name="T100" fmla="*/ 2147483646 w 30720"/>
              <a:gd name="T101" fmla="*/ 2147483646 h 11496"/>
              <a:gd name="T102" fmla="*/ 2147483646 w 30720"/>
              <a:gd name="T103" fmla="*/ 2147483646 h 11496"/>
              <a:gd name="T104" fmla="*/ 2147483646 w 30720"/>
              <a:gd name="T105" fmla="*/ 2147483646 h 11496"/>
              <a:gd name="T106" fmla="*/ 2147483646 w 30720"/>
              <a:gd name="T107" fmla="*/ 2147483646 h 11496"/>
              <a:gd name="T108" fmla="*/ 2147483646 w 30720"/>
              <a:gd name="T109" fmla="*/ 2147483646 h 11496"/>
              <a:gd name="T110" fmla="*/ 2147483646 w 30720"/>
              <a:gd name="T111" fmla="*/ 2147483646 h 11496"/>
              <a:gd name="T112" fmla="*/ 2147483646 w 30720"/>
              <a:gd name="T113" fmla="*/ 2147483646 h 11496"/>
              <a:gd name="T114" fmla="*/ 2147483646 w 30720"/>
              <a:gd name="T115" fmla="*/ 2147483646 h 11496"/>
              <a:gd name="T116" fmla="*/ 2147483646 w 30720"/>
              <a:gd name="T117" fmla="*/ 2147483646 h 11496"/>
              <a:gd name="T118" fmla="*/ 2147483646 w 30720"/>
              <a:gd name="T119" fmla="*/ 2147483646 h 11496"/>
              <a:gd name="T120" fmla="*/ 2147483646 w 30720"/>
              <a:gd name="T121" fmla="*/ 2147483646 h 11496"/>
              <a:gd name="T122" fmla="*/ 2147483646 w 30720"/>
              <a:gd name="T123" fmla="*/ 2147483646 h 11496"/>
              <a:gd name="T124" fmla="*/ 2147483646 w 30720"/>
              <a:gd name="T125" fmla="*/ 2147483646 h 1149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0720" h="11496">
                <a:moveTo>
                  <a:pt x="29285" y="7403"/>
                </a:moveTo>
                <a:lnTo>
                  <a:pt x="29285" y="7403"/>
                </a:lnTo>
                <a:lnTo>
                  <a:pt x="29232" y="7379"/>
                </a:lnTo>
                <a:lnTo>
                  <a:pt x="29180" y="7357"/>
                </a:lnTo>
                <a:lnTo>
                  <a:pt x="29127" y="7336"/>
                </a:lnTo>
                <a:lnTo>
                  <a:pt x="29073" y="7316"/>
                </a:lnTo>
                <a:lnTo>
                  <a:pt x="29020" y="7298"/>
                </a:lnTo>
                <a:lnTo>
                  <a:pt x="28966" y="7280"/>
                </a:lnTo>
                <a:lnTo>
                  <a:pt x="28913" y="7264"/>
                </a:lnTo>
                <a:lnTo>
                  <a:pt x="28859" y="7251"/>
                </a:lnTo>
                <a:lnTo>
                  <a:pt x="28804" y="7237"/>
                </a:lnTo>
                <a:lnTo>
                  <a:pt x="28750" y="7226"/>
                </a:lnTo>
                <a:lnTo>
                  <a:pt x="28697" y="7216"/>
                </a:lnTo>
                <a:lnTo>
                  <a:pt x="28643" y="7208"/>
                </a:lnTo>
                <a:lnTo>
                  <a:pt x="28589" y="7202"/>
                </a:lnTo>
                <a:lnTo>
                  <a:pt x="28535" y="7198"/>
                </a:lnTo>
                <a:lnTo>
                  <a:pt x="28482" y="7195"/>
                </a:lnTo>
                <a:lnTo>
                  <a:pt x="28429" y="7194"/>
                </a:lnTo>
                <a:lnTo>
                  <a:pt x="28376" y="7194"/>
                </a:lnTo>
                <a:lnTo>
                  <a:pt x="28322" y="7197"/>
                </a:lnTo>
                <a:lnTo>
                  <a:pt x="28269" y="7201"/>
                </a:lnTo>
                <a:lnTo>
                  <a:pt x="28217" y="7207"/>
                </a:lnTo>
                <a:lnTo>
                  <a:pt x="28165" y="7215"/>
                </a:lnTo>
                <a:lnTo>
                  <a:pt x="28113" y="7226"/>
                </a:lnTo>
                <a:lnTo>
                  <a:pt x="28062" y="7238"/>
                </a:lnTo>
                <a:lnTo>
                  <a:pt x="28011" y="7253"/>
                </a:lnTo>
                <a:lnTo>
                  <a:pt x="27960" y="7270"/>
                </a:lnTo>
                <a:lnTo>
                  <a:pt x="27910" y="7289"/>
                </a:lnTo>
                <a:lnTo>
                  <a:pt x="27861" y="7310"/>
                </a:lnTo>
                <a:lnTo>
                  <a:pt x="27812" y="7334"/>
                </a:lnTo>
                <a:lnTo>
                  <a:pt x="27763" y="7360"/>
                </a:lnTo>
                <a:lnTo>
                  <a:pt x="27717" y="7388"/>
                </a:lnTo>
                <a:lnTo>
                  <a:pt x="27670" y="7418"/>
                </a:lnTo>
                <a:lnTo>
                  <a:pt x="27623" y="7452"/>
                </a:lnTo>
                <a:lnTo>
                  <a:pt x="27600" y="7473"/>
                </a:lnTo>
                <a:lnTo>
                  <a:pt x="27578" y="7494"/>
                </a:lnTo>
                <a:lnTo>
                  <a:pt x="27556" y="7516"/>
                </a:lnTo>
                <a:lnTo>
                  <a:pt x="27535" y="7539"/>
                </a:lnTo>
                <a:lnTo>
                  <a:pt x="27515" y="7562"/>
                </a:lnTo>
                <a:lnTo>
                  <a:pt x="27495" y="7586"/>
                </a:lnTo>
                <a:lnTo>
                  <a:pt x="27476" y="7611"/>
                </a:lnTo>
                <a:lnTo>
                  <a:pt x="27457" y="7636"/>
                </a:lnTo>
                <a:lnTo>
                  <a:pt x="27440" y="7662"/>
                </a:lnTo>
                <a:lnTo>
                  <a:pt x="27422" y="7689"/>
                </a:lnTo>
                <a:lnTo>
                  <a:pt x="27405" y="7716"/>
                </a:lnTo>
                <a:lnTo>
                  <a:pt x="27390" y="7743"/>
                </a:lnTo>
                <a:lnTo>
                  <a:pt x="27374" y="7771"/>
                </a:lnTo>
                <a:lnTo>
                  <a:pt x="27360" y="7799"/>
                </a:lnTo>
                <a:lnTo>
                  <a:pt x="27345" y="7827"/>
                </a:lnTo>
                <a:lnTo>
                  <a:pt x="27332" y="7857"/>
                </a:lnTo>
                <a:lnTo>
                  <a:pt x="27319" y="7887"/>
                </a:lnTo>
                <a:lnTo>
                  <a:pt x="27307" y="7916"/>
                </a:lnTo>
                <a:lnTo>
                  <a:pt x="27296" y="7946"/>
                </a:lnTo>
                <a:lnTo>
                  <a:pt x="27286" y="7976"/>
                </a:lnTo>
                <a:lnTo>
                  <a:pt x="27276" y="8006"/>
                </a:lnTo>
                <a:lnTo>
                  <a:pt x="27268" y="8038"/>
                </a:lnTo>
                <a:lnTo>
                  <a:pt x="27260" y="8069"/>
                </a:lnTo>
                <a:lnTo>
                  <a:pt x="27252" y="8099"/>
                </a:lnTo>
                <a:lnTo>
                  <a:pt x="27246" y="8130"/>
                </a:lnTo>
                <a:lnTo>
                  <a:pt x="27241" y="8161"/>
                </a:lnTo>
                <a:lnTo>
                  <a:pt x="27236" y="8193"/>
                </a:lnTo>
                <a:lnTo>
                  <a:pt x="27231" y="8224"/>
                </a:lnTo>
                <a:lnTo>
                  <a:pt x="27228" y="8255"/>
                </a:lnTo>
                <a:lnTo>
                  <a:pt x="27226" y="8286"/>
                </a:lnTo>
                <a:lnTo>
                  <a:pt x="27225" y="8318"/>
                </a:lnTo>
                <a:lnTo>
                  <a:pt x="27224" y="8348"/>
                </a:lnTo>
                <a:lnTo>
                  <a:pt x="27225" y="8379"/>
                </a:lnTo>
                <a:lnTo>
                  <a:pt x="27226" y="8409"/>
                </a:lnTo>
                <a:lnTo>
                  <a:pt x="27228" y="8440"/>
                </a:lnTo>
                <a:lnTo>
                  <a:pt x="27231" y="8471"/>
                </a:lnTo>
                <a:lnTo>
                  <a:pt x="27236" y="8500"/>
                </a:lnTo>
                <a:lnTo>
                  <a:pt x="27241" y="8530"/>
                </a:lnTo>
                <a:lnTo>
                  <a:pt x="27247" y="8559"/>
                </a:lnTo>
                <a:lnTo>
                  <a:pt x="27254" y="8588"/>
                </a:lnTo>
                <a:lnTo>
                  <a:pt x="27263" y="8617"/>
                </a:lnTo>
                <a:lnTo>
                  <a:pt x="27271" y="8645"/>
                </a:lnTo>
                <a:lnTo>
                  <a:pt x="27281" y="8674"/>
                </a:lnTo>
                <a:lnTo>
                  <a:pt x="27293" y="8701"/>
                </a:lnTo>
                <a:lnTo>
                  <a:pt x="27304" y="8728"/>
                </a:lnTo>
                <a:lnTo>
                  <a:pt x="27318" y="8754"/>
                </a:lnTo>
                <a:lnTo>
                  <a:pt x="27331" y="8780"/>
                </a:lnTo>
                <a:lnTo>
                  <a:pt x="27347" y="8805"/>
                </a:lnTo>
                <a:lnTo>
                  <a:pt x="27364" y="8830"/>
                </a:lnTo>
                <a:lnTo>
                  <a:pt x="27381" y="8854"/>
                </a:lnTo>
                <a:lnTo>
                  <a:pt x="27399" y="8876"/>
                </a:lnTo>
                <a:lnTo>
                  <a:pt x="27419" y="8899"/>
                </a:lnTo>
                <a:lnTo>
                  <a:pt x="27440" y="8921"/>
                </a:lnTo>
                <a:lnTo>
                  <a:pt x="27462" y="8943"/>
                </a:lnTo>
                <a:lnTo>
                  <a:pt x="27484" y="8963"/>
                </a:lnTo>
                <a:lnTo>
                  <a:pt x="27509" y="8983"/>
                </a:lnTo>
                <a:lnTo>
                  <a:pt x="27534" y="9001"/>
                </a:lnTo>
                <a:lnTo>
                  <a:pt x="27560" y="9019"/>
                </a:lnTo>
                <a:lnTo>
                  <a:pt x="27589" y="9036"/>
                </a:lnTo>
                <a:lnTo>
                  <a:pt x="27618" y="9052"/>
                </a:lnTo>
                <a:lnTo>
                  <a:pt x="27648" y="9067"/>
                </a:lnTo>
                <a:lnTo>
                  <a:pt x="27679" y="9081"/>
                </a:lnTo>
                <a:lnTo>
                  <a:pt x="27711" y="9094"/>
                </a:lnTo>
                <a:lnTo>
                  <a:pt x="27746" y="9106"/>
                </a:lnTo>
                <a:lnTo>
                  <a:pt x="27734" y="9013"/>
                </a:lnTo>
                <a:lnTo>
                  <a:pt x="27730" y="8964"/>
                </a:lnTo>
                <a:lnTo>
                  <a:pt x="27727" y="8916"/>
                </a:lnTo>
                <a:lnTo>
                  <a:pt x="27724" y="8866"/>
                </a:lnTo>
                <a:lnTo>
                  <a:pt x="27722" y="8816"/>
                </a:lnTo>
                <a:lnTo>
                  <a:pt x="27721" y="8767"/>
                </a:lnTo>
                <a:lnTo>
                  <a:pt x="27721" y="8717"/>
                </a:lnTo>
                <a:lnTo>
                  <a:pt x="27722" y="8667"/>
                </a:lnTo>
                <a:lnTo>
                  <a:pt x="27725" y="8617"/>
                </a:lnTo>
                <a:lnTo>
                  <a:pt x="27729" y="8568"/>
                </a:lnTo>
                <a:lnTo>
                  <a:pt x="27734" y="8519"/>
                </a:lnTo>
                <a:lnTo>
                  <a:pt x="27743" y="8472"/>
                </a:lnTo>
                <a:lnTo>
                  <a:pt x="27752" y="8425"/>
                </a:lnTo>
                <a:lnTo>
                  <a:pt x="27763" y="8378"/>
                </a:lnTo>
                <a:lnTo>
                  <a:pt x="27776" y="8333"/>
                </a:lnTo>
                <a:lnTo>
                  <a:pt x="27783" y="8311"/>
                </a:lnTo>
                <a:lnTo>
                  <a:pt x="27792" y="8289"/>
                </a:lnTo>
                <a:lnTo>
                  <a:pt x="27800" y="8268"/>
                </a:lnTo>
                <a:lnTo>
                  <a:pt x="27809" y="8247"/>
                </a:lnTo>
                <a:lnTo>
                  <a:pt x="27820" y="8226"/>
                </a:lnTo>
                <a:lnTo>
                  <a:pt x="27829" y="8206"/>
                </a:lnTo>
                <a:lnTo>
                  <a:pt x="27840" y="8185"/>
                </a:lnTo>
                <a:lnTo>
                  <a:pt x="27852" y="8167"/>
                </a:lnTo>
                <a:lnTo>
                  <a:pt x="27864" y="8148"/>
                </a:lnTo>
                <a:lnTo>
                  <a:pt x="27877" y="8129"/>
                </a:lnTo>
                <a:lnTo>
                  <a:pt x="27890" y="8112"/>
                </a:lnTo>
                <a:lnTo>
                  <a:pt x="27905" y="8094"/>
                </a:lnTo>
                <a:lnTo>
                  <a:pt x="27921" y="8077"/>
                </a:lnTo>
                <a:lnTo>
                  <a:pt x="27936" y="8061"/>
                </a:lnTo>
                <a:lnTo>
                  <a:pt x="27953" y="8045"/>
                </a:lnTo>
                <a:lnTo>
                  <a:pt x="27970" y="8029"/>
                </a:lnTo>
                <a:lnTo>
                  <a:pt x="27987" y="8015"/>
                </a:lnTo>
                <a:lnTo>
                  <a:pt x="28006" y="8001"/>
                </a:lnTo>
                <a:lnTo>
                  <a:pt x="28026" y="7988"/>
                </a:lnTo>
                <a:lnTo>
                  <a:pt x="28047" y="7975"/>
                </a:lnTo>
                <a:lnTo>
                  <a:pt x="28067" y="7963"/>
                </a:lnTo>
                <a:lnTo>
                  <a:pt x="28089" y="7951"/>
                </a:lnTo>
                <a:lnTo>
                  <a:pt x="28112" y="7941"/>
                </a:lnTo>
                <a:lnTo>
                  <a:pt x="28136" y="7931"/>
                </a:lnTo>
                <a:lnTo>
                  <a:pt x="28160" y="7922"/>
                </a:lnTo>
                <a:lnTo>
                  <a:pt x="28186" y="7914"/>
                </a:lnTo>
                <a:lnTo>
                  <a:pt x="28212" y="7906"/>
                </a:lnTo>
                <a:lnTo>
                  <a:pt x="28240" y="7899"/>
                </a:lnTo>
                <a:lnTo>
                  <a:pt x="28268" y="7893"/>
                </a:lnTo>
                <a:lnTo>
                  <a:pt x="28298" y="7889"/>
                </a:lnTo>
                <a:lnTo>
                  <a:pt x="28328" y="7885"/>
                </a:lnTo>
                <a:lnTo>
                  <a:pt x="28358" y="7880"/>
                </a:lnTo>
                <a:lnTo>
                  <a:pt x="28384" y="7882"/>
                </a:lnTo>
                <a:lnTo>
                  <a:pt x="28410" y="7883"/>
                </a:lnTo>
                <a:lnTo>
                  <a:pt x="28435" y="7884"/>
                </a:lnTo>
                <a:lnTo>
                  <a:pt x="28460" y="7887"/>
                </a:lnTo>
                <a:lnTo>
                  <a:pt x="28485" y="7890"/>
                </a:lnTo>
                <a:lnTo>
                  <a:pt x="28510" y="7893"/>
                </a:lnTo>
                <a:lnTo>
                  <a:pt x="28535" y="7898"/>
                </a:lnTo>
                <a:lnTo>
                  <a:pt x="28559" y="7903"/>
                </a:lnTo>
                <a:lnTo>
                  <a:pt x="28583" y="7909"/>
                </a:lnTo>
                <a:lnTo>
                  <a:pt x="28607" y="7915"/>
                </a:lnTo>
                <a:lnTo>
                  <a:pt x="28630" y="7922"/>
                </a:lnTo>
                <a:lnTo>
                  <a:pt x="28654" y="7929"/>
                </a:lnTo>
                <a:lnTo>
                  <a:pt x="28676" y="7938"/>
                </a:lnTo>
                <a:lnTo>
                  <a:pt x="28699" y="7947"/>
                </a:lnTo>
                <a:lnTo>
                  <a:pt x="28721" y="7956"/>
                </a:lnTo>
                <a:lnTo>
                  <a:pt x="28743" y="7966"/>
                </a:lnTo>
                <a:lnTo>
                  <a:pt x="28765" y="7976"/>
                </a:lnTo>
                <a:lnTo>
                  <a:pt x="28787" y="7988"/>
                </a:lnTo>
                <a:lnTo>
                  <a:pt x="28808" y="7999"/>
                </a:lnTo>
                <a:lnTo>
                  <a:pt x="28828" y="8012"/>
                </a:lnTo>
                <a:lnTo>
                  <a:pt x="28869" y="8038"/>
                </a:lnTo>
                <a:lnTo>
                  <a:pt x="28908" y="8065"/>
                </a:lnTo>
                <a:lnTo>
                  <a:pt x="28945" y="8095"/>
                </a:lnTo>
                <a:lnTo>
                  <a:pt x="28981" y="8126"/>
                </a:lnTo>
                <a:lnTo>
                  <a:pt x="29016" y="8159"/>
                </a:lnTo>
                <a:lnTo>
                  <a:pt x="29048" y="8195"/>
                </a:lnTo>
                <a:lnTo>
                  <a:pt x="29078" y="8231"/>
                </a:lnTo>
                <a:lnTo>
                  <a:pt x="29107" y="8270"/>
                </a:lnTo>
                <a:lnTo>
                  <a:pt x="29134" y="8309"/>
                </a:lnTo>
                <a:lnTo>
                  <a:pt x="29159" y="8351"/>
                </a:lnTo>
                <a:lnTo>
                  <a:pt x="29182" y="8394"/>
                </a:lnTo>
                <a:lnTo>
                  <a:pt x="29202" y="8436"/>
                </a:lnTo>
                <a:lnTo>
                  <a:pt x="29221" y="8481"/>
                </a:lnTo>
                <a:lnTo>
                  <a:pt x="29229" y="8504"/>
                </a:lnTo>
                <a:lnTo>
                  <a:pt x="29238" y="8527"/>
                </a:lnTo>
                <a:lnTo>
                  <a:pt x="29245" y="8551"/>
                </a:lnTo>
                <a:lnTo>
                  <a:pt x="29251" y="8574"/>
                </a:lnTo>
                <a:lnTo>
                  <a:pt x="29257" y="8598"/>
                </a:lnTo>
                <a:lnTo>
                  <a:pt x="29263" y="8621"/>
                </a:lnTo>
                <a:lnTo>
                  <a:pt x="29268" y="8645"/>
                </a:lnTo>
                <a:lnTo>
                  <a:pt x="29272" y="8670"/>
                </a:lnTo>
                <a:lnTo>
                  <a:pt x="29275" y="8694"/>
                </a:lnTo>
                <a:lnTo>
                  <a:pt x="29278" y="8719"/>
                </a:lnTo>
                <a:lnTo>
                  <a:pt x="29280" y="8744"/>
                </a:lnTo>
                <a:lnTo>
                  <a:pt x="29282" y="8769"/>
                </a:lnTo>
                <a:lnTo>
                  <a:pt x="29283" y="8794"/>
                </a:lnTo>
                <a:lnTo>
                  <a:pt x="29283" y="8820"/>
                </a:lnTo>
                <a:lnTo>
                  <a:pt x="29283" y="8845"/>
                </a:lnTo>
                <a:lnTo>
                  <a:pt x="29282" y="8871"/>
                </a:lnTo>
                <a:lnTo>
                  <a:pt x="29280" y="8897"/>
                </a:lnTo>
                <a:lnTo>
                  <a:pt x="29278" y="8922"/>
                </a:lnTo>
                <a:lnTo>
                  <a:pt x="29271" y="8974"/>
                </a:lnTo>
                <a:lnTo>
                  <a:pt x="29262" y="9024"/>
                </a:lnTo>
                <a:lnTo>
                  <a:pt x="29251" y="9074"/>
                </a:lnTo>
                <a:lnTo>
                  <a:pt x="29238" y="9123"/>
                </a:lnTo>
                <a:lnTo>
                  <a:pt x="29223" y="9171"/>
                </a:lnTo>
                <a:lnTo>
                  <a:pt x="29206" y="9219"/>
                </a:lnTo>
                <a:lnTo>
                  <a:pt x="29188" y="9265"/>
                </a:lnTo>
                <a:lnTo>
                  <a:pt x="29167" y="9310"/>
                </a:lnTo>
                <a:lnTo>
                  <a:pt x="29144" y="9355"/>
                </a:lnTo>
                <a:lnTo>
                  <a:pt x="29120" y="9398"/>
                </a:lnTo>
                <a:lnTo>
                  <a:pt x="29094" y="9441"/>
                </a:lnTo>
                <a:lnTo>
                  <a:pt x="29067" y="9481"/>
                </a:lnTo>
                <a:lnTo>
                  <a:pt x="29038" y="9522"/>
                </a:lnTo>
                <a:lnTo>
                  <a:pt x="29006" y="9560"/>
                </a:lnTo>
                <a:lnTo>
                  <a:pt x="28974" y="9599"/>
                </a:lnTo>
                <a:lnTo>
                  <a:pt x="28941" y="9635"/>
                </a:lnTo>
                <a:lnTo>
                  <a:pt x="28905" y="9671"/>
                </a:lnTo>
                <a:lnTo>
                  <a:pt x="28869" y="9704"/>
                </a:lnTo>
                <a:lnTo>
                  <a:pt x="28831" y="9737"/>
                </a:lnTo>
                <a:lnTo>
                  <a:pt x="28792" y="9768"/>
                </a:lnTo>
                <a:lnTo>
                  <a:pt x="28751" y="9798"/>
                </a:lnTo>
                <a:lnTo>
                  <a:pt x="28710" y="9827"/>
                </a:lnTo>
                <a:lnTo>
                  <a:pt x="28666" y="9854"/>
                </a:lnTo>
                <a:lnTo>
                  <a:pt x="28622" y="9879"/>
                </a:lnTo>
                <a:lnTo>
                  <a:pt x="28578" y="9903"/>
                </a:lnTo>
                <a:lnTo>
                  <a:pt x="28532" y="9926"/>
                </a:lnTo>
                <a:lnTo>
                  <a:pt x="28484" y="9946"/>
                </a:lnTo>
                <a:lnTo>
                  <a:pt x="28436" y="9965"/>
                </a:lnTo>
                <a:lnTo>
                  <a:pt x="28387" y="9983"/>
                </a:lnTo>
                <a:lnTo>
                  <a:pt x="28337" y="9999"/>
                </a:lnTo>
                <a:lnTo>
                  <a:pt x="28287" y="10013"/>
                </a:lnTo>
                <a:lnTo>
                  <a:pt x="28236" y="10025"/>
                </a:lnTo>
                <a:lnTo>
                  <a:pt x="28189" y="10031"/>
                </a:lnTo>
                <a:lnTo>
                  <a:pt x="28143" y="10035"/>
                </a:lnTo>
                <a:lnTo>
                  <a:pt x="28098" y="10038"/>
                </a:lnTo>
                <a:lnTo>
                  <a:pt x="28052" y="10040"/>
                </a:lnTo>
                <a:lnTo>
                  <a:pt x="28006" y="10041"/>
                </a:lnTo>
                <a:lnTo>
                  <a:pt x="27960" y="10040"/>
                </a:lnTo>
                <a:lnTo>
                  <a:pt x="27915" y="10039"/>
                </a:lnTo>
                <a:lnTo>
                  <a:pt x="27870" y="10036"/>
                </a:lnTo>
                <a:lnTo>
                  <a:pt x="27825" y="10033"/>
                </a:lnTo>
                <a:lnTo>
                  <a:pt x="27780" y="10028"/>
                </a:lnTo>
                <a:lnTo>
                  <a:pt x="27735" y="10021"/>
                </a:lnTo>
                <a:lnTo>
                  <a:pt x="27691" y="10014"/>
                </a:lnTo>
                <a:lnTo>
                  <a:pt x="27647" y="10005"/>
                </a:lnTo>
                <a:lnTo>
                  <a:pt x="27602" y="9995"/>
                </a:lnTo>
                <a:lnTo>
                  <a:pt x="27559" y="9984"/>
                </a:lnTo>
                <a:lnTo>
                  <a:pt x="27516" y="9972"/>
                </a:lnTo>
                <a:lnTo>
                  <a:pt x="27473" y="9958"/>
                </a:lnTo>
                <a:lnTo>
                  <a:pt x="27430" y="9943"/>
                </a:lnTo>
                <a:lnTo>
                  <a:pt x="27388" y="9928"/>
                </a:lnTo>
                <a:lnTo>
                  <a:pt x="27346" y="9910"/>
                </a:lnTo>
                <a:lnTo>
                  <a:pt x="27305" y="9891"/>
                </a:lnTo>
                <a:lnTo>
                  <a:pt x="27265" y="9871"/>
                </a:lnTo>
                <a:lnTo>
                  <a:pt x="27224" y="9850"/>
                </a:lnTo>
                <a:lnTo>
                  <a:pt x="27185" y="9828"/>
                </a:lnTo>
                <a:lnTo>
                  <a:pt x="27145" y="9803"/>
                </a:lnTo>
                <a:lnTo>
                  <a:pt x="27107" y="9778"/>
                </a:lnTo>
                <a:lnTo>
                  <a:pt x="27068" y="9751"/>
                </a:lnTo>
                <a:lnTo>
                  <a:pt x="27031" y="9723"/>
                </a:lnTo>
                <a:lnTo>
                  <a:pt x="26994" y="9693"/>
                </a:lnTo>
                <a:lnTo>
                  <a:pt x="26958" y="9662"/>
                </a:lnTo>
                <a:lnTo>
                  <a:pt x="26922" y="9630"/>
                </a:lnTo>
                <a:lnTo>
                  <a:pt x="26888" y="9597"/>
                </a:lnTo>
                <a:lnTo>
                  <a:pt x="26854" y="9559"/>
                </a:lnTo>
                <a:lnTo>
                  <a:pt x="26821" y="9521"/>
                </a:lnTo>
                <a:lnTo>
                  <a:pt x="26790" y="9482"/>
                </a:lnTo>
                <a:lnTo>
                  <a:pt x="26761" y="9443"/>
                </a:lnTo>
                <a:lnTo>
                  <a:pt x="26732" y="9403"/>
                </a:lnTo>
                <a:lnTo>
                  <a:pt x="26705" y="9364"/>
                </a:lnTo>
                <a:lnTo>
                  <a:pt x="26679" y="9323"/>
                </a:lnTo>
                <a:lnTo>
                  <a:pt x="26655" y="9282"/>
                </a:lnTo>
                <a:lnTo>
                  <a:pt x="26631" y="9241"/>
                </a:lnTo>
                <a:lnTo>
                  <a:pt x="26609" y="9199"/>
                </a:lnTo>
                <a:lnTo>
                  <a:pt x="26588" y="9157"/>
                </a:lnTo>
                <a:lnTo>
                  <a:pt x="26568" y="9115"/>
                </a:lnTo>
                <a:lnTo>
                  <a:pt x="26551" y="9073"/>
                </a:lnTo>
                <a:lnTo>
                  <a:pt x="26533" y="9029"/>
                </a:lnTo>
                <a:lnTo>
                  <a:pt x="26517" y="8987"/>
                </a:lnTo>
                <a:lnTo>
                  <a:pt x="26503" y="8943"/>
                </a:lnTo>
                <a:lnTo>
                  <a:pt x="26489" y="8900"/>
                </a:lnTo>
                <a:lnTo>
                  <a:pt x="26477" y="8857"/>
                </a:lnTo>
                <a:lnTo>
                  <a:pt x="26466" y="8812"/>
                </a:lnTo>
                <a:lnTo>
                  <a:pt x="26456" y="8768"/>
                </a:lnTo>
                <a:lnTo>
                  <a:pt x="26448" y="8723"/>
                </a:lnTo>
                <a:lnTo>
                  <a:pt x="26440" y="8680"/>
                </a:lnTo>
                <a:lnTo>
                  <a:pt x="26434" y="8635"/>
                </a:lnTo>
                <a:lnTo>
                  <a:pt x="26429" y="8590"/>
                </a:lnTo>
                <a:lnTo>
                  <a:pt x="26425" y="8546"/>
                </a:lnTo>
                <a:lnTo>
                  <a:pt x="26422" y="8501"/>
                </a:lnTo>
                <a:lnTo>
                  <a:pt x="26421" y="8456"/>
                </a:lnTo>
                <a:lnTo>
                  <a:pt x="26419" y="8412"/>
                </a:lnTo>
                <a:lnTo>
                  <a:pt x="26419" y="8368"/>
                </a:lnTo>
                <a:lnTo>
                  <a:pt x="26422" y="8323"/>
                </a:lnTo>
                <a:lnTo>
                  <a:pt x="26425" y="8278"/>
                </a:lnTo>
                <a:lnTo>
                  <a:pt x="26428" y="8233"/>
                </a:lnTo>
                <a:lnTo>
                  <a:pt x="26433" y="8189"/>
                </a:lnTo>
                <a:lnTo>
                  <a:pt x="26439" y="8145"/>
                </a:lnTo>
                <a:lnTo>
                  <a:pt x="26445" y="8100"/>
                </a:lnTo>
                <a:lnTo>
                  <a:pt x="26454" y="8056"/>
                </a:lnTo>
                <a:lnTo>
                  <a:pt x="26463" y="8013"/>
                </a:lnTo>
                <a:lnTo>
                  <a:pt x="26473" y="7969"/>
                </a:lnTo>
                <a:lnTo>
                  <a:pt x="26484" y="7925"/>
                </a:lnTo>
                <a:lnTo>
                  <a:pt x="26497" y="7882"/>
                </a:lnTo>
                <a:lnTo>
                  <a:pt x="26509" y="7839"/>
                </a:lnTo>
                <a:lnTo>
                  <a:pt x="26524" y="7796"/>
                </a:lnTo>
                <a:lnTo>
                  <a:pt x="26539" y="7754"/>
                </a:lnTo>
                <a:lnTo>
                  <a:pt x="26555" y="7711"/>
                </a:lnTo>
                <a:lnTo>
                  <a:pt x="26571" y="7669"/>
                </a:lnTo>
                <a:lnTo>
                  <a:pt x="26590" y="7628"/>
                </a:lnTo>
                <a:lnTo>
                  <a:pt x="26609" y="7587"/>
                </a:lnTo>
                <a:lnTo>
                  <a:pt x="26629" y="7546"/>
                </a:lnTo>
                <a:lnTo>
                  <a:pt x="26650" y="7506"/>
                </a:lnTo>
                <a:lnTo>
                  <a:pt x="26671" y="7465"/>
                </a:lnTo>
                <a:lnTo>
                  <a:pt x="26694" y="7426"/>
                </a:lnTo>
                <a:lnTo>
                  <a:pt x="26718" y="7387"/>
                </a:lnTo>
                <a:lnTo>
                  <a:pt x="26743" y="7349"/>
                </a:lnTo>
                <a:lnTo>
                  <a:pt x="26768" y="7310"/>
                </a:lnTo>
                <a:lnTo>
                  <a:pt x="26795" y="7273"/>
                </a:lnTo>
                <a:lnTo>
                  <a:pt x="26822" y="7236"/>
                </a:lnTo>
                <a:lnTo>
                  <a:pt x="26850" y="7200"/>
                </a:lnTo>
                <a:lnTo>
                  <a:pt x="26880" y="7163"/>
                </a:lnTo>
                <a:lnTo>
                  <a:pt x="26910" y="7128"/>
                </a:lnTo>
                <a:lnTo>
                  <a:pt x="26940" y="7094"/>
                </a:lnTo>
                <a:lnTo>
                  <a:pt x="26971" y="7060"/>
                </a:lnTo>
                <a:lnTo>
                  <a:pt x="27005" y="7027"/>
                </a:lnTo>
                <a:lnTo>
                  <a:pt x="27038" y="6994"/>
                </a:lnTo>
                <a:lnTo>
                  <a:pt x="27071" y="6962"/>
                </a:lnTo>
                <a:lnTo>
                  <a:pt x="27107" y="6933"/>
                </a:lnTo>
                <a:lnTo>
                  <a:pt x="27141" y="6906"/>
                </a:lnTo>
                <a:lnTo>
                  <a:pt x="27176" y="6880"/>
                </a:lnTo>
                <a:lnTo>
                  <a:pt x="27212" y="6854"/>
                </a:lnTo>
                <a:lnTo>
                  <a:pt x="27248" y="6829"/>
                </a:lnTo>
                <a:lnTo>
                  <a:pt x="27285" y="6805"/>
                </a:lnTo>
                <a:lnTo>
                  <a:pt x="27321" y="6782"/>
                </a:lnTo>
                <a:lnTo>
                  <a:pt x="27357" y="6761"/>
                </a:lnTo>
                <a:lnTo>
                  <a:pt x="27395" y="6740"/>
                </a:lnTo>
                <a:lnTo>
                  <a:pt x="27432" y="6719"/>
                </a:lnTo>
                <a:lnTo>
                  <a:pt x="27470" y="6699"/>
                </a:lnTo>
                <a:lnTo>
                  <a:pt x="27508" y="6681"/>
                </a:lnTo>
                <a:lnTo>
                  <a:pt x="27546" y="6663"/>
                </a:lnTo>
                <a:lnTo>
                  <a:pt x="27584" y="6646"/>
                </a:lnTo>
                <a:lnTo>
                  <a:pt x="27623" y="6630"/>
                </a:lnTo>
                <a:lnTo>
                  <a:pt x="27662" y="6615"/>
                </a:lnTo>
                <a:lnTo>
                  <a:pt x="27701" y="6600"/>
                </a:lnTo>
                <a:lnTo>
                  <a:pt x="27741" y="6587"/>
                </a:lnTo>
                <a:lnTo>
                  <a:pt x="27780" y="6573"/>
                </a:lnTo>
                <a:lnTo>
                  <a:pt x="27820" y="6562"/>
                </a:lnTo>
                <a:lnTo>
                  <a:pt x="27859" y="6550"/>
                </a:lnTo>
                <a:lnTo>
                  <a:pt x="27899" y="6540"/>
                </a:lnTo>
                <a:lnTo>
                  <a:pt x="27939" y="6531"/>
                </a:lnTo>
                <a:lnTo>
                  <a:pt x="27980" y="6521"/>
                </a:lnTo>
                <a:lnTo>
                  <a:pt x="28020" y="6514"/>
                </a:lnTo>
                <a:lnTo>
                  <a:pt x="28060" y="6507"/>
                </a:lnTo>
                <a:lnTo>
                  <a:pt x="28101" y="6499"/>
                </a:lnTo>
                <a:lnTo>
                  <a:pt x="28141" y="6494"/>
                </a:lnTo>
                <a:lnTo>
                  <a:pt x="28182" y="6489"/>
                </a:lnTo>
                <a:lnTo>
                  <a:pt x="28223" y="6485"/>
                </a:lnTo>
                <a:lnTo>
                  <a:pt x="28264" y="6482"/>
                </a:lnTo>
                <a:lnTo>
                  <a:pt x="28305" y="6480"/>
                </a:lnTo>
                <a:lnTo>
                  <a:pt x="28345" y="6478"/>
                </a:lnTo>
                <a:lnTo>
                  <a:pt x="28387" y="6477"/>
                </a:lnTo>
                <a:lnTo>
                  <a:pt x="28428" y="6477"/>
                </a:lnTo>
                <a:lnTo>
                  <a:pt x="28468" y="6477"/>
                </a:lnTo>
                <a:lnTo>
                  <a:pt x="28510" y="6479"/>
                </a:lnTo>
                <a:lnTo>
                  <a:pt x="28550" y="6481"/>
                </a:lnTo>
                <a:lnTo>
                  <a:pt x="28592" y="6483"/>
                </a:lnTo>
                <a:lnTo>
                  <a:pt x="28633" y="6486"/>
                </a:lnTo>
                <a:lnTo>
                  <a:pt x="28673" y="6490"/>
                </a:lnTo>
                <a:lnTo>
                  <a:pt x="28715" y="6495"/>
                </a:lnTo>
                <a:lnTo>
                  <a:pt x="28756" y="6501"/>
                </a:lnTo>
                <a:lnTo>
                  <a:pt x="28796" y="6508"/>
                </a:lnTo>
                <a:lnTo>
                  <a:pt x="28837" y="6514"/>
                </a:lnTo>
                <a:lnTo>
                  <a:pt x="28877" y="6522"/>
                </a:lnTo>
                <a:lnTo>
                  <a:pt x="28918" y="6531"/>
                </a:lnTo>
                <a:lnTo>
                  <a:pt x="28959" y="6540"/>
                </a:lnTo>
                <a:lnTo>
                  <a:pt x="28999" y="6549"/>
                </a:lnTo>
                <a:lnTo>
                  <a:pt x="29040" y="6560"/>
                </a:lnTo>
                <a:lnTo>
                  <a:pt x="29079" y="6571"/>
                </a:lnTo>
                <a:lnTo>
                  <a:pt x="29119" y="6584"/>
                </a:lnTo>
                <a:lnTo>
                  <a:pt x="29159" y="6596"/>
                </a:lnTo>
                <a:lnTo>
                  <a:pt x="29199" y="6610"/>
                </a:lnTo>
                <a:lnTo>
                  <a:pt x="29239" y="6623"/>
                </a:lnTo>
                <a:lnTo>
                  <a:pt x="29277" y="6638"/>
                </a:lnTo>
                <a:lnTo>
                  <a:pt x="29317" y="6653"/>
                </a:lnTo>
                <a:lnTo>
                  <a:pt x="29355" y="6669"/>
                </a:lnTo>
                <a:lnTo>
                  <a:pt x="29395" y="6686"/>
                </a:lnTo>
                <a:lnTo>
                  <a:pt x="29432" y="6703"/>
                </a:lnTo>
                <a:lnTo>
                  <a:pt x="29471" y="6721"/>
                </a:lnTo>
                <a:lnTo>
                  <a:pt x="29509" y="6740"/>
                </a:lnTo>
                <a:lnTo>
                  <a:pt x="29547" y="6759"/>
                </a:lnTo>
                <a:lnTo>
                  <a:pt x="29584" y="6778"/>
                </a:lnTo>
                <a:lnTo>
                  <a:pt x="29619" y="6799"/>
                </a:lnTo>
                <a:lnTo>
                  <a:pt x="29652" y="6819"/>
                </a:lnTo>
                <a:lnTo>
                  <a:pt x="29685" y="6841"/>
                </a:lnTo>
                <a:lnTo>
                  <a:pt x="29717" y="6863"/>
                </a:lnTo>
                <a:lnTo>
                  <a:pt x="29750" y="6884"/>
                </a:lnTo>
                <a:lnTo>
                  <a:pt x="29781" y="6906"/>
                </a:lnTo>
                <a:lnTo>
                  <a:pt x="29812" y="6929"/>
                </a:lnTo>
                <a:lnTo>
                  <a:pt x="29842" y="6953"/>
                </a:lnTo>
                <a:lnTo>
                  <a:pt x="29873" y="6977"/>
                </a:lnTo>
                <a:lnTo>
                  <a:pt x="29902" y="7001"/>
                </a:lnTo>
                <a:lnTo>
                  <a:pt x="29931" y="7025"/>
                </a:lnTo>
                <a:lnTo>
                  <a:pt x="29959" y="7050"/>
                </a:lnTo>
                <a:lnTo>
                  <a:pt x="29987" y="7075"/>
                </a:lnTo>
                <a:lnTo>
                  <a:pt x="30014" y="7101"/>
                </a:lnTo>
                <a:lnTo>
                  <a:pt x="30041" y="7127"/>
                </a:lnTo>
                <a:lnTo>
                  <a:pt x="30067" y="7153"/>
                </a:lnTo>
                <a:lnTo>
                  <a:pt x="30118" y="7207"/>
                </a:lnTo>
                <a:lnTo>
                  <a:pt x="30167" y="7261"/>
                </a:lnTo>
                <a:lnTo>
                  <a:pt x="30213" y="7317"/>
                </a:lnTo>
                <a:lnTo>
                  <a:pt x="30258" y="7376"/>
                </a:lnTo>
                <a:lnTo>
                  <a:pt x="30300" y="7434"/>
                </a:lnTo>
                <a:lnTo>
                  <a:pt x="30341" y="7494"/>
                </a:lnTo>
                <a:lnTo>
                  <a:pt x="30379" y="7555"/>
                </a:lnTo>
                <a:lnTo>
                  <a:pt x="30415" y="7617"/>
                </a:lnTo>
                <a:lnTo>
                  <a:pt x="30449" y="7680"/>
                </a:lnTo>
                <a:lnTo>
                  <a:pt x="30482" y="7744"/>
                </a:lnTo>
                <a:lnTo>
                  <a:pt x="30512" y="7809"/>
                </a:lnTo>
                <a:lnTo>
                  <a:pt x="30540" y="7874"/>
                </a:lnTo>
                <a:lnTo>
                  <a:pt x="30566" y="7941"/>
                </a:lnTo>
                <a:lnTo>
                  <a:pt x="30590" y="8007"/>
                </a:lnTo>
                <a:lnTo>
                  <a:pt x="30612" y="8075"/>
                </a:lnTo>
                <a:lnTo>
                  <a:pt x="30632" y="8144"/>
                </a:lnTo>
                <a:lnTo>
                  <a:pt x="30649" y="8212"/>
                </a:lnTo>
                <a:lnTo>
                  <a:pt x="30665" y="8282"/>
                </a:lnTo>
                <a:lnTo>
                  <a:pt x="30678" y="8352"/>
                </a:lnTo>
                <a:lnTo>
                  <a:pt x="30691" y="8423"/>
                </a:lnTo>
                <a:lnTo>
                  <a:pt x="30700" y="8493"/>
                </a:lnTo>
                <a:lnTo>
                  <a:pt x="30709" y="8565"/>
                </a:lnTo>
                <a:lnTo>
                  <a:pt x="30714" y="8636"/>
                </a:lnTo>
                <a:lnTo>
                  <a:pt x="30718" y="8708"/>
                </a:lnTo>
                <a:lnTo>
                  <a:pt x="30720" y="8780"/>
                </a:lnTo>
                <a:lnTo>
                  <a:pt x="30720" y="8853"/>
                </a:lnTo>
                <a:lnTo>
                  <a:pt x="30718" y="8924"/>
                </a:lnTo>
                <a:lnTo>
                  <a:pt x="30714" y="8996"/>
                </a:lnTo>
                <a:lnTo>
                  <a:pt x="30708" y="9068"/>
                </a:lnTo>
                <a:lnTo>
                  <a:pt x="30700" y="9141"/>
                </a:lnTo>
                <a:lnTo>
                  <a:pt x="30690" y="9213"/>
                </a:lnTo>
                <a:lnTo>
                  <a:pt x="30678" y="9284"/>
                </a:lnTo>
                <a:lnTo>
                  <a:pt x="30665" y="9355"/>
                </a:lnTo>
                <a:lnTo>
                  <a:pt x="30649" y="9427"/>
                </a:lnTo>
                <a:lnTo>
                  <a:pt x="30632" y="9498"/>
                </a:lnTo>
                <a:lnTo>
                  <a:pt x="30612" y="9569"/>
                </a:lnTo>
                <a:lnTo>
                  <a:pt x="30590" y="9638"/>
                </a:lnTo>
                <a:lnTo>
                  <a:pt x="30567" y="9708"/>
                </a:lnTo>
                <a:lnTo>
                  <a:pt x="30542" y="9777"/>
                </a:lnTo>
                <a:lnTo>
                  <a:pt x="30515" y="9845"/>
                </a:lnTo>
                <a:lnTo>
                  <a:pt x="30486" y="9913"/>
                </a:lnTo>
                <a:lnTo>
                  <a:pt x="30456" y="9981"/>
                </a:lnTo>
                <a:lnTo>
                  <a:pt x="30422" y="10047"/>
                </a:lnTo>
                <a:lnTo>
                  <a:pt x="30388" y="10113"/>
                </a:lnTo>
                <a:lnTo>
                  <a:pt x="30351" y="10177"/>
                </a:lnTo>
                <a:lnTo>
                  <a:pt x="30313" y="10242"/>
                </a:lnTo>
                <a:lnTo>
                  <a:pt x="30273" y="10304"/>
                </a:lnTo>
                <a:lnTo>
                  <a:pt x="30231" y="10367"/>
                </a:lnTo>
                <a:lnTo>
                  <a:pt x="30187" y="10428"/>
                </a:lnTo>
                <a:lnTo>
                  <a:pt x="30141" y="10488"/>
                </a:lnTo>
                <a:lnTo>
                  <a:pt x="30094" y="10547"/>
                </a:lnTo>
                <a:lnTo>
                  <a:pt x="30044" y="10604"/>
                </a:lnTo>
                <a:lnTo>
                  <a:pt x="29993" y="10660"/>
                </a:lnTo>
                <a:lnTo>
                  <a:pt x="29940" y="10715"/>
                </a:lnTo>
                <a:lnTo>
                  <a:pt x="29886" y="10770"/>
                </a:lnTo>
                <a:lnTo>
                  <a:pt x="29829" y="10822"/>
                </a:lnTo>
                <a:lnTo>
                  <a:pt x="29775" y="10867"/>
                </a:lnTo>
                <a:lnTo>
                  <a:pt x="29719" y="10911"/>
                </a:lnTo>
                <a:lnTo>
                  <a:pt x="29662" y="10953"/>
                </a:lnTo>
                <a:lnTo>
                  <a:pt x="29605" y="10993"/>
                </a:lnTo>
                <a:lnTo>
                  <a:pt x="29548" y="11032"/>
                </a:lnTo>
                <a:lnTo>
                  <a:pt x="29489" y="11068"/>
                </a:lnTo>
                <a:lnTo>
                  <a:pt x="29431" y="11105"/>
                </a:lnTo>
                <a:lnTo>
                  <a:pt x="29372" y="11138"/>
                </a:lnTo>
                <a:lnTo>
                  <a:pt x="29311" y="11170"/>
                </a:lnTo>
                <a:lnTo>
                  <a:pt x="29251" y="11201"/>
                </a:lnTo>
                <a:lnTo>
                  <a:pt x="29191" y="11231"/>
                </a:lnTo>
                <a:lnTo>
                  <a:pt x="29129" y="11259"/>
                </a:lnTo>
                <a:lnTo>
                  <a:pt x="29068" y="11285"/>
                </a:lnTo>
                <a:lnTo>
                  <a:pt x="29005" y="11310"/>
                </a:lnTo>
                <a:lnTo>
                  <a:pt x="28943" y="11333"/>
                </a:lnTo>
                <a:lnTo>
                  <a:pt x="28880" y="11353"/>
                </a:lnTo>
                <a:lnTo>
                  <a:pt x="28817" y="11374"/>
                </a:lnTo>
                <a:lnTo>
                  <a:pt x="28753" y="11392"/>
                </a:lnTo>
                <a:lnTo>
                  <a:pt x="28689" y="11410"/>
                </a:lnTo>
                <a:lnTo>
                  <a:pt x="28625" y="11424"/>
                </a:lnTo>
                <a:lnTo>
                  <a:pt x="28561" y="11439"/>
                </a:lnTo>
                <a:lnTo>
                  <a:pt x="28496" y="11451"/>
                </a:lnTo>
                <a:lnTo>
                  <a:pt x="28431" y="11462"/>
                </a:lnTo>
                <a:lnTo>
                  <a:pt x="28366" y="11471"/>
                </a:lnTo>
                <a:lnTo>
                  <a:pt x="28301" y="11479"/>
                </a:lnTo>
                <a:lnTo>
                  <a:pt x="28236" y="11486"/>
                </a:lnTo>
                <a:lnTo>
                  <a:pt x="28170" y="11490"/>
                </a:lnTo>
                <a:lnTo>
                  <a:pt x="28105" y="11494"/>
                </a:lnTo>
                <a:lnTo>
                  <a:pt x="28039" y="11496"/>
                </a:lnTo>
                <a:lnTo>
                  <a:pt x="27974" y="11496"/>
                </a:lnTo>
                <a:lnTo>
                  <a:pt x="27908" y="11495"/>
                </a:lnTo>
                <a:lnTo>
                  <a:pt x="27843" y="11493"/>
                </a:lnTo>
                <a:lnTo>
                  <a:pt x="27777" y="11489"/>
                </a:lnTo>
                <a:lnTo>
                  <a:pt x="27711" y="11484"/>
                </a:lnTo>
                <a:lnTo>
                  <a:pt x="27646" y="11476"/>
                </a:lnTo>
                <a:lnTo>
                  <a:pt x="27580" y="11468"/>
                </a:lnTo>
                <a:lnTo>
                  <a:pt x="27516" y="11459"/>
                </a:lnTo>
                <a:lnTo>
                  <a:pt x="27450" y="11447"/>
                </a:lnTo>
                <a:lnTo>
                  <a:pt x="27386" y="11435"/>
                </a:lnTo>
                <a:lnTo>
                  <a:pt x="27320" y="11421"/>
                </a:lnTo>
                <a:lnTo>
                  <a:pt x="27255" y="11405"/>
                </a:lnTo>
                <a:lnTo>
                  <a:pt x="27192" y="11389"/>
                </a:lnTo>
                <a:lnTo>
                  <a:pt x="27127" y="11371"/>
                </a:lnTo>
                <a:lnTo>
                  <a:pt x="27064" y="11351"/>
                </a:lnTo>
                <a:lnTo>
                  <a:pt x="27000" y="11331"/>
                </a:lnTo>
                <a:lnTo>
                  <a:pt x="26937" y="11308"/>
                </a:lnTo>
                <a:lnTo>
                  <a:pt x="26874" y="11284"/>
                </a:lnTo>
                <a:lnTo>
                  <a:pt x="26812" y="11259"/>
                </a:lnTo>
                <a:lnTo>
                  <a:pt x="26751" y="11233"/>
                </a:lnTo>
                <a:lnTo>
                  <a:pt x="26689" y="11205"/>
                </a:lnTo>
                <a:lnTo>
                  <a:pt x="26628" y="11175"/>
                </a:lnTo>
                <a:lnTo>
                  <a:pt x="26567" y="11144"/>
                </a:lnTo>
                <a:lnTo>
                  <a:pt x="26507" y="11113"/>
                </a:lnTo>
                <a:lnTo>
                  <a:pt x="26448" y="11080"/>
                </a:lnTo>
                <a:lnTo>
                  <a:pt x="26388" y="11044"/>
                </a:lnTo>
                <a:lnTo>
                  <a:pt x="26330" y="11009"/>
                </a:lnTo>
                <a:lnTo>
                  <a:pt x="26272" y="10971"/>
                </a:lnTo>
                <a:lnTo>
                  <a:pt x="26214" y="10933"/>
                </a:lnTo>
                <a:lnTo>
                  <a:pt x="26158" y="10892"/>
                </a:lnTo>
                <a:lnTo>
                  <a:pt x="26102" y="10852"/>
                </a:lnTo>
                <a:lnTo>
                  <a:pt x="26047" y="10809"/>
                </a:lnTo>
                <a:lnTo>
                  <a:pt x="25992" y="10765"/>
                </a:lnTo>
                <a:lnTo>
                  <a:pt x="25937" y="10720"/>
                </a:lnTo>
                <a:lnTo>
                  <a:pt x="25884" y="10673"/>
                </a:lnTo>
                <a:lnTo>
                  <a:pt x="25840" y="10644"/>
                </a:lnTo>
                <a:lnTo>
                  <a:pt x="25797" y="10618"/>
                </a:lnTo>
                <a:lnTo>
                  <a:pt x="25756" y="10593"/>
                </a:lnTo>
                <a:lnTo>
                  <a:pt x="25718" y="10571"/>
                </a:lnTo>
                <a:lnTo>
                  <a:pt x="25681" y="10551"/>
                </a:lnTo>
                <a:lnTo>
                  <a:pt x="25646" y="10533"/>
                </a:lnTo>
                <a:lnTo>
                  <a:pt x="25613" y="10518"/>
                </a:lnTo>
                <a:lnTo>
                  <a:pt x="25581" y="10503"/>
                </a:lnTo>
                <a:lnTo>
                  <a:pt x="25550" y="10492"/>
                </a:lnTo>
                <a:lnTo>
                  <a:pt x="25521" y="10480"/>
                </a:lnTo>
                <a:lnTo>
                  <a:pt x="25493" y="10472"/>
                </a:lnTo>
                <a:lnTo>
                  <a:pt x="25466" y="10464"/>
                </a:lnTo>
                <a:lnTo>
                  <a:pt x="25440" y="10457"/>
                </a:lnTo>
                <a:lnTo>
                  <a:pt x="25414" y="10452"/>
                </a:lnTo>
                <a:lnTo>
                  <a:pt x="25389" y="10448"/>
                </a:lnTo>
                <a:lnTo>
                  <a:pt x="25364" y="10445"/>
                </a:lnTo>
                <a:lnTo>
                  <a:pt x="3051" y="10445"/>
                </a:lnTo>
                <a:lnTo>
                  <a:pt x="2972" y="10444"/>
                </a:lnTo>
                <a:lnTo>
                  <a:pt x="2894" y="10442"/>
                </a:lnTo>
                <a:lnTo>
                  <a:pt x="2816" y="10437"/>
                </a:lnTo>
                <a:lnTo>
                  <a:pt x="2739" y="10429"/>
                </a:lnTo>
                <a:lnTo>
                  <a:pt x="2662" y="10421"/>
                </a:lnTo>
                <a:lnTo>
                  <a:pt x="2586" y="10411"/>
                </a:lnTo>
                <a:lnTo>
                  <a:pt x="2511" y="10398"/>
                </a:lnTo>
                <a:lnTo>
                  <a:pt x="2436" y="10383"/>
                </a:lnTo>
                <a:lnTo>
                  <a:pt x="2362" y="10367"/>
                </a:lnTo>
                <a:lnTo>
                  <a:pt x="2288" y="10349"/>
                </a:lnTo>
                <a:lnTo>
                  <a:pt x="2215" y="10329"/>
                </a:lnTo>
                <a:lnTo>
                  <a:pt x="2143" y="10309"/>
                </a:lnTo>
                <a:lnTo>
                  <a:pt x="2073" y="10285"/>
                </a:lnTo>
                <a:lnTo>
                  <a:pt x="2002" y="10261"/>
                </a:lnTo>
                <a:lnTo>
                  <a:pt x="1932" y="10234"/>
                </a:lnTo>
                <a:lnTo>
                  <a:pt x="1863" y="10205"/>
                </a:lnTo>
                <a:lnTo>
                  <a:pt x="1795" y="10176"/>
                </a:lnTo>
                <a:lnTo>
                  <a:pt x="1728" y="10144"/>
                </a:lnTo>
                <a:lnTo>
                  <a:pt x="1661" y="10112"/>
                </a:lnTo>
                <a:lnTo>
                  <a:pt x="1597" y="10077"/>
                </a:lnTo>
                <a:lnTo>
                  <a:pt x="1532" y="10041"/>
                </a:lnTo>
                <a:lnTo>
                  <a:pt x="1469" y="10004"/>
                </a:lnTo>
                <a:lnTo>
                  <a:pt x="1406" y="9965"/>
                </a:lnTo>
                <a:lnTo>
                  <a:pt x="1345" y="9924"/>
                </a:lnTo>
                <a:lnTo>
                  <a:pt x="1285" y="9883"/>
                </a:lnTo>
                <a:lnTo>
                  <a:pt x="1225" y="9839"/>
                </a:lnTo>
                <a:lnTo>
                  <a:pt x="1167" y="9794"/>
                </a:lnTo>
                <a:lnTo>
                  <a:pt x="1110" y="9749"/>
                </a:lnTo>
                <a:lnTo>
                  <a:pt x="1055" y="9702"/>
                </a:lnTo>
                <a:lnTo>
                  <a:pt x="999" y="9653"/>
                </a:lnTo>
                <a:lnTo>
                  <a:pt x="945" y="9603"/>
                </a:lnTo>
                <a:lnTo>
                  <a:pt x="893" y="9552"/>
                </a:lnTo>
                <a:lnTo>
                  <a:pt x="842" y="9500"/>
                </a:lnTo>
                <a:lnTo>
                  <a:pt x="792" y="9446"/>
                </a:lnTo>
                <a:lnTo>
                  <a:pt x="743" y="9392"/>
                </a:lnTo>
                <a:lnTo>
                  <a:pt x="696" y="9335"/>
                </a:lnTo>
                <a:lnTo>
                  <a:pt x="651" y="9278"/>
                </a:lnTo>
                <a:lnTo>
                  <a:pt x="606" y="9220"/>
                </a:lnTo>
                <a:lnTo>
                  <a:pt x="562" y="9161"/>
                </a:lnTo>
                <a:lnTo>
                  <a:pt x="521" y="9100"/>
                </a:lnTo>
                <a:lnTo>
                  <a:pt x="480" y="9039"/>
                </a:lnTo>
                <a:lnTo>
                  <a:pt x="441" y="8976"/>
                </a:lnTo>
                <a:lnTo>
                  <a:pt x="404" y="8913"/>
                </a:lnTo>
                <a:lnTo>
                  <a:pt x="367" y="8849"/>
                </a:lnTo>
                <a:lnTo>
                  <a:pt x="333" y="8784"/>
                </a:lnTo>
                <a:lnTo>
                  <a:pt x="301" y="8717"/>
                </a:lnTo>
                <a:lnTo>
                  <a:pt x="270" y="8651"/>
                </a:lnTo>
                <a:lnTo>
                  <a:pt x="239" y="8582"/>
                </a:lnTo>
                <a:lnTo>
                  <a:pt x="211" y="8513"/>
                </a:lnTo>
                <a:lnTo>
                  <a:pt x="185" y="8444"/>
                </a:lnTo>
                <a:lnTo>
                  <a:pt x="160" y="8373"/>
                </a:lnTo>
                <a:lnTo>
                  <a:pt x="136" y="8302"/>
                </a:lnTo>
                <a:lnTo>
                  <a:pt x="116" y="8230"/>
                </a:lnTo>
                <a:lnTo>
                  <a:pt x="96" y="8157"/>
                </a:lnTo>
                <a:lnTo>
                  <a:pt x="78" y="8083"/>
                </a:lnTo>
                <a:lnTo>
                  <a:pt x="61" y="8010"/>
                </a:lnTo>
                <a:lnTo>
                  <a:pt x="47" y="7935"/>
                </a:lnTo>
                <a:lnTo>
                  <a:pt x="34" y="7860"/>
                </a:lnTo>
                <a:lnTo>
                  <a:pt x="24" y="7784"/>
                </a:lnTo>
                <a:lnTo>
                  <a:pt x="16" y="7707"/>
                </a:lnTo>
                <a:lnTo>
                  <a:pt x="8" y="7630"/>
                </a:lnTo>
                <a:lnTo>
                  <a:pt x="4" y="7552"/>
                </a:lnTo>
                <a:lnTo>
                  <a:pt x="1" y="7474"/>
                </a:lnTo>
                <a:lnTo>
                  <a:pt x="0" y="7394"/>
                </a:lnTo>
                <a:lnTo>
                  <a:pt x="0" y="3050"/>
                </a:lnTo>
                <a:lnTo>
                  <a:pt x="1" y="2971"/>
                </a:lnTo>
                <a:lnTo>
                  <a:pt x="4" y="2893"/>
                </a:lnTo>
                <a:lnTo>
                  <a:pt x="8" y="2815"/>
                </a:lnTo>
                <a:lnTo>
                  <a:pt x="16" y="2738"/>
                </a:lnTo>
                <a:lnTo>
                  <a:pt x="24" y="2661"/>
                </a:lnTo>
                <a:lnTo>
                  <a:pt x="34" y="2585"/>
                </a:lnTo>
                <a:lnTo>
                  <a:pt x="47" y="2510"/>
                </a:lnTo>
                <a:lnTo>
                  <a:pt x="61" y="2435"/>
                </a:lnTo>
                <a:lnTo>
                  <a:pt x="78" y="2361"/>
                </a:lnTo>
                <a:lnTo>
                  <a:pt x="96" y="2288"/>
                </a:lnTo>
                <a:lnTo>
                  <a:pt x="116" y="2215"/>
                </a:lnTo>
                <a:lnTo>
                  <a:pt x="136" y="2143"/>
                </a:lnTo>
                <a:lnTo>
                  <a:pt x="160" y="2072"/>
                </a:lnTo>
                <a:lnTo>
                  <a:pt x="185" y="2001"/>
                </a:lnTo>
                <a:lnTo>
                  <a:pt x="211" y="1932"/>
                </a:lnTo>
                <a:lnTo>
                  <a:pt x="239" y="1863"/>
                </a:lnTo>
                <a:lnTo>
                  <a:pt x="270" y="1795"/>
                </a:lnTo>
                <a:lnTo>
                  <a:pt x="301" y="1728"/>
                </a:lnTo>
                <a:lnTo>
                  <a:pt x="333" y="1661"/>
                </a:lnTo>
                <a:lnTo>
                  <a:pt x="367" y="1596"/>
                </a:lnTo>
                <a:lnTo>
                  <a:pt x="404" y="1532"/>
                </a:lnTo>
                <a:lnTo>
                  <a:pt x="441" y="1468"/>
                </a:lnTo>
                <a:lnTo>
                  <a:pt x="480" y="1406"/>
                </a:lnTo>
                <a:lnTo>
                  <a:pt x="521" y="1345"/>
                </a:lnTo>
                <a:lnTo>
                  <a:pt x="562" y="1284"/>
                </a:lnTo>
                <a:lnTo>
                  <a:pt x="606" y="1225"/>
                </a:lnTo>
                <a:lnTo>
                  <a:pt x="651" y="1167"/>
                </a:lnTo>
                <a:lnTo>
                  <a:pt x="696" y="1109"/>
                </a:lnTo>
                <a:lnTo>
                  <a:pt x="743" y="1054"/>
                </a:lnTo>
                <a:lnTo>
                  <a:pt x="792" y="999"/>
                </a:lnTo>
                <a:lnTo>
                  <a:pt x="842" y="946"/>
                </a:lnTo>
                <a:lnTo>
                  <a:pt x="893" y="893"/>
                </a:lnTo>
                <a:lnTo>
                  <a:pt x="945" y="842"/>
                </a:lnTo>
                <a:lnTo>
                  <a:pt x="999" y="792"/>
                </a:lnTo>
                <a:lnTo>
                  <a:pt x="1055" y="744"/>
                </a:lnTo>
                <a:lnTo>
                  <a:pt x="1110" y="696"/>
                </a:lnTo>
                <a:lnTo>
                  <a:pt x="1167" y="650"/>
                </a:lnTo>
                <a:lnTo>
                  <a:pt x="1225" y="606"/>
                </a:lnTo>
                <a:lnTo>
                  <a:pt x="1285" y="563"/>
                </a:lnTo>
                <a:lnTo>
                  <a:pt x="1345" y="520"/>
                </a:lnTo>
                <a:lnTo>
                  <a:pt x="1406" y="481"/>
                </a:lnTo>
                <a:lnTo>
                  <a:pt x="1469" y="441"/>
                </a:lnTo>
                <a:lnTo>
                  <a:pt x="1532" y="404"/>
                </a:lnTo>
                <a:lnTo>
                  <a:pt x="1597" y="368"/>
                </a:lnTo>
                <a:lnTo>
                  <a:pt x="1661" y="334"/>
                </a:lnTo>
                <a:lnTo>
                  <a:pt x="1728" y="301"/>
                </a:lnTo>
                <a:lnTo>
                  <a:pt x="1795" y="270"/>
                </a:lnTo>
                <a:lnTo>
                  <a:pt x="1863" y="239"/>
                </a:lnTo>
                <a:lnTo>
                  <a:pt x="1932" y="211"/>
                </a:lnTo>
                <a:lnTo>
                  <a:pt x="2002" y="185"/>
                </a:lnTo>
                <a:lnTo>
                  <a:pt x="2073" y="160"/>
                </a:lnTo>
                <a:lnTo>
                  <a:pt x="2143" y="137"/>
                </a:lnTo>
                <a:lnTo>
                  <a:pt x="2215" y="116"/>
                </a:lnTo>
                <a:lnTo>
                  <a:pt x="2288" y="96"/>
                </a:lnTo>
                <a:lnTo>
                  <a:pt x="2362" y="78"/>
                </a:lnTo>
                <a:lnTo>
                  <a:pt x="2436" y="61"/>
                </a:lnTo>
                <a:lnTo>
                  <a:pt x="2511" y="48"/>
                </a:lnTo>
                <a:lnTo>
                  <a:pt x="2586" y="35"/>
                </a:lnTo>
                <a:lnTo>
                  <a:pt x="2662" y="24"/>
                </a:lnTo>
                <a:lnTo>
                  <a:pt x="2739" y="16"/>
                </a:lnTo>
                <a:lnTo>
                  <a:pt x="2816" y="8"/>
                </a:lnTo>
                <a:lnTo>
                  <a:pt x="2894" y="4"/>
                </a:lnTo>
                <a:lnTo>
                  <a:pt x="2972" y="1"/>
                </a:lnTo>
                <a:lnTo>
                  <a:pt x="3051" y="0"/>
                </a:lnTo>
                <a:lnTo>
                  <a:pt x="25929" y="0"/>
                </a:lnTo>
                <a:lnTo>
                  <a:pt x="26007" y="1"/>
                </a:lnTo>
                <a:lnTo>
                  <a:pt x="26086" y="4"/>
                </a:lnTo>
                <a:lnTo>
                  <a:pt x="26163" y="8"/>
                </a:lnTo>
                <a:lnTo>
                  <a:pt x="26240" y="16"/>
                </a:lnTo>
                <a:lnTo>
                  <a:pt x="26317" y="24"/>
                </a:lnTo>
                <a:lnTo>
                  <a:pt x="26393" y="35"/>
                </a:lnTo>
                <a:lnTo>
                  <a:pt x="26469" y="48"/>
                </a:lnTo>
                <a:lnTo>
                  <a:pt x="26543" y="61"/>
                </a:lnTo>
                <a:lnTo>
                  <a:pt x="26618" y="78"/>
                </a:lnTo>
                <a:lnTo>
                  <a:pt x="26691" y="96"/>
                </a:lnTo>
                <a:lnTo>
                  <a:pt x="26764" y="116"/>
                </a:lnTo>
                <a:lnTo>
                  <a:pt x="26836" y="137"/>
                </a:lnTo>
                <a:lnTo>
                  <a:pt x="26908" y="160"/>
                </a:lnTo>
                <a:lnTo>
                  <a:pt x="26977" y="185"/>
                </a:lnTo>
                <a:lnTo>
                  <a:pt x="27047" y="211"/>
                </a:lnTo>
                <a:lnTo>
                  <a:pt x="27117" y="239"/>
                </a:lnTo>
                <a:lnTo>
                  <a:pt x="27185" y="270"/>
                </a:lnTo>
                <a:lnTo>
                  <a:pt x="27251" y="301"/>
                </a:lnTo>
                <a:lnTo>
                  <a:pt x="27318" y="334"/>
                </a:lnTo>
                <a:lnTo>
                  <a:pt x="27383" y="368"/>
                </a:lnTo>
                <a:lnTo>
                  <a:pt x="27448" y="404"/>
                </a:lnTo>
                <a:lnTo>
                  <a:pt x="27510" y="441"/>
                </a:lnTo>
                <a:lnTo>
                  <a:pt x="27573" y="481"/>
                </a:lnTo>
                <a:lnTo>
                  <a:pt x="27634" y="520"/>
                </a:lnTo>
                <a:lnTo>
                  <a:pt x="27695" y="563"/>
                </a:lnTo>
                <a:lnTo>
                  <a:pt x="27754" y="606"/>
                </a:lnTo>
                <a:lnTo>
                  <a:pt x="27812" y="650"/>
                </a:lnTo>
                <a:lnTo>
                  <a:pt x="27870" y="696"/>
                </a:lnTo>
                <a:lnTo>
                  <a:pt x="27926" y="744"/>
                </a:lnTo>
                <a:lnTo>
                  <a:pt x="27980" y="792"/>
                </a:lnTo>
                <a:lnTo>
                  <a:pt x="28034" y="842"/>
                </a:lnTo>
                <a:lnTo>
                  <a:pt x="28086" y="893"/>
                </a:lnTo>
                <a:lnTo>
                  <a:pt x="28137" y="946"/>
                </a:lnTo>
                <a:lnTo>
                  <a:pt x="28187" y="999"/>
                </a:lnTo>
                <a:lnTo>
                  <a:pt x="28236" y="1054"/>
                </a:lnTo>
                <a:lnTo>
                  <a:pt x="28283" y="1109"/>
                </a:lnTo>
                <a:lnTo>
                  <a:pt x="28330" y="1167"/>
                </a:lnTo>
                <a:lnTo>
                  <a:pt x="28373" y="1225"/>
                </a:lnTo>
                <a:lnTo>
                  <a:pt x="28417" y="1284"/>
                </a:lnTo>
                <a:lnTo>
                  <a:pt x="28459" y="1345"/>
                </a:lnTo>
                <a:lnTo>
                  <a:pt x="28499" y="1406"/>
                </a:lnTo>
                <a:lnTo>
                  <a:pt x="28538" y="1468"/>
                </a:lnTo>
                <a:lnTo>
                  <a:pt x="28575" y="1532"/>
                </a:lnTo>
                <a:lnTo>
                  <a:pt x="28612" y="1596"/>
                </a:lnTo>
                <a:lnTo>
                  <a:pt x="28646" y="1661"/>
                </a:lnTo>
                <a:lnTo>
                  <a:pt x="28680" y="1728"/>
                </a:lnTo>
                <a:lnTo>
                  <a:pt x="28711" y="1795"/>
                </a:lnTo>
                <a:lnTo>
                  <a:pt x="28740" y="1863"/>
                </a:lnTo>
                <a:lnTo>
                  <a:pt x="28768" y="1932"/>
                </a:lnTo>
                <a:lnTo>
                  <a:pt x="28795" y="2001"/>
                </a:lnTo>
                <a:lnTo>
                  <a:pt x="28820" y="2072"/>
                </a:lnTo>
                <a:lnTo>
                  <a:pt x="28843" y="2143"/>
                </a:lnTo>
                <a:lnTo>
                  <a:pt x="28865" y="2215"/>
                </a:lnTo>
                <a:lnTo>
                  <a:pt x="28884" y="2288"/>
                </a:lnTo>
                <a:lnTo>
                  <a:pt x="28902" y="2361"/>
                </a:lnTo>
                <a:lnTo>
                  <a:pt x="28918" y="2435"/>
                </a:lnTo>
                <a:lnTo>
                  <a:pt x="28933" y="2510"/>
                </a:lnTo>
                <a:lnTo>
                  <a:pt x="28945" y="2585"/>
                </a:lnTo>
                <a:lnTo>
                  <a:pt x="28955" y="2661"/>
                </a:lnTo>
                <a:lnTo>
                  <a:pt x="28965" y="2738"/>
                </a:lnTo>
                <a:lnTo>
                  <a:pt x="28971" y="2815"/>
                </a:lnTo>
                <a:lnTo>
                  <a:pt x="28976" y="2893"/>
                </a:lnTo>
                <a:lnTo>
                  <a:pt x="28979" y="2971"/>
                </a:lnTo>
                <a:lnTo>
                  <a:pt x="28980" y="3050"/>
                </a:lnTo>
                <a:lnTo>
                  <a:pt x="28980" y="5222"/>
                </a:lnTo>
                <a:lnTo>
                  <a:pt x="28979" y="5273"/>
                </a:lnTo>
                <a:lnTo>
                  <a:pt x="28978" y="5323"/>
                </a:lnTo>
                <a:lnTo>
                  <a:pt x="28974" y="5373"/>
                </a:lnTo>
                <a:lnTo>
                  <a:pt x="28969" y="5422"/>
                </a:lnTo>
                <a:lnTo>
                  <a:pt x="28965" y="5447"/>
                </a:lnTo>
                <a:lnTo>
                  <a:pt x="28961" y="5471"/>
                </a:lnTo>
                <a:lnTo>
                  <a:pt x="28955" y="5495"/>
                </a:lnTo>
                <a:lnTo>
                  <a:pt x="28950" y="5518"/>
                </a:lnTo>
                <a:lnTo>
                  <a:pt x="28943" y="5542"/>
                </a:lnTo>
                <a:lnTo>
                  <a:pt x="28936" y="5565"/>
                </a:lnTo>
                <a:lnTo>
                  <a:pt x="28927" y="5588"/>
                </a:lnTo>
                <a:lnTo>
                  <a:pt x="28918" y="5610"/>
                </a:lnTo>
                <a:lnTo>
                  <a:pt x="28825" y="5605"/>
                </a:lnTo>
                <a:lnTo>
                  <a:pt x="28733" y="5603"/>
                </a:lnTo>
                <a:lnTo>
                  <a:pt x="28640" y="5603"/>
                </a:lnTo>
                <a:lnTo>
                  <a:pt x="28548" y="5605"/>
                </a:lnTo>
                <a:lnTo>
                  <a:pt x="28456" y="5610"/>
                </a:lnTo>
                <a:lnTo>
                  <a:pt x="28364" y="5617"/>
                </a:lnTo>
                <a:lnTo>
                  <a:pt x="28274" y="5625"/>
                </a:lnTo>
                <a:lnTo>
                  <a:pt x="28183" y="5637"/>
                </a:lnTo>
                <a:lnTo>
                  <a:pt x="28092" y="5649"/>
                </a:lnTo>
                <a:lnTo>
                  <a:pt x="28003" y="5665"/>
                </a:lnTo>
                <a:lnTo>
                  <a:pt x="27913" y="5682"/>
                </a:lnTo>
                <a:lnTo>
                  <a:pt x="27825" y="5702"/>
                </a:lnTo>
                <a:lnTo>
                  <a:pt x="27737" y="5725"/>
                </a:lnTo>
                <a:lnTo>
                  <a:pt x="27650" y="5749"/>
                </a:lnTo>
                <a:lnTo>
                  <a:pt x="27564" y="5776"/>
                </a:lnTo>
                <a:lnTo>
                  <a:pt x="27478" y="5805"/>
                </a:lnTo>
                <a:lnTo>
                  <a:pt x="27437" y="5821"/>
                </a:lnTo>
                <a:lnTo>
                  <a:pt x="27394" y="5836"/>
                </a:lnTo>
                <a:lnTo>
                  <a:pt x="27352" y="5853"/>
                </a:lnTo>
                <a:lnTo>
                  <a:pt x="27311" y="5870"/>
                </a:lnTo>
                <a:lnTo>
                  <a:pt x="27269" y="5887"/>
                </a:lnTo>
                <a:lnTo>
                  <a:pt x="27228" y="5906"/>
                </a:lnTo>
                <a:lnTo>
                  <a:pt x="27187" y="5925"/>
                </a:lnTo>
                <a:lnTo>
                  <a:pt x="27147" y="5945"/>
                </a:lnTo>
                <a:lnTo>
                  <a:pt x="27107" y="5964"/>
                </a:lnTo>
                <a:lnTo>
                  <a:pt x="27066" y="5985"/>
                </a:lnTo>
                <a:lnTo>
                  <a:pt x="27026" y="6007"/>
                </a:lnTo>
                <a:lnTo>
                  <a:pt x="26988" y="6029"/>
                </a:lnTo>
                <a:lnTo>
                  <a:pt x="26948" y="6051"/>
                </a:lnTo>
                <a:lnTo>
                  <a:pt x="26910" y="6075"/>
                </a:lnTo>
                <a:lnTo>
                  <a:pt x="26871" y="6098"/>
                </a:lnTo>
                <a:lnTo>
                  <a:pt x="26833" y="6123"/>
                </a:lnTo>
                <a:lnTo>
                  <a:pt x="26795" y="6148"/>
                </a:lnTo>
                <a:lnTo>
                  <a:pt x="26758" y="6173"/>
                </a:lnTo>
                <a:lnTo>
                  <a:pt x="26721" y="6199"/>
                </a:lnTo>
                <a:lnTo>
                  <a:pt x="26684" y="6226"/>
                </a:lnTo>
                <a:lnTo>
                  <a:pt x="26648" y="6253"/>
                </a:lnTo>
                <a:lnTo>
                  <a:pt x="26612" y="6281"/>
                </a:lnTo>
                <a:lnTo>
                  <a:pt x="26577" y="6309"/>
                </a:lnTo>
                <a:lnTo>
                  <a:pt x="26541" y="6338"/>
                </a:lnTo>
                <a:lnTo>
                  <a:pt x="26507" y="6368"/>
                </a:lnTo>
                <a:lnTo>
                  <a:pt x="26473" y="6398"/>
                </a:lnTo>
                <a:lnTo>
                  <a:pt x="26438" y="6430"/>
                </a:lnTo>
                <a:lnTo>
                  <a:pt x="26405" y="6462"/>
                </a:lnTo>
                <a:lnTo>
                  <a:pt x="26372" y="6494"/>
                </a:lnTo>
                <a:lnTo>
                  <a:pt x="26339" y="6526"/>
                </a:lnTo>
                <a:lnTo>
                  <a:pt x="26307" y="6560"/>
                </a:lnTo>
                <a:lnTo>
                  <a:pt x="26275" y="6594"/>
                </a:lnTo>
                <a:lnTo>
                  <a:pt x="26232" y="6643"/>
                </a:lnTo>
                <a:lnTo>
                  <a:pt x="26191" y="6694"/>
                </a:lnTo>
                <a:lnTo>
                  <a:pt x="26152" y="6744"/>
                </a:lnTo>
                <a:lnTo>
                  <a:pt x="26113" y="6796"/>
                </a:lnTo>
                <a:lnTo>
                  <a:pt x="26076" y="6848"/>
                </a:lnTo>
                <a:lnTo>
                  <a:pt x="26041" y="6901"/>
                </a:lnTo>
                <a:lnTo>
                  <a:pt x="26006" y="6954"/>
                </a:lnTo>
                <a:lnTo>
                  <a:pt x="25973" y="7008"/>
                </a:lnTo>
                <a:lnTo>
                  <a:pt x="25942" y="7063"/>
                </a:lnTo>
                <a:lnTo>
                  <a:pt x="25911" y="7119"/>
                </a:lnTo>
                <a:lnTo>
                  <a:pt x="25882" y="7174"/>
                </a:lnTo>
                <a:lnTo>
                  <a:pt x="25855" y="7231"/>
                </a:lnTo>
                <a:lnTo>
                  <a:pt x="25829" y="7287"/>
                </a:lnTo>
                <a:lnTo>
                  <a:pt x="25804" y="7344"/>
                </a:lnTo>
                <a:lnTo>
                  <a:pt x="25780" y="7403"/>
                </a:lnTo>
                <a:lnTo>
                  <a:pt x="25758" y="7461"/>
                </a:lnTo>
                <a:lnTo>
                  <a:pt x="25738" y="7519"/>
                </a:lnTo>
                <a:lnTo>
                  <a:pt x="25719" y="7578"/>
                </a:lnTo>
                <a:lnTo>
                  <a:pt x="25701" y="7637"/>
                </a:lnTo>
                <a:lnTo>
                  <a:pt x="25684" y="7697"/>
                </a:lnTo>
                <a:lnTo>
                  <a:pt x="25669" y="7757"/>
                </a:lnTo>
                <a:lnTo>
                  <a:pt x="25655" y="7817"/>
                </a:lnTo>
                <a:lnTo>
                  <a:pt x="25643" y="7877"/>
                </a:lnTo>
                <a:lnTo>
                  <a:pt x="25631" y="7938"/>
                </a:lnTo>
                <a:lnTo>
                  <a:pt x="25622" y="7998"/>
                </a:lnTo>
                <a:lnTo>
                  <a:pt x="25614" y="8058"/>
                </a:lnTo>
                <a:lnTo>
                  <a:pt x="25606" y="8120"/>
                </a:lnTo>
                <a:lnTo>
                  <a:pt x="25601" y="8180"/>
                </a:lnTo>
                <a:lnTo>
                  <a:pt x="25597" y="8242"/>
                </a:lnTo>
                <a:lnTo>
                  <a:pt x="25595" y="8303"/>
                </a:lnTo>
                <a:lnTo>
                  <a:pt x="25593" y="8363"/>
                </a:lnTo>
                <a:lnTo>
                  <a:pt x="25593" y="8425"/>
                </a:lnTo>
                <a:lnTo>
                  <a:pt x="25595" y="8486"/>
                </a:lnTo>
                <a:lnTo>
                  <a:pt x="25597" y="8547"/>
                </a:lnTo>
                <a:lnTo>
                  <a:pt x="25601" y="8608"/>
                </a:lnTo>
                <a:lnTo>
                  <a:pt x="25607" y="8668"/>
                </a:lnTo>
                <a:lnTo>
                  <a:pt x="25614" y="8729"/>
                </a:lnTo>
                <a:lnTo>
                  <a:pt x="25622" y="8789"/>
                </a:lnTo>
                <a:lnTo>
                  <a:pt x="25632" y="8849"/>
                </a:lnTo>
                <a:lnTo>
                  <a:pt x="25644" y="8910"/>
                </a:lnTo>
                <a:lnTo>
                  <a:pt x="25656" y="8969"/>
                </a:lnTo>
                <a:lnTo>
                  <a:pt x="25670" y="9028"/>
                </a:lnTo>
                <a:lnTo>
                  <a:pt x="25686" y="9088"/>
                </a:lnTo>
                <a:lnTo>
                  <a:pt x="25702" y="9146"/>
                </a:lnTo>
                <a:lnTo>
                  <a:pt x="25721" y="9204"/>
                </a:lnTo>
                <a:lnTo>
                  <a:pt x="25740" y="9263"/>
                </a:lnTo>
                <a:lnTo>
                  <a:pt x="25762" y="9320"/>
                </a:lnTo>
                <a:lnTo>
                  <a:pt x="25783" y="9377"/>
                </a:lnTo>
                <a:lnTo>
                  <a:pt x="25807" y="9434"/>
                </a:lnTo>
                <a:lnTo>
                  <a:pt x="25832" y="9490"/>
                </a:lnTo>
                <a:lnTo>
                  <a:pt x="25859" y="9546"/>
                </a:lnTo>
                <a:lnTo>
                  <a:pt x="25888" y="9601"/>
                </a:lnTo>
                <a:lnTo>
                  <a:pt x="25917" y="9655"/>
                </a:lnTo>
                <a:lnTo>
                  <a:pt x="25948" y="9709"/>
                </a:lnTo>
                <a:lnTo>
                  <a:pt x="25980" y="9762"/>
                </a:lnTo>
                <a:lnTo>
                  <a:pt x="26015" y="9815"/>
                </a:lnTo>
                <a:lnTo>
                  <a:pt x="26050" y="9867"/>
                </a:lnTo>
                <a:lnTo>
                  <a:pt x="26086" y="9918"/>
                </a:lnTo>
                <a:lnTo>
                  <a:pt x="26124" y="9969"/>
                </a:lnTo>
                <a:lnTo>
                  <a:pt x="26163" y="10018"/>
                </a:lnTo>
                <a:lnTo>
                  <a:pt x="26205" y="10067"/>
                </a:lnTo>
                <a:lnTo>
                  <a:pt x="26247" y="10116"/>
                </a:lnTo>
                <a:lnTo>
                  <a:pt x="26290" y="10163"/>
                </a:lnTo>
                <a:lnTo>
                  <a:pt x="26336" y="10210"/>
                </a:lnTo>
                <a:lnTo>
                  <a:pt x="26383" y="10254"/>
                </a:lnTo>
                <a:lnTo>
                  <a:pt x="26430" y="10298"/>
                </a:lnTo>
                <a:lnTo>
                  <a:pt x="26479" y="10340"/>
                </a:lnTo>
                <a:lnTo>
                  <a:pt x="26528" y="10380"/>
                </a:lnTo>
                <a:lnTo>
                  <a:pt x="26579" y="10419"/>
                </a:lnTo>
                <a:lnTo>
                  <a:pt x="26630" y="10456"/>
                </a:lnTo>
                <a:lnTo>
                  <a:pt x="26682" y="10492"/>
                </a:lnTo>
                <a:lnTo>
                  <a:pt x="26735" y="10525"/>
                </a:lnTo>
                <a:lnTo>
                  <a:pt x="26788" y="10557"/>
                </a:lnTo>
                <a:lnTo>
                  <a:pt x="26843" y="10588"/>
                </a:lnTo>
                <a:lnTo>
                  <a:pt x="26897" y="10618"/>
                </a:lnTo>
                <a:lnTo>
                  <a:pt x="26954" y="10645"/>
                </a:lnTo>
                <a:lnTo>
                  <a:pt x="27010" y="10671"/>
                </a:lnTo>
                <a:lnTo>
                  <a:pt x="27067" y="10695"/>
                </a:lnTo>
                <a:lnTo>
                  <a:pt x="27124" y="10718"/>
                </a:lnTo>
                <a:lnTo>
                  <a:pt x="27182" y="10738"/>
                </a:lnTo>
                <a:lnTo>
                  <a:pt x="27240" y="10758"/>
                </a:lnTo>
                <a:lnTo>
                  <a:pt x="27298" y="10776"/>
                </a:lnTo>
                <a:lnTo>
                  <a:pt x="27357" y="10792"/>
                </a:lnTo>
                <a:lnTo>
                  <a:pt x="27417" y="10807"/>
                </a:lnTo>
                <a:lnTo>
                  <a:pt x="27476" y="10821"/>
                </a:lnTo>
                <a:lnTo>
                  <a:pt x="27535" y="10832"/>
                </a:lnTo>
                <a:lnTo>
                  <a:pt x="27596" y="10841"/>
                </a:lnTo>
                <a:lnTo>
                  <a:pt x="27655" y="10850"/>
                </a:lnTo>
                <a:lnTo>
                  <a:pt x="27716" y="10857"/>
                </a:lnTo>
                <a:lnTo>
                  <a:pt x="27776" y="10862"/>
                </a:lnTo>
                <a:lnTo>
                  <a:pt x="27836" y="10865"/>
                </a:lnTo>
                <a:lnTo>
                  <a:pt x="27897" y="10867"/>
                </a:lnTo>
                <a:lnTo>
                  <a:pt x="27956" y="10868"/>
                </a:lnTo>
                <a:lnTo>
                  <a:pt x="28016" y="10867"/>
                </a:lnTo>
                <a:lnTo>
                  <a:pt x="28077" y="10864"/>
                </a:lnTo>
                <a:lnTo>
                  <a:pt x="28136" y="10860"/>
                </a:lnTo>
                <a:lnTo>
                  <a:pt x="28195" y="10854"/>
                </a:lnTo>
                <a:lnTo>
                  <a:pt x="28255" y="10847"/>
                </a:lnTo>
                <a:lnTo>
                  <a:pt x="28314" y="10838"/>
                </a:lnTo>
                <a:lnTo>
                  <a:pt x="28372" y="10828"/>
                </a:lnTo>
                <a:lnTo>
                  <a:pt x="28431" y="10815"/>
                </a:lnTo>
                <a:lnTo>
                  <a:pt x="28488" y="10802"/>
                </a:lnTo>
                <a:lnTo>
                  <a:pt x="28545" y="10786"/>
                </a:lnTo>
                <a:lnTo>
                  <a:pt x="28603" y="10770"/>
                </a:lnTo>
                <a:lnTo>
                  <a:pt x="28659" y="10752"/>
                </a:lnTo>
                <a:lnTo>
                  <a:pt x="28714" y="10732"/>
                </a:lnTo>
                <a:lnTo>
                  <a:pt x="28769" y="10710"/>
                </a:lnTo>
                <a:lnTo>
                  <a:pt x="28823" y="10687"/>
                </a:lnTo>
                <a:lnTo>
                  <a:pt x="28877" y="10662"/>
                </a:lnTo>
                <a:lnTo>
                  <a:pt x="28930" y="10636"/>
                </a:lnTo>
                <a:lnTo>
                  <a:pt x="28983" y="10609"/>
                </a:lnTo>
                <a:lnTo>
                  <a:pt x="29034" y="10580"/>
                </a:lnTo>
                <a:lnTo>
                  <a:pt x="29083" y="10549"/>
                </a:lnTo>
                <a:lnTo>
                  <a:pt x="29133" y="10517"/>
                </a:lnTo>
                <a:lnTo>
                  <a:pt x="29181" y="10482"/>
                </a:lnTo>
                <a:lnTo>
                  <a:pt x="29229" y="10447"/>
                </a:lnTo>
                <a:lnTo>
                  <a:pt x="29276" y="10411"/>
                </a:lnTo>
                <a:lnTo>
                  <a:pt x="29321" y="10372"/>
                </a:lnTo>
                <a:lnTo>
                  <a:pt x="29366" y="10332"/>
                </a:lnTo>
                <a:lnTo>
                  <a:pt x="29408" y="10291"/>
                </a:lnTo>
                <a:lnTo>
                  <a:pt x="29450" y="10247"/>
                </a:lnTo>
                <a:lnTo>
                  <a:pt x="29491" y="10202"/>
                </a:lnTo>
                <a:lnTo>
                  <a:pt x="29530" y="10157"/>
                </a:lnTo>
                <a:lnTo>
                  <a:pt x="29569" y="10109"/>
                </a:lnTo>
                <a:lnTo>
                  <a:pt x="29605" y="10060"/>
                </a:lnTo>
                <a:lnTo>
                  <a:pt x="29640" y="10009"/>
                </a:lnTo>
                <a:lnTo>
                  <a:pt x="29674" y="9957"/>
                </a:lnTo>
                <a:lnTo>
                  <a:pt x="29707" y="9903"/>
                </a:lnTo>
                <a:lnTo>
                  <a:pt x="29727" y="9868"/>
                </a:lnTo>
                <a:lnTo>
                  <a:pt x="29746" y="9833"/>
                </a:lnTo>
                <a:lnTo>
                  <a:pt x="29764" y="9798"/>
                </a:lnTo>
                <a:lnTo>
                  <a:pt x="29783" y="9761"/>
                </a:lnTo>
                <a:lnTo>
                  <a:pt x="29800" y="9726"/>
                </a:lnTo>
                <a:lnTo>
                  <a:pt x="29817" y="9688"/>
                </a:lnTo>
                <a:lnTo>
                  <a:pt x="29833" y="9652"/>
                </a:lnTo>
                <a:lnTo>
                  <a:pt x="29850" y="9614"/>
                </a:lnTo>
                <a:lnTo>
                  <a:pt x="29864" y="9577"/>
                </a:lnTo>
                <a:lnTo>
                  <a:pt x="29879" y="9538"/>
                </a:lnTo>
                <a:lnTo>
                  <a:pt x="29893" y="9501"/>
                </a:lnTo>
                <a:lnTo>
                  <a:pt x="29906" y="9462"/>
                </a:lnTo>
                <a:lnTo>
                  <a:pt x="29918" y="9424"/>
                </a:lnTo>
                <a:lnTo>
                  <a:pt x="29931" y="9384"/>
                </a:lnTo>
                <a:lnTo>
                  <a:pt x="29942" y="9346"/>
                </a:lnTo>
                <a:lnTo>
                  <a:pt x="29953" y="9306"/>
                </a:lnTo>
                <a:lnTo>
                  <a:pt x="29962" y="9267"/>
                </a:lnTo>
                <a:lnTo>
                  <a:pt x="29971" y="9227"/>
                </a:lnTo>
                <a:lnTo>
                  <a:pt x="29980" y="9188"/>
                </a:lnTo>
                <a:lnTo>
                  <a:pt x="29988" y="9147"/>
                </a:lnTo>
                <a:lnTo>
                  <a:pt x="29994" y="9108"/>
                </a:lnTo>
                <a:lnTo>
                  <a:pt x="30001" y="9068"/>
                </a:lnTo>
                <a:lnTo>
                  <a:pt x="30006" y="9027"/>
                </a:lnTo>
                <a:lnTo>
                  <a:pt x="30011" y="8988"/>
                </a:lnTo>
                <a:lnTo>
                  <a:pt x="30015" y="8947"/>
                </a:lnTo>
                <a:lnTo>
                  <a:pt x="30018" y="8908"/>
                </a:lnTo>
                <a:lnTo>
                  <a:pt x="30020" y="8867"/>
                </a:lnTo>
                <a:lnTo>
                  <a:pt x="30021" y="8827"/>
                </a:lnTo>
                <a:lnTo>
                  <a:pt x="30023" y="8787"/>
                </a:lnTo>
                <a:lnTo>
                  <a:pt x="30023" y="8747"/>
                </a:lnTo>
                <a:lnTo>
                  <a:pt x="30021" y="8707"/>
                </a:lnTo>
                <a:lnTo>
                  <a:pt x="30019" y="8667"/>
                </a:lnTo>
                <a:lnTo>
                  <a:pt x="30017" y="8628"/>
                </a:lnTo>
                <a:lnTo>
                  <a:pt x="30013" y="8588"/>
                </a:lnTo>
                <a:lnTo>
                  <a:pt x="30009" y="8549"/>
                </a:lnTo>
                <a:lnTo>
                  <a:pt x="30004" y="8509"/>
                </a:lnTo>
                <a:lnTo>
                  <a:pt x="29998" y="8471"/>
                </a:lnTo>
                <a:lnTo>
                  <a:pt x="29990" y="8432"/>
                </a:lnTo>
                <a:lnTo>
                  <a:pt x="29982" y="8394"/>
                </a:lnTo>
                <a:lnTo>
                  <a:pt x="29974" y="8355"/>
                </a:lnTo>
                <a:lnTo>
                  <a:pt x="29963" y="8317"/>
                </a:lnTo>
                <a:lnTo>
                  <a:pt x="29953" y="8279"/>
                </a:lnTo>
                <a:lnTo>
                  <a:pt x="29941" y="8242"/>
                </a:lnTo>
                <a:lnTo>
                  <a:pt x="29928" y="8204"/>
                </a:lnTo>
                <a:lnTo>
                  <a:pt x="29914" y="8168"/>
                </a:lnTo>
                <a:lnTo>
                  <a:pt x="29900" y="8130"/>
                </a:lnTo>
                <a:lnTo>
                  <a:pt x="29884" y="8095"/>
                </a:lnTo>
                <a:lnTo>
                  <a:pt x="29867" y="8058"/>
                </a:lnTo>
                <a:lnTo>
                  <a:pt x="29850" y="8023"/>
                </a:lnTo>
                <a:lnTo>
                  <a:pt x="29831" y="7989"/>
                </a:lnTo>
                <a:lnTo>
                  <a:pt x="29811" y="7954"/>
                </a:lnTo>
                <a:lnTo>
                  <a:pt x="29790" y="7920"/>
                </a:lnTo>
                <a:lnTo>
                  <a:pt x="29767" y="7887"/>
                </a:lnTo>
                <a:lnTo>
                  <a:pt x="29745" y="7853"/>
                </a:lnTo>
                <a:lnTo>
                  <a:pt x="29721" y="7821"/>
                </a:lnTo>
                <a:lnTo>
                  <a:pt x="29696" y="7789"/>
                </a:lnTo>
                <a:lnTo>
                  <a:pt x="29670" y="7758"/>
                </a:lnTo>
                <a:lnTo>
                  <a:pt x="29643" y="7726"/>
                </a:lnTo>
                <a:lnTo>
                  <a:pt x="29613" y="7696"/>
                </a:lnTo>
                <a:lnTo>
                  <a:pt x="29584" y="7666"/>
                </a:lnTo>
                <a:lnTo>
                  <a:pt x="29553" y="7637"/>
                </a:lnTo>
                <a:lnTo>
                  <a:pt x="29522" y="7609"/>
                </a:lnTo>
                <a:lnTo>
                  <a:pt x="29488" y="7581"/>
                </a:lnTo>
                <a:lnTo>
                  <a:pt x="29454" y="7554"/>
                </a:lnTo>
                <a:lnTo>
                  <a:pt x="29417" y="7517"/>
                </a:lnTo>
                <a:lnTo>
                  <a:pt x="29384" y="7487"/>
                </a:lnTo>
                <a:lnTo>
                  <a:pt x="29355" y="7461"/>
                </a:lnTo>
                <a:lnTo>
                  <a:pt x="29331" y="7439"/>
                </a:lnTo>
                <a:lnTo>
                  <a:pt x="29297" y="7412"/>
                </a:lnTo>
                <a:lnTo>
                  <a:pt x="29285" y="74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rIns="252000"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7056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device-width/height    width/height来做为的判定值。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68041" y="2800952"/>
            <a:ext cx="962526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device-width/device-height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是设备的宽度（如电脑手机的宽度 不是浏览器的宽度）</a:t>
            </a:r>
          </a:p>
          <a:p>
            <a:pPr lvl="0">
              <a:lnSpc>
                <a:spcPct val="130000"/>
              </a:lnSpc>
            </a:pP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width/height使用documentElement.clientWidth/Height即viewport的值。渲染宽度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高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度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视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口宽度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/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单位值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90650" y="1850390"/>
            <a:ext cx="9305925" cy="398251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Rem</a:t>
            </a:r>
            <a:r>
              <a:rPr lang="zh-CN" altLang="en-US" dirty="0"/>
              <a:t>：rem是CSS3新增的一个相对单位（root em，根em）相对的只是HTML根元素。</a:t>
            </a:r>
          </a:p>
          <a:p>
            <a:r>
              <a:rPr lang="en-US" altLang="zh-CN" dirty="0" err="1"/>
              <a:t>Em</a:t>
            </a:r>
            <a:r>
              <a:rPr lang="zh-CN" altLang="en-US" dirty="0"/>
              <a:t>：em是相对长度单位。相对于当前对象内文本的字体尺寸。如当前对行内文本的字体尺寸未被人为设置，则相对于浏览器的默认字体尺寸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/>
              <a:t>Px</a:t>
            </a:r>
            <a:r>
              <a:rPr lang="zh-CN" altLang="en-US" dirty="0"/>
              <a:t>： px像素（Pixel）。相对长度单位。像素px是相对于显示器屏幕分辨率而言的。</a:t>
            </a:r>
          </a:p>
          <a:p>
            <a:r>
              <a:rPr lang="en-US" altLang="zh-CN" dirty="0" smtClean="0"/>
              <a:t>Vw</a:t>
            </a:r>
            <a:r>
              <a:rPr lang="zh-CN" altLang="en-US" dirty="0" smtClean="0"/>
              <a:t>：</a:t>
            </a:r>
            <a:r>
              <a:rPr lang="zh-CN" altLang="en-US" dirty="0"/>
              <a:t>相对于视口的宽度。视口被均分为</a:t>
            </a:r>
            <a:r>
              <a:rPr lang="en-US" altLang="zh-CN" dirty="0"/>
              <a:t>100</a:t>
            </a:r>
            <a:r>
              <a:rPr lang="zh-CN" altLang="en-US" dirty="0"/>
              <a:t>单位的</a:t>
            </a:r>
            <a:r>
              <a:rPr lang="en-US" altLang="zh-CN" dirty="0"/>
              <a:t>vw</a:t>
            </a:r>
            <a:endParaRPr lang="en-US" altLang="zh-CN" dirty="0" smtClean="0"/>
          </a:p>
          <a:p>
            <a:r>
              <a:rPr lang="en-US" altLang="zh-CN" dirty="0" smtClean="0"/>
              <a:t>Vh</a:t>
            </a:r>
            <a:r>
              <a:rPr lang="zh-CN" altLang="en-US" dirty="0" smtClean="0"/>
              <a:t>：</a:t>
            </a:r>
            <a:r>
              <a:rPr lang="zh-CN" altLang="en-US" dirty="0"/>
              <a:t>相对于视口的高度。视口被均分为</a:t>
            </a:r>
            <a:r>
              <a:rPr lang="en-US" altLang="zh-CN" dirty="0"/>
              <a:t>100</a:t>
            </a:r>
            <a:r>
              <a:rPr lang="zh-CN" altLang="en-US" dirty="0"/>
              <a:t>单位的</a:t>
            </a:r>
            <a:r>
              <a:rPr lang="en-US" altLang="zh-CN" dirty="0"/>
              <a:t>vh</a:t>
            </a:r>
            <a:endParaRPr lang="en-US" altLang="zh-CN" dirty="0" smtClean="0"/>
          </a:p>
          <a:p>
            <a:r>
              <a:rPr lang="en-US" altLang="zh-CN" dirty="0" smtClean="0"/>
              <a:t>Vmax</a:t>
            </a:r>
            <a:r>
              <a:rPr lang="zh-CN" altLang="en-US" dirty="0" smtClean="0"/>
              <a:t>： 相</a:t>
            </a:r>
            <a:r>
              <a:rPr lang="zh-CN" altLang="en-US" dirty="0"/>
              <a:t>对于视口的宽度或高度中较大的那个。其中最大的那个被均分为</a:t>
            </a:r>
            <a:r>
              <a:rPr lang="en-US" altLang="zh-CN" dirty="0"/>
              <a:t>100</a:t>
            </a:r>
            <a:r>
              <a:rPr lang="zh-CN" altLang="en-US" dirty="0"/>
              <a:t>单位的</a:t>
            </a:r>
            <a:r>
              <a:rPr lang="en-US" altLang="zh-CN" dirty="0" smtClean="0"/>
              <a:t>vmax</a:t>
            </a:r>
          </a:p>
          <a:p>
            <a:r>
              <a:rPr lang="en-US" altLang="zh-CN" dirty="0" smtClean="0"/>
              <a:t>Vmin</a:t>
            </a:r>
            <a:r>
              <a:rPr lang="zh-CN" altLang="en-US" dirty="0" smtClean="0"/>
              <a:t>：相</a:t>
            </a:r>
            <a:r>
              <a:rPr lang="zh-CN" altLang="en-US" dirty="0"/>
              <a:t>对于视口的宽度或高度中较小的那个。其中最小的那个被均分为</a:t>
            </a:r>
            <a:r>
              <a:rPr lang="en-US" altLang="zh-CN" dirty="0"/>
              <a:t>100</a:t>
            </a:r>
            <a:r>
              <a:rPr lang="zh-CN" altLang="en-US" dirty="0"/>
              <a:t>单位的</a:t>
            </a:r>
            <a:r>
              <a:rPr lang="en-US" altLang="zh-CN" dirty="0"/>
              <a:t>vmin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54046" y="3138170"/>
            <a:ext cx="712293" cy="579120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01</a:t>
            </a:r>
            <a:endParaRPr lang="en-US" altLang="zh-CN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66339" y="3140710"/>
            <a:ext cx="3987800" cy="576580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响应</a:t>
            </a:r>
            <a:r>
              <a:rPr lang="zh-CN" altLang="en-US" sz="3200" dirty="0" smtClean="0"/>
              <a:t>式设计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响应</a:t>
            </a:r>
            <a:r>
              <a:rPr lang="zh-CN" altLang="en-US" dirty="0" smtClean="0"/>
              <a:t>式</a:t>
            </a:r>
            <a:r>
              <a:rPr lang="zh-CN" altLang="en-US" smtClean="0"/>
              <a:t>设计是最</a:t>
            </a:r>
            <a:r>
              <a:rPr lang="zh-CN" altLang="en-US" dirty="0" smtClean="0"/>
              <a:t>佳选择吗？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8141" y="1500767"/>
            <a:ext cx="9144000" cy="4389045"/>
          </a:xfrm>
        </p:spPr>
        <p:txBody>
          <a:bodyPr>
            <a:normAutofit/>
          </a:bodyPr>
          <a:lstStyle/>
          <a:p>
            <a:r>
              <a:rPr lang="zh-CN" altLang="en-US" dirty="0"/>
              <a:t>不</a:t>
            </a:r>
            <a:r>
              <a:rPr lang="zh-CN" altLang="en-US" dirty="0" smtClean="0"/>
              <a:t>是的，内容设计胡问题都可以通过响应式设计思路解决， 项目的预算，目标用户以及定位决定了其实现方式。</a:t>
            </a:r>
            <a:endParaRPr lang="en-US" altLang="zh-CN" dirty="0" smtClean="0"/>
          </a:p>
          <a:p>
            <a:r>
              <a:rPr lang="zh-CN" altLang="en-US" dirty="0" smtClean="0"/>
              <a:t>项</a:t>
            </a:r>
            <a:r>
              <a:rPr lang="zh-CN" altLang="en-US" dirty="0"/>
              <a:t>目的预算</a:t>
            </a:r>
            <a:r>
              <a:rPr lang="zh-CN" altLang="en-US" dirty="0" smtClean="0"/>
              <a:t>，人力，物力，财力， 时间成本</a:t>
            </a:r>
            <a:endParaRPr lang="en-US" altLang="zh-CN" dirty="0" smtClean="0"/>
          </a:p>
          <a:p>
            <a:r>
              <a:rPr lang="zh-CN" altLang="en-US" dirty="0"/>
              <a:t>目标用</a:t>
            </a:r>
            <a:r>
              <a:rPr lang="zh-CN" altLang="en-US" dirty="0" smtClean="0"/>
              <a:t>户，</a:t>
            </a:r>
            <a:endParaRPr lang="en-US" altLang="zh-CN" dirty="0" smtClean="0"/>
          </a:p>
          <a:p>
            <a:r>
              <a:rPr lang="zh-CN" altLang="en-US" dirty="0"/>
              <a:t>产品定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渐</a:t>
            </a:r>
            <a:r>
              <a:rPr lang="zh-CN" altLang="en-US" dirty="0" smtClean="0"/>
              <a:t>进增强 </a:t>
            </a:r>
            <a:r>
              <a:rPr lang="en-US" altLang="zh-CN" dirty="0" smtClean="0"/>
              <a:t>---》  iphone6 </a:t>
            </a:r>
            <a:r>
              <a:rPr lang="zh-CN" altLang="en-US" dirty="0" smtClean="0"/>
              <a:t>向上兼容  兼容最新设备   </a:t>
            </a:r>
            <a:endParaRPr lang="en-US" altLang="zh-CN" dirty="0" smtClean="0"/>
          </a:p>
          <a:p>
            <a:r>
              <a:rPr lang="zh-CN" altLang="en-US" dirty="0"/>
              <a:t>优雅降</a:t>
            </a:r>
            <a:r>
              <a:rPr lang="zh-CN" altLang="en-US" dirty="0" smtClean="0"/>
              <a:t>级 </a:t>
            </a:r>
            <a:r>
              <a:rPr lang="en-US" altLang="zh-CN" dirty="0" smtClean="0"/>
              <a:t>---》  </a:t>
            </a:r>
            <a:r>
              <a:rPr lang="zh-CN" altLang="en-US" dirty="0" smtClean="0"/>
              <a:t>开发通用版本  再兼容老版本   向下兼容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先移动端  </a:t>
            </a:r>
            <a:r>
              <a:rPr lang="en-US" altLang="zh-CN" dirty="0" smtClean="0"/>
              <a:t>---》 pc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r>
              <a:rPr lang="zh-CN" altLang="en-US" dirty="0" smtClean="0"/>
              <a:t>先</a:t>
            </a:r>
            <a:r>
              <a:rPr lang="en-US" altLang="zh-CN" dirty="0" smtClean="0"/>
              <a:t>iphone6</a:t>
            </a:r>
            <a:r>
              <a:rPr lang="zh-CN" altLang="en-US" dirty="0" smtClean="0"/>
              <a:t>为初始原型</a:t>
            </a:r>
            <a:r>
              <a:rPr lang="en-US" altLang="zh-CN" dirty="0"/>
              <a:t> </a:t>
            </a:r>
            <a:r>
              <a:rPr lang="zh-CN" altLang="en-US" dirty="0"/>
              <a:t>开</a:t>
            </a:r>
            <a:r>
              <a:rPr lang="zh-CN" altLang="en-US" dirty="0" smtClean="0"/>
              <a:t>发  </a:t>
            </a:r>
            <a:r>
              <a:rPr lang="en-US" altLang="zh-CN" dirty="0" smtClean="0"/>
              <a:t>---》 </a:t>
            </a:r>
            <a:r>
              <a:rPr lang="zh-CN" altLang="en-US" dirty="0" smtClean="0"/>
              <a:t>兼容其他的设备  </a:t>
            </a:r>
            <a:r>
              <a:rPr lang="en-US" altLang="zh-CN" dirty="0" smtClean="0"/>
              <a:t>====》 </a:t>
            </a:r>
            <a:r>
              <a:rPr lang="zh-CN" altLang="en-US" smtClean="0"/>
              <a:t>渐进增强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思考？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97105" y="1536065"/>
            <a:ext cx="9144000" cy="3982519"/>
          </a:xfrm>
        </p:spPr>
        <p:txBody>
          <a:bodyPr/>
          <a:lstStyle/>
          <a:p>
            <a:r>
              <a:rPr lang="zh-CN" altLang="en-US" dirty="0" smtClean="0"/>
              <a:t>用户通过什么来看页</a:t>
            </a:r>
            <a:r>
              <a:rPr lang="zh-CN" altLang="en-US" dirty="0" smtClean="0"/>
              <a:t>面</a:t>
            </a:r>
            <a:r>
              <a:rPr lang="zh-CN" altLang="en-US" dirty="0" smtClean="0"/>
              <a:t>？电脑 （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端）， 手机 ，平板（移动端） （大小</a:t>
            </a:r>
            <a:r>
              <a:rPr lang="en-US" altLang="zh-CN" dirty="0" smtClean="0"/>
              <a:t>/</a:t>
            </a:r>
            <a:r>
              <a:rPr lang="zh-CN" altLang="en-US" dirty="0" smtClean="0"/>
              <a:t>分辨率）</a:t>
            </a:r>
            <a:endParaRPr lang="zh-CN" altLang="en-US" dirty="0" smtClean="0"/>
          </a:p>
          <a:p>
            <a:r>
              <a:rPr lang="zh-CN" altLang="en-US" dirty="0" smtClean="0"/>
              <a:t>如何使页面</a:t>
            </a:r>
            <a:r>
              <a:rPr lang="zh-CN" altLang="en-US" dirty="0"/>
              <a:t>在不同</a:t>
            </a:r>
            <a:r>
              <a:rPr lang="zh-CN" altLang="en-US" dirty="0" smtClean="0"/>
              <a:t>的设备上展示的效果相同的？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不同的设备 开发不同的页面 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只需要开发一套页面 让用户在不同的设备（大小或者分辨率如何变化）上看到的页面呈现效果是完美</a:t>
            </a:r>
            <a:r>
              <a:rPr lang="zh-CN" altLang="en-US" dirty="0"/>
              <a:t>的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响应</a:t>
            </a:r>
            <a:r>
              <a:rPr lang="zh-CN" altLang="en-US" dirty="0" smtClean="0"/>
              <a:t>式</a:t>
            </a:r>
            <a:r>
              <a:rPr lang="zh-CN" altLang="en-US" dirty="0"/>
              <a:t>网</a:t>
            </a:r>
            <a:r>
              <a:rPr lang="zh-CN" altLang="en-US" dirty="0" smtClean="0"/>
              <a:t>页设计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536065"/>
            <a:ext cx="9144000" cy="3982519"/>
          </a:xfrm>
        </p:spPr>
        <p:txBody>
          <a:bodyPr>
            <a:normAutofit/>
          </a:bodyPr>
          <a:lstStyle/>
          <a:p>
            <a:pPr indent="457200">
              <a:lnSpc>
                <a:spcPct val="100000"/>
              </a:lnSpc>
            </a:pPr>
            <a:r>
              <a:rPr lang="zh-CN" altLang="en-US" dirty="0" smtClean="0"/>
              <a:t>响应式网页设计或称自适应网页设计</a:t>
            </a:r>
            <a:r>
              <a:rPr lang="zh-CN" altLang="en-US" dirty="0"/>
              <a:t>或</a:t>
            </a:r>
            <a:r>
              <a:rPr lang="zh-CN" altLang="en-US" dirty="0" smtClean="0"/>
              <a:t>称回应式网页设计</a:t>
            </a:r>
            <a:r>
              <a:rPr lang="en-US" altLang="zh-CN" dirty="0" smtClean="0"/>
              <a:t>/</a:t>
            </a:r>
            <a:r>
              <a:rPr lang="zh-CN" altLang="en-US" dirty="0" smtClean="0"/>
              <a:t>对应式网页设计，是一种网页设计的技术做法，该设计可使网站在不同的设备（从桌面计算机显示器到移动电话或其他移动产品设备）上浏览时对应不同分辨率皆有适合的呈现，减少用户进行缩放，平移和滚动等操作行为。</a:t>
            </a:r>
            <a:endParaRPr lang="en-US" altLang="zh-CN" dirty="0" smtClean="0"/>
          </a:p>
          <a:p>
            <a:pPr indent="457200"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真正</a:t>
            </a:r>
            <a:r>
              <a:rPr lang="zh-CN" altLang="en-US" dirty="0" smtClean="0">
                <a:solidFill>
                  <a:srgbClr val="FF0000"/>
                </a:solidFill>
              </a:rPr>
              <a:t>的响应式设计方法不仅仅是根据可视区域大小而改变网页布局，而是要从整体上颠覆当前网页的设计方法，是针对任意设备的网页内容进行完美布局的一种显示机制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 smtClean="0"/>
          </a:p>
          <a:p>
            <a:pPr indent="457200">
              <a:lnSpc>
                <a:spcPct val="100000"/>
              </a:lnSpc>
            </a:pPr>
            <a:r>
              <a:rPr lang="zh-CN" altLang="en-US" dirty="0" smtClean="0"/>
              <a:t>用一套代码解决几乎所有设备的页面展示问题</a:t>
            </a:r>
            <a:endParaRPr lang="en-US" altLang="zh-CN" dirty="0" smtClean="0"/>
          </a:p>
          <a:p>
            <a:pPr indent="457200">
              <a:lnSpc>
                <a:spcPct val="100000"/>
              </a:lnSpc>
            </a:pPr>
            <a:r>
              <a:rPr lang="zh-CN" altLang="en-US" dirty="0" smtClean="0"/>
              <a:t>设计工作由产品经理或者美工来出</a:t>
            </a:r>
            <a:endParaRPr lang="en-US" altLang="zh-CN" dirty="0"/>
          </a:p>
          <a:p>
            <a:pPr indent="457200">
              <a:lnSpc>
                <a:spcPct val="100000"/>
              </a:lnSpc>
            </a:pPr>
            <a:endParaRPr lang="en-US" altLang="zh-CN" dirty="0" smtClean="0"/>
          </a:p>
          <a:p>
            <a:pPr indent="457200">
              <a:lnSpc>
                <a:spcPct val="100000"/>
              </a:lnSpc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zh-CN" altLang="en-US" dirty="0" smtClean="0"/>
              <a:t>置视口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1929" y="1563520"/>
            <a:ext cx="9144000" cy="462212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97500" lnSpcReduction="10000"/>
          </a:bodyPr>
          <a:lstStyle/>
          <a:p>
            <a:pPr>
              <a:defRPr sz="3600">
                <a:solidFill>
                  <a:schemeClr val="accent1">
                    <a:satOff val="2393"/>
                    <a:lumOff val="-24818"/>
                  </a:schemeClr>
                </a:solidFill>
                <a:latin typeface="Abadi MT Condensed Extra Bold"/>
                <a:ea typeface="Abadi MT Condensed Extra Bold"/>
                <a:cs typeface="Abadi MT Condensed Extra Bold"/>
                <a:sym typeface="Abadi MT Condensed Extra Bold"/>
              </a:defRPr>
            </a:pPr>
            <a:r>
              <a:rPr lang="zh-CN" altLang="en-US" sz="2800" dirty="0">
                <a:solidFill>
                  <a:schemeClr val="tx1"/>
                </a:solidFill>
              </a:rPr>
              <a:t>模拟移动端的</a:t>
            </a:r>
            <a:r>
              <a:rPr lang="en-US" altLang="zh-CN" sz="2800" dirty="0">
                <a:solidFill>
                  <a:schemeClr val="tx1"/>
                </a:solidFill>
              </a:rPr>
              <a:t>meta</a:t>
            </a:r>
          </a:p>
          <a:p>
            <a:pPr>
              <a:defRPr sz="3600">
                <a:solidFill>
                  <a:schemeClr val="accent1">
                    <a:satOff val="2393"/>
                    <a:lumOff val="-24818"/>
                  </a:schemeClr>
                </a:solidFill>
                <a:latin typeface="Abadi MT Condensed Extra Bold"/>
                <a:ea typeface="Abadi MT Condensed Extra Bold"/>
                <a:cs typeface="Abadi MT Condensed Extra Bold"/>
                <a:sym typeface="Abadi MT Condensed Extra Bold"/>
              </a:defRPr>
            </a:pPr>
            <a:r>
              <a:rPr lang="en-US" altLang="zh-CN" sz="2800" dirty="0">
                <a:solidFill>
                  <a:schemeClr val="tx1"/>
                </a:solidFill>
              </a:rPr>
              <a:t>    &lt;meta name="viewport" content="width=device-</a:t>
            </a:r>
            <a:r>
              <a:rPr lang="en-US" altLang="zh-CN" sz="2800" dirty="0" err="1">
                <a:solidFill>
                  <a:schemeClr val="tx1"/>
                </a:solidFill>
              </a:rPr>
              <a:t>width,minimum</a:t>
            </a:r>
            <a:r>
              <a:rPr lang="en-US" altLang="zh-CN" sz="2800" dirty="0">
                <a:solidFill>
                  <a:schemeClr val="tx1"/>
                </a:solidFill>
              </a:rPr>
              <a:t>-scale=1.0,maximum-scale=1.0,user-scalable=no"&gt;</a:t>
            </a:r>
          </a:p>
          <a:p>
            <a:pPr>
              <a:defRPr sz="3600">
                <a:solidFill>
                  <a:schemeClr val="accent1">
                    <a:satOff val="2393"/>
                    <a:lumOff val="-24818"/>
                  </a:schemeClr>
                </a:solidFill>
                <a:latin typeface="Abadi MT Condensed Extra Bold"/>
                <a:ea typeface="Abadi MT Condensed Extra Bold"/>
                <a:cs typeface="Abadi MT Condensed Extra Bold"/>
                <a:sym typeface="Abadi MT Condensed Extra Bold"/>
              </a:defRPr>
            </a:pPr>
            <a:r>
              <a:rPr lang="en-US" altLang="zh-CN" sz="2800" dirty="0">
                <a:solidFill>
                  <a:schemeClr val="tx1"/>
                </a:solidFill>
              </a:rPr>
              <a:t>width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： 可视区宽度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en-US" altLang="zh-CN" dirty="0"/>
              <a:t>device-width:  </a:t>
            </a:r>
            <a:r>
              <a:rPr lang="zh-CN" altLang="en-US" dirty="0"/>
              <a:t>设备宽度</a:t>
            </a:r>
          </a:p>
          <a:p>
            <a:r>
              <a:rPr lang="en-US" altLang="zh-CN" dirty="0"/>
              <a:t>minimum-scale</a:t>
            </a:r>
            <a:r>
              <a:rPr lang="zh-CN" altLang="en-US" dirty="0"/>
              <a:t>： 最小缩放比</a:t>
            </a:r>
          </a:p>
          <a:p>
            <a:r>
              <a:rPr lang="en-US" altLang="zh-CN" dirty="0"/>
              <a:t>maximum-scale</a:t>
            </a:r>
            <a:r>
              <a:rPr lang="zh-CN" altLang="en-US" dirty="0"/>
              <a:t>： 最大缩放比</a:t>
            </a:r>
          </a:p>
          <a:p>
            <a:r>
              <a:rPr lang="en-US" altLang="zh-CN" dirty="0"/>
              <a:t>user-scalable</a:t>
            </a:r>
            <a:r>
              <a:rPr lang="zh-CN" altLang="en-US" dirty="0"/>
              <a:t>： 是否允许用户缩</a:t>
            </a:r>
            <a:r>
              <a:rPr lang="zh-CN" altLang="en-US" dirty="0" smtClean="0"/>
              <a:t>放</a:t>
            </a:r>
            <a:endParaRPr lang="en-US" altLang="zh-CN" dirty="0" smtClean="0"/>
          </a:p>
          <a:p>
            <a:r>
              <a:rPr lang="en-US" altLang="zh-CN" dirty="0" smtClean="0"/>
              <a:t>Css</a:t>
            </a:r>
            <a:r>
              <a:rPr lang="zh-CN" altLang="en-US" dirty="0" smtClean="0"/>
              <a:t>像素根据设备像素进行计算  </a:t>
            </a:r>
            <a:r>
              <a:rPr lang="en-US" altLang="zh-CN" dirty="0" smtClean="0"/>
              <a:t>1css </a:t>
            </a:r>
            <a:r>
              <a:rPr lang="zh-CN" altLang="en-US" dirty="0" smtClean="0"/>
              <a:t>像素  </a:t>
            </a:r>
            <a:r>
              <a:rPr lang="en-US" altLang="zh-CN" dirty="0" smtClean="0"/>
              <a:t>== 1 </a:t>
            </a:r>
            <a:r>
              <a:rPr lang="zh-CN" altLang="en-US" dirty="0" smtClean="0"/>
              <a:t>是设备像素 </a:t>
            </a:r>
            <a:r>
              <a:rPr lang="zh-CN" altLang="en-US" dirty="0" smtClean="0"/>
              <a:t>   设备的分辨率  </a:t>
            </a:r>
            <a:r>
              <a:rPr lang="en-US" altLang="zh-CN" dirty="0" smtClean="0"/>
              <a:t>dpi</a:t>
            </a:r>
            <a:r>
              <a:rPr lang="zh-CN" altLang="en-US" dirty="0" smtClean="0"/>
              <a:t>值来计算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像素真正展现的大小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适</a:t>
            </a:r>
            <a:r>
              <a:rPr lang="zh-CN" altLang="en-US" dirty="0" smtClean="0">
                <a:solidFill>
                  <a:srgbClr val="FF0000"/>
                </a:solidFill>
              </a:rPr>
              <a:t>配各种不同分辨率的设备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54046" y="3138170"/>
            <a:ext cx="712293" cy="579120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02</a:t>
            </a:r>
            <a:endParaRPr lang="en-US" altLang="zh-CN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66339" y="3140710"/>
            <a:ext cx="3987800" cy="576580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响应式布</a:t>
            </a:r>
            <a:r>
              <a:rPr lang="zh-CN" altLang="en-US" sz="3200" dirty="0" smtClean="0"/>
              <a:t>局实现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响应</a:t>
            </a:r>
            <a:r>
              <a:rPr lang="zh-CN" altLang="en-US" dirty="0" smtClean="0"/>
              <a:t>式网页开发方法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505835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流体网格：可伸缩的网格 （大小宽高  都是可伸缩（可用</a:t>
            </a:r>
            <a:r>
              <a:rPr lang="en-US" altLang="zh-CN" dirty="0" smtClean="0"/>
              <a:t>flex</a:t>
            </a:r>
            <a:r>
              <a:rPr lang="zh-CN" altLang="en-US" dirty="0" smtClean="0"/>
              <a:t>或者百分比来控制大小）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---》 </a:t>
            </a:r>
            <a:r>
              <a:rPr lang="zh-CN" altLang="en-US" dirty="0" smtClean="0"/>
              <a:t>布局上面 元素大小不固定可伸缩</a:t>
            </a: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弹性图片：图</a:t>
            </a:r>
            <a:r>
              <a:rPr lang="zh-CN" altLang="en-US" dirty="0" smtClean="0"/>
              <a:t>片宽高不固定（可设置</a:t>
            </a:r>
            <a:r>
              <a:rPr lang="en-US" altLang="zh-CN" dirty="0" smtClean="0"/>
              <a:t>min-width: 100%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en-US" altLang="zh-CN" dirty="0"/>
              <a:t>3. </a:t>
            </a:r>
            <a:r>
              <a:rPr lang="zh-CN" altLang="en-US" dirty="0"/>
              <a:t>媒体查询：让网页在不同的终端上面展示效果相同（用户体验相</a:t>
            </a:r>
            <a:r>
              <a:rPr lang="zh-CN" altLang="en-US" dirty="0" smtClean="0"/>
              <a:t>同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让用户用着更爽</a:t>
            </a:r>
            <a:r>
              <a:rPr lang="zh-CN" altLang="en-US" dirty="0" smtClean="0">
                <a:solidFill>
                  <a:srgbClr val="FF0000"/>
                </a:solidFill>
              </a:rPr>
              <a:t>） 在不同的设备（大小不同 分辨率不同）上面均展示合适的页面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zh-CN" altLang="en-US" dirty="0"/>
              <a:t>主要断点： 设备宽度的临界点 </a:t>
            </a:r>
            <a:endParaRPr lang="en-US" altLang="zh-CN" dirty="0"/>
          </a:p>
          <a:p>
            <a:r>
              <a:rPr lang="zh-CN" altLang="en-US" dirty="0" smtClean="0"/>
              <a:t>大小的区别 </a:t>
            </a:r>
            <a:r>
              <a:rPr lang="en-US" altLang="zh-CN" dirty="0" smtClean="0"/>
              <a:t>---》 </a:t>
            </a:r>
            <a:r>
              <a:rPr lang="zh-CN" altLang="en-US" dirty="0" smtClean="0"/>
              <a:t>宽度不同   </a:t>
            </a:r>
            <a:r>
              <a:rPr lang="en-US" altLang="zh-CN" dirty="0" smtClean="0"/>
              <a:t>---》 </a:t>
            </a:r>
            <a:r>
              <a:rPr lang="zh-CN" altLang="en-US" dirty="0" smtClean="0"/>
              <a:t>根据不同宽度展示不同的样式</a:t>
            </a:r>
            <a:endParaRPr lang="en-US" altLang="zh-CN" dirty="0" smtClean="0"/>
          </a:p>
          <a:p>
            <a:r>
              <a:rPr lang="zh-CN" altLang="en-US" dirty="0" smtClean="0"/>
              <a:t>响应式网页开发主要是在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样式上面进行操作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主</a:t>
            </a:r>
            <a:r>
              <a:rPr lang="zh-CN" altLang="en-US" dirty="0" smtClean="0"/>
              <a:t>要</a:t>
            </a:r>
            <a:r>
              <a:rPr lang="zh-CN" altLang="en-US" dirty="0"/>
              <a:t>断点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939" y="1669930"/>
            <a:ext cx="5846510" cy="35183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媒体查</a:t>
            </a:r>
            <a:r>
              <a:rPr lang="zh-CN" altLang="en-US" dirty="0" smtClean="0">
                <a:sym typeface="+mn-ea"/>
              </a:rPr>
              <a:t>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126898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媒体查询是向不同设备提供不同样式的一种方式，它为每种类型的用户提供了最佳的体验。</a:t>
            </a:r>
            <a:br>
              <a:rPr lang="zh-CN" altLang="en-US" dirty="0">
                <a:sym typeface="+mn-ea"/>
              </a:rPr>
            </a:br>
            <a:r>
              <a:rPr lang="zh-CN" altLang="en-US" dirty="0">
                <a:sym typeface="+mn-ea"/>
              </a:rPr>
              <a:t/>
            </a:r>
            <a:br>
              <a:rPr lang="zh-CN" altLang="en-US" dirty="0">
                <a:sym typeface="+mn-ea"/>
              </a:rPr>
            </a:br>
            <a:r>
              <a:rPr lang="en-US" altLang="zh-CN" dirty="0">
                <a:sym typeface="+mn-ea"/>
              </a:rPr>
              <a:t>css2: media type</a:t>
            </a:r>
            <a:br>
              <a:rPr lang="en-US" altLang="zh-CN" dirty="0">
                <a:sym typeface="+mn-ea"/>
              </a:rPr>
            </a:br>
            <a:r>
              <a:rPr lang="en-US" altLang="zh-CN" dirty="0">
                <a:sym typeface="+mn-ea"/>
              </a:rPr>
              <a:t>media type(</a:t>
            </a:r>
            <a:r>
              <a:rPr lang="zh-CN" altLang="en-US" dirty="0">
                <a:sym typeface="+mn-ea"/>
              </a:rPr>
              <a:t>媒体类型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是</a:t>
            </a:r>
            <a:r>
              <a:rPr lang="en-US" altLang="zh-CN" dirty="0" err="1">
                <a:sym typeface="+mn-ea"/>
              </a:rPr>
              <a:t>css</a:t>
            </a:r>
            <a:r>
              <a:rPr lang="en-US" altLang="zh-CN" dirty="0">
                <a:sym typeface="+mn-ea"/>
              </a:rPr>
              <a:t> 2</a:t>
            </a:r>
            <a:r>
              <a:rPr lang="zh-CN" altLang="en-US" dirty="0">
                <a:sym typeface="+mn-ea"/>
              </a:rPr>
              <a:t>中的一个非常有用的属性，通过</a:t>
            </a:r>
            <a:r>
              <a:rPr lang="en-US" altLang="zh-CN" dirty="0">
                <a:sym typeface="+mn-ea"/>
              </a:rPr>
              <a:t>media type</a:t>
            </a:r>
            <a:r>
              <a:rPr lang="zh-CN" altLang="en-US" dirty="0">
                <a:sym typeface="+mn-ea"/>
              </a:rPr>
              <a:t>我们可以对不同的设备指定特定的样式，从而实现更丰富的界面。</a:t>
            </a:r>
            <a:br>
              <a:rPr lang="zh-CN" altLang="en-US" dirty="0">
                <a:sym typeface="+mn-ea"/>
              </a:rPr>
            </a:br>
            <a:r>
              <a:rPr lang="zh-CN" altLang="en-US" dirty="0">
                <a:sym typeface="+mn-ea"/>
              </a:rPr>
              <a:t/>
            </a:r>
            <a:br>
              <a:rPr lang="zh-CN" altLang="en-US" dirty="0">
                <a:sym typeface="+mn-ea"/>
              </a:rPr>
            </a:br>
            <a:r>
              <a:rPr lang="en-US" altLang="zh-CN" dirty="0">
                <a:sym typeface="+mn-ea"/>
              </a:rPr>
              <a:t>css3: media query</a:t>
            </a:r>
            <a:br>
              <a:rPr lang="en-US" altLang="zh-CN" dirty="0">
                <a:sym typeface="+mn-ea"/>
              </a:rPr>
            </a:br>
            <a:r>
              <a:rPr lang="en-US" altLang="zh-CN" dirty="0"/>
              <a:t>media query</a:t>
            </a:r>
            <a:r>
              <a:rPr lang="zh-CN" altLang="en-US" dirty="0"/>
              <a:t>是</a:t>
            </a:r>
            <a:r>
              <a:rPr lang="en-US" altLang="zh-CN" dirty="0"/>
              <a:t>CSS3</a:t>
            </a:r>
            <a:r>
              <a:rPr lang="zh-CN" altLang="en-US" dirty="0"/>
              <a:t>对</a:t>
            </a:r>
            <a:r>
              <a:rPr lang="en-US" altLang="zh-CN" dirty="0"/>
              <a:t>media type</a:t>
            </a:r>
            <a:r>
              <a:rPr lang="zh-CN" altLang="en-US" dirty="0"/>
              <a:t>的增强</a:t>
            </a:r>
            <a:r>
              <a:rPr lang="zh-CN" altLang="en-US" dirty="0">
                <a:sym typeface="+mn-ea"/>
              </a:rPr>
              <a:t>，事实上我们可以将</a:t>
            </a:r>
            <a:r>
              <a:rPr lang="en-US" altLang="zh-CN" dirty="0">
                <a:sym typeface="+mn-ea"/>
              </a:rPr>
              <a:t>media query</a:t>
            </a:r>
            <a:r>
              <a:rPr lang="zh-CN" altLang="en-US" dirty="0">
                <a:sym typeface="+mn-ea"/>
              </a:rPr>
              <a:t>看成是</a:t>
            </a:r>
            <a:r>
              <a:rPr lang="en-US" altLang="zh-CN" dirty="0">
                <a:sym typeface="+mn-ea"/>
              </a:rPr>
              <a:t>media </a:t>
            </a:r>
            <a:r>
              <a:rPr lang="en-US" altLang="zh-CN" dirty="0" err="1">
                <a:sym typeface="+mn-ea"/>
              </a:rPr>
              <a:t>type+css</a:t>
            </a:r>
            <a:r>
              <a:rPr lang="zh-CN" altLang="en-US" dirty="0">
                <a:sym typeface="+mn-ea"/>
              </a:rPr>
              <a:t>属性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媒体特性</a:t>
            </a:r>
            <a:r>
              <a:rPr lang="en-US" altLang="zh-CN" dirty="0">
                <a:sym typeface="+mn-ea"/>
              </a:rPr>
              <a:t>Media features)</a:t>
            </a:r>
            <a:r>
              <a:rPr lang="zh-CN" altLang="en-US" dirty="0">
                <a:sym typeface="+mn-ea"/>
              </a:rPr>
              <a:t>判断。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1875</Words>
  <Application>Microsoft Office PowerPoint</Application>
  <PresentationFormat>自定义</PresentationFormat>
  <Paragraphs>92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响应式网页开发</vt:lpstr>
      <vt:lpstr>01</vt:lpstr>
      <vt:lpstr>思考？</vt:lpstr>
      <vt:lpstr>响应式网页设计</vt:lpstr>
      <vt:lpstr>设置视口</vt:lpstr>
      <vt:lpstr>02</vt:lpstr>
      <vt:lpstr>响应式网页开发方法</vt:lpstr>
      <vt:lpstr>主要断点</vt:lpstr>
      <vt:lpstr>媒体查询</vt:lpstr>
      <vt:lpstr>如何使用媒体查询？</vt:lpstr>
      <vt:lpstr>使用方法</vt:lpstr>
      <vt:lpstr>媒体类型(media type) </vt:lpstr>
      <vt:lpstr>媒体特性(media features) </vt:lpstr>
      <vt:lpstr>逻辑操作符</vt:lpstr>
      <vt:lpstr>指定备用功能</vt:lpstr>
      <vt:lpstr>指定否定条件</vt:lpstr>
      <vt:lpstr>向早期浏览器隐藏媒体查询</vt:lpstr>
      <vt:lpstr>易混淆的宽度</vt:lpstr>
      <vt:lpstr>单位值</vt:lpstr>
      <vt:lpstr>响应式设计是最佳选择吗？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xb21cn</cp:lastModifiedBy>
  <cp:revision>556</cp:revision>
  <dcterms:created xsi:type="dcterms:W3CDTF">2018-08-14T06:54:00Z</dcterms:created>
  <dcterms:modified xsi:type="dcterms:W3CDTF">2019-01-04T02:49:43Z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