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59" r:id="rId8"/>
    <p:sldId id="256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61324" y="4460760"/>
            <a:ext cx="38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主讲教师：陈思彤</a:t>
            </a: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5893" y="1867222"/>
            <a:ext cx="926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你不知道的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JS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32511" y="1302219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655" y="2709588"/>
            <a:ext cx="593090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/>
            <a:r>
              <a:rPr lang="zh-CN" altLang="en-US" dirty="0"/>
              <a:t>渡一教育高级讲师：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现任渡一信息技术开发有限公司</a:t>
            </a:r>
            <a:r>
              <a:rPr lang="en-US" altLang="zh-CN" dirty="0"/>
              <a:t>CTO</a:t>
            </a:r>
            <a:r>
              <a:rPr lang="zh-CN" altLang="en-US" dirty="0"/>
              <a:t>，哈尔滨托特教育科技有限公司</a:t>
            </a:r>
            <a:r>
              <a:rPr lang="en-US" altLang="zh-CN" dirty="0"/>
              <a:t>CTO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迷之自信，</a:t>
            </a:r>
            <a:r>
              <a:rPr lang="en-US" altLang="zh-CN" dirty="0"/>
              <a:t>“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是人类进步的阶梯，努力提升自己为了更高端的</a:t>
            </a:r>
            <a:r>
              <a:rPr lang="en-US" altLang="zh-CN" dirty="0"/>
              <a:t>”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0E25E-8028-475F-9BDC-255FDA735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9" y="1114574"/>
            <a:ext cx="3933825" cy="49562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的模拟实现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1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Func.bind</a:t>
            </a:r>
            <a:r>
              <a:rPr lang="en-US" altLang="zh-CN" dirty="0"/>
              <a:t>(x1, x2, x3, …..)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Instanceof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Object();</a:t>
            </a:r>
          </a:p>
          <a:p>
            <a:r>
              <a:rPr lang="en-US" altLang="zh-CN" dirty="0" err="1"/>
              <a:t>obj</a:t>
            </a:r>
            <a:r>
              <a:rPr lang="en-US" altLang="zh-CN" dirty="0"/>
              <a:t>  </a:t>
            </a:r>
            <a:r>
              <a:rPr lang="en-US" altLang="zh-CN" dirty="0" err="1"/>
              <a:t>instanceof</a:t>
            </a:r>
            <a:r>
              <a:rPr lang="en-US" altLang="zh-CN" dirty="0"/>
              <a:t> Object == 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Func.bind</a:t>
            </a:r>
            <a:r>
              <a:rPr lang="en-US" altLang="zh-CN" dirty="0"/>
              <a:t>(x1, x2, x3, …..)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B365C-C9F8-49FE-ABCD-33AA0119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57325"/>
            <a:ext cx="116014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274" y="4953173"/>
            <a:ext cx="6521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加小渡带你进群</a:t>
            </a:r>
            <a:endParaRPr lang="en-US" altLang="zh-CN" sz="6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4CBC3-5135-433B-91D3-5A9D2E3E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459567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有问题可以私聊可以群里讨论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再见各位！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113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Bind的模拟实现</vt:lpstr>
      <vt:lpstr>Bind的使用</vt:lpstr>
      <vt:lpstr>Instanceof</vt:lpstr>
      <vt:lpstr>Bind的使用</vt:lpstr>
      <vt:lpstr>PowerPoint 演示文稿</vt:lpstr>
      <vt:lpstr>有问题可以私聊可以群里讨论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陈思彤</cp:lastModifiedBy>
  <cp:revision>21</cp:revision>
  <dcterms:created xsi:type="dcterms:W3CDTF">2017-11-27T09:20:00Z</dcterms:created>
  <dcterms:modified xsi:type="dcterms:W3CDTF">2018-01-23T04:08:08Z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