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56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845469" y="107156"/>
            <a:ext cx="9144000" cy="1821656"/>
          </a:xfrm>
          <a:prstGeom prst="rect">
            <a:avLst/>
          </a:prstGeom>
        </p:spPr>
        <p:txBody>
          <a:bodyPr anchor="ctr"/>
          <a:lstStyle>
            <a:lvl1pPr>
              <a:tabLst>
                <a:tab pos="1044736" algn="l"/>
              </a:tabLst>
              <a:defRPr sz="4781"/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845469" y="1928813"/>
            <a:ext cx="9144000" cy="4107656"/>
          </a:xfrm>
          <a:prstGeom prst="rect">
            <a:avLst/>
          </a:prstGeom>
        </p:spPr>
        <p:txBody>
          <a:bodyPr anchor="ctr"/>
          <a:lstStyle>
            <a:lvl1pPr marL="383963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1pPr>
            <a:lvl2pPr marL="767926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2pPr>
            <a:lvl3pPr marL="1151889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3pPr>
            <a:lvl4pPr marL="1535852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4pPr>
            <a:lvl5pPr marL="1919815" indent="-383963" algn="l">
              <a:spcBef>
                <a:spcPts val="3516"/>
              </a:spcBef>
              <a:buSzPct val="35000"/>
              <a:buBlip>
                <a:blip r:embed="rId3"/>
              </a:buBlip>
              <a:defRPr sz="2812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97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1324" y="4460760"/>
            <a:ext cx="38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主讲教师：陈思彤</a:t>
            </a: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5893" y="1867222"/>
            <a:ext cx="926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你不知道的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JS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事件函数的封装</a:t>
            </a:r>
            <a:endParaRPr lang="en-US" altLang="zh-CN" dirty="0"/>
          </a:p>
          <a:p>
            <a:pPr>
              <a:defRPr>
                <a:effectLst/>
              </a:defRPr>
            </a:pPr>
            <a:r>
              <a:rPr lang="zh-CN" altLang="en-US" dirty="0"/>
              <a:t>滚动条偏移量函数的封装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4691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jQuery</a:t>
            </a:r>
            <a:r>
              <a:rPr lang="zh-CN" altLang="en-US" dirty="0"/>
              <a:t>函数库的封装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59358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274" y="4953173"/>
            <a:ext cx="652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加小渡带你进群</a:t>
            </a:r>
            <a:endParaRPr lang="en-US" altLang="zh-CN" sz="6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4CBC3-5135-433B-91D3-5A9D2E3E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459567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有问题可以私聊可以群里讨论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再见各位！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2511" y="1302219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4655" y="2709588"/>
            <a:ext cx="593090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/>
            <a:r>
              <a:rPr lang="zh-CN" altLang="en-US" dirty="0"/>
              <a:t>渡一教育高级讲师：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现任渡一信息技术开发有限公司</a:t>
            </a:r>
            <a:r>
              <a:rPr lang="en-US" altLang="zh-CN" dirty="0"/>
              <a:t>CTO</a:t>
            </a:r>
            <a:r>
              <a:rPr lang="zh-CN" altLang="en-US" dirty="0"/>
              <a:t>，哈尔滨托特教育科技有限公司</a:t>
            </a:r>
            <a:r>
              <a:rPr lang="en-US" altLang="zh-CN" dirty="0"/>
              <a:t>CTO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迷之自信，</a:t>
            </a:r>
            <a:r>
              <a:rPr lang="en-US" altLang="zh-CN" dirty="0"/>
              <a:t>“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是人类进步的阶梯，努力提升自己为了更高端的</a:t>
            </a:r>
            <a:r>
              <a:rPr lang="en-US" altLang="zh-CN" dirty="0"/>
              <a:t>”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0E25E-8028-475F-9BDC-255FDA735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1114574"/>
            <a:ext cx="3933825" cy="4956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针对于优化频繁使用的函数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006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常用于，函数库的编写，单例模式之中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42145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写一个 </a:t>
            </a:r>
            <a:r>
              <a:rPr lang="en-US" altLang="zh-CN" dirty="0"/>
              <a:t>test </a:t>
            </a:r>
            <a:r>
              <a:rPr lang="zh-CN" altLang="en-US" dirty="0"/>
              <a:t>函数，这个函数返回首次调用时的 </a:t>
            </a:r>
            <a:r>
              <a:rPr lang="en-US" altLang="zh-CN" dirty="0"/>
              <a:t>new Date().</a:t>
            </a:r>
            <a:r>
              <a:rPr lang="en-US" altLang="zh-CN" dirty="0" err="1"/>
              <a:t>getTime</a:t>
            </a:r>
            <a:r>
              <a:rPr lang="en-US" altLang="zh-CN" dirty="0"/>
              <a:t>()</a:t>
            </a:r>
            <a:r>
              <a:rPr lang="zh-CN" altLang="en-US" dirty="0"/>
              <a:t>时间，注意是首次。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0494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r>
              <a:rPr lang="en-US" altLang="zh-CN" dirty="0"/>
              <a:t>-</a:t>
            </a:r>
            <a:r>
              <a:rPr lang="zh-CN" altLang="en-US" dirty="0"/>
              <a:t>全局污染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473E24-1002-446C-AF32-BA1F44C6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2722116"/>
            <a:ext cx="382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09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r>
              <a:rPr lang="en-US" altLang="zh-CN" dirty="0"/>
              <a:t>-</a:t>
            </a:r>
            <a:r>
              <a:rPr lang="zh-CN" altLang="en-US" dirty="0"/>
              <a:t>非调用时计算时间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DC962C-B423-4A72-97C2-83391E02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19" y="2810383"/>
            <a:ext cx="4381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962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r>
              <a:rPr lang="en-US" altLang="zh-CN" dirty="0"/>
              <a:t>-</a:t>
            </a:r>
            <a:r>
              <a:rPr lang="zh-CN" altLang="en-US" dirty="0"/>
              <a:t>未解决判断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774E0B-8E99-4233-B4B6-26DD21AF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585714"/>
            <a:ext cx="4476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68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惰性函数</a:t>
            </a:r>
            <a:r>
              <a:rPr lang="en-US" altLang="zh-CN" dirty="0"/>
              <a:t>-</a:t>
            </a:r>
            <a:r>
              <a:rPr lang="zh-CN" altLang="en-US" dirty="0"/>
              <a:t>完美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937181-C1FA-437E-A879-B7527304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397111"/>
            <a:ext cx="3914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699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159</Words>
  <Application>Microsoft Office PowerPoint</Application>
  <PresentationFormat>宽屏</PresentationFormat>
  <Paragraphs>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惰性函数</vt:lpstr>
      <vt:lpstr>惰性函数</vt:lpstr>
      <vt:lpstr>惰性函数</vt:lpstr>
      <vt:lpstr>惰性函数-全局污染</vt:lpstr>
      <vt:lpstr>惰性函数-非调用时计算时间</vt:lpstr>
      <vt:lpstr>惰性函数-未解决判断</vt:lpstr>
      <vt:lpstr>惰性函数-完美</vt:lpstr>
      <vt:lpstr>惰性函数</vt:lpstr>
      <vt:lpstr>惰性函数</vt:lpstr>
      <vt:lpstr>PowerPoint 演示文稿</vt:lpstr>
      <vt:lpstr>有问题可以私聊可以群里讨论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陈思彤</cp:lastModifiedBy>
  <cp:revision>23</cp:revision>
  <dcterms:created xsi:type="dcterms:W3CDTF">2017-11-27T09:20:00Z</dcterms:created>
  <dcterms:modified xsi:type="dcterms:W3CDTF">2018-01-02T04:28:11Z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