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1" r:id="rId4"/>
    <p:sldId id="264" r:id="rId5"/>
    <p:sldId id="265" r:id="rId6"/>
    <p:sldId id="266" r:id="rId7"/>
    <p:sldId id="267" r:id="rId8"/>
    <p:sldId id="268" r:id="rId9"/>
    <p:sldId id="269" r:id="rId10"/>
    <p:sldId id="270" r:id="rId11"/>
    <p:sldId id="259" r:id="rId12"/>
    <p:sldId id="256"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4" name="Shape 64"/>
          <p:cNvSpPr>
            <a:spLocks noGrp="1"/>
          </p:cNvSpPr>
          <p:nvPr>
            <p:ph type="title"/>
          </p:nvPr>
        </p:nvSpPr>
        <p:spPr>
          <a:xfrm>
            <a:off x="1845469" y="107156"/>
            <a:ext cx="9144000" cy="1821656"/>
          </a:xfrm>
          <a:prstGeom prst="rect">
            <a:avLst/>
          </a:prstGeom>
        </p:spPr>
        <p:txBody>
          <a:bodyPr anchor="ctr"/>
          <a:lstStyle>
            <a:lvl1pPr>
              <a:tabLst>
                <a:tab pos="1044736" algn="l"/>
              </a:tabLst>
              <a:defRPr sz="4781"/>
            </a:lvl1pPr>
          </a:lstStyle>
          <a:p>
            <a:r>
              <a:t>标题文本</a:t>
            </a:r>
          </a:p>
        </p:txBody>
      </p:sp>
      <p:sp>
        <p:nvSpPr>
          <p:cNvPr id="65" name="Shape 65"/>
          <p:cNvSpPr>
            <a:spLocks noGrp="1"/>
          </p:cNvSpPr>
          <p:nvPr>
            <p:ph type="body" idx="1"/>
          </p:nvPr>
        </p:nvSpPr>
        <p:spPr>
          <a:xfrm>
            <a:off x="1845469" y="1928813"/>
            <a:ext cx="9144000" cy="4107656"/>
          </a:xfrm>
          <a:prstGeom prst="rect">
            <a:avLst/>
          </a:prstGeom>
        </p:spPr>
        <p:txBody>
          <a:bodyPr anchor="ctr"/>
          <a:lstStyle>
            <a:lvl1pPr marL="383963" indent="-383963" algn="l">
              <a:spcBef>
                <a:spcPts val="3516"/>
              </a:spcBef>
              <a:buSzPct val="35000"/>
              <a:buBlip>
                <a:blip r:embed="rId3"/>
              </a:buBlip>
              <a:defRPr sz="2812"/>
            </a:lvl1pPr>
            <a:lvl2pPr marL="767926" indent="-383963" algn="l">
              <a:spcBef>
                <a:spcPts val="3516"/>
              </a:spcBef>
              <a:buSzPct val="35000"/>
              <a:buBlip>
                <a:blip r:embed="rId3"/>
              </a:buBlip>
              <a:defRPr sz="2812"/>
            </a:lvl2pPr>
            <a:lvl3pPr marL="1151889" indent="-383963" algn="l">
              <a:spcBef>
                <a:spcPts val="3516"/>
              </a:spcBef>
              <a:buSzPct val="35000"/>
              <a:buBlip>
                <a:blip r:embed="rId3"/>
              </a:buBlip>
              <a:defRPr sz="2812"/>
            </a:lvl3pPr>
            <a:lvl4pPr marL="1535852" indent="-383963" algn="l">
              <a:spcBef>
                <a:spcPts val="3516"/>
              </a:spcBef>
              <a:buSzPct val="35000"/>
              <a:buBlip>
                <a:blip r:embed="rId3"/>
              </a:buBlip>
              <a:defRPr sz="2812"/>
            </a:lvl4pPr>
            <a:lvl5pPr marL="1919815" indent="-383963" algn="l">
              <a:spcBef>
                <a:spcPts val="3516"/>
              </a:spcBef>
              <a:buSzPct val="35000"/>
              <a:buBlip>
                <a:blip r:embed="rId3"/>
              </a:buBlip>
              <a:defRPr sz="2812"/>
            </a:lvl5pPr>
          </a:lstStyle>
          <a:p>
            <a:pPr>
              <a:defRPr>
                <a:effectLst/>
              </a:defRPr>
            </a:pPr>
            <a:r>
              <a:t>正文级别 1</a:t>
            </a:r>
          </a:p>
          <a:p>
            <a:pPr lvl="1">
              <a:defRPr>
                <a:effectLst/>
              </a:defRPr>
            </a:pPr>
            <a:r>
              <a:t>正文级别 2</a:t>
            </a:r>
          </a:p>
          <a:p>
            <a:pPr lvl="2">
              <a:defRPr>
                <a:effectLst/>
              </a:defRPr>
            </a:pPr>
            <a:r>
              <a:t>正文级别 3</a:t>
            </a:r>
          </a:p>
          <a:p>
            <a:pPr lvl="3">
              <a:defRPr>
                <a:effectLst/>
              </a:defRPr>
            </a:pPr>
            <a:r>
              <a:t>正文级别 4</a:t>
            </a:r>
          </a:p>
          <a:p>
            <a:pPr lvl="4">
              <a:defRPr>
                <a:effectLst/>
              </a:defRPr>
            </a:pPr>
            <a:r>
              <a:t>正文级别 5</a:t>
            </a:r>
          </a:p>
        </p:txBody>
      </p:sp>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309706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280229" y="3973162"/>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80229" y="5479663"/>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061324" y="4460760"/>
            <a:ext cx="3808095" cy="523220"/>
          </a:xfrm>
          <a:prstGeom prst="rect">
            <a:avLst/>
          </a:prstGeom>
        </p:spPr>
        <p:txBody>
          <a:bodyPr wrap="square">
            <a:spAutoFit/>
          </a:bodyPr>
          <a:lstStyle/>
          <a:p>
            <a:r>
              <a:rPr kumimoji="1" lang="zh-CN" altLang="en-US" sz="2800" b="1" dirty="0">
                <a:solidFill>
                  <a:srgbClr val="157E9F"/>
                </a:solidFill>
              </a:rPr>
              <a:t>主讲教师：陈思彤</a:t>
            </a:r>
          </a:p>
        </p:txBody>
      </p:sp>
      <p:sp>
        <p:nvSpPr>
          <p:cNvPr id="2" name="六边形 1"/>
          <p:cNvSpPr/>
          <p:nvPr/>
        </p:nvSpPr>
        <p:spPr>
          <a:xfrm rot="5400000">
            <a:off x="4945484" y="1679827"/>
            <a:ext cx="1821533" cy="1669318"/>
          </a:xfrm>
          <a:prstGeom prst="hexag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六边形 15"/>
          <p:cNvSpPr/>
          <p:nvPr/>
        </p:nvSpPr>
        <p:spPr>
          <a:xfrm rot="3044592">
            <a:off x="4901565" y="1654091"/>
            <a:ext cx="1909371" cy="1749816"/>
          </a:xfrm>
          <a:prstGeom prst="hexagon">
            <a:avLst/>
          </a:prstGeom>
          <a:noFill/>
          <a:ln>
            <a:solidFill>
              <a:srgbClr val="1B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5988536" y="148689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487656" y="251448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55893" y="1867222"/>
            <a:ext cx="9265285" cy="1198880"/>
          </a:xfrm>
          <a:prstGeom prst="rect">
            <a:avLst/>
          </a:prstGeom>
          <a:noFill/>
        </p:spPr>
        <p:txBody>
          <a:bodyPr wrap="square" rtlCol="0">
            <a:spAutoFit/>
          </a:bodyPr>
          <a:lstStyle/>
          <a:p>
            <a:pPr algn="ctr"/>
            <a:r>
              <a:rPr lang="zh-CN" altLang="en-US" sz="7200" b="1" dirty="0">
                <a:latin typeface="仿宋" panose="02010609060101010101" charset="-122"/>
                <a:ea typeface="仿宋" panose="02010609060101010101" charset="-122"/>
              </a:rPr>
              <a:t>你不知道的</a:t>
            </a:r>
            <a:r>
              <a:rPr lang="en-US" altLang="zh-CN" sz="7200" b="1" dirty="0">
                <a:latin typeface="仿宋" panose="02010609060101010101" charset="-122"/>
                <a:ea typeface="仿宋" panose="02010609060101010101" charset="-122"/>
              </a:rPr>
              <a:t>JS</a:t>
            </a:r>
            <a:endParaRPr lang="zh-CN" altLang="en-US" sz="7200" b="1" dirty="0">
              <a:latin typeface="仿宋" panose="02010609060101010101" charset="-122"/>
              <a:ea typeface="仿宋"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流程剖析</a:t>
            </a:r>
            <a:endParaRPr dirty="0"/>
          </a:p>
        </p:txBody>
      </p:sp>
      <p:pic>
        <p:nvPicPr>
          <p:cNvPr id="3" name="图片 2">
            <a:extLst>
              <a:ext uri="{FF2B5EF4-FFF2-40B4-BE49-F238E27FC236}">
                <a16:creationId xmlns:a16="http://schemas.microsoft.com/office/drawing/2014/main" id="{24A49696-3E1C-4D5B-8B77-EF557D2FF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81" y="1579602"/>
            <a:ext cx="8770776" cy="4963241"/>
          </a:xfrm>
          <a:prstGeom prst="rect">
            <a:avLst/>
          </a:prstGeom>
        </p:spPr>
      </p:pic>
    </p:spTree>
    <p:extLst>
      <p:ext uri="{BB962C8B-B14F-4D97-AF65-F5344CB8AC3E}">
        <p14:creationId xmlns:p14="http://schemas.microsoft.com/office/powerpoint/2010/main" val="16047130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35274" y="4953173"/>
            <a:ext cx="6521450" cy="1107996"/>
          </a:xfrm>
          <a:prstGeom prst="rect">
            <a:avLst/>
          </a:prstGeom>
          <a:noFill/>
        </p:spPr>
        <p:txBody>
          <a:bodyPr wrap="square" rtlCol="0">
            <a:spAutoFit/>
          </a:bodyPr>
          <a:lstStyle/>
          <a:p>
            <a:pPr algn="ctr"/>
            <a:r>
              <a:rPr lang="zh-CN" altLang="en-US" sz="6600" b="1" dirty="0"/>
              <a:t>加小渡带你进群</a:t>
            </a:r>
            <a:endParaRPr lang="en-US" altLang="zh-CN" sz="6600" b="1" dirty="0"/>
          </a:p>
        </p:txBody>
      </p:sp>
      <p:pic>
        <p:nvPicPr>
          <p:cNvPr id="4" name="图片 3">
            <a:extLst>
              <a:ext uri="{FF2B5EF4-FFF2-40B4-BE49-F238E27FC236}">
                <a16:creationId xmlns:a16="http://schemas.microsoft.com/office/drawing/2014/main" id="{F2D4CBC3-5135-433B-91D3-5A9D2E3EE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124" y="459567"/>
            <a:ext cx="4095750" cy="4095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有问题可以私聊可以群里讨论</a:t>
            </a:r>
          </a:p>
        </p:txBody>
      </p:sp>
      <p:sp>
        <p:nvSpPr>
          <p:cNvPr id="3" name="副标题 2"/>
          <p:cNvSpPr>
            <a:spLocks noGrp="1"/>
          </p:cNvSpPr>
          <p:nvPr>
            <p:ph type="subTitle" idx="1"/>
          </p:nvPr>
        </p:nvSpPr>
        <p:spPr/>
        <p:txBody>
          <a:bodyPr/>
          <a:lstStyle/>
          <a:p>
            <a:r>
              <a:rPr lang="zh-CN" altLang="en-US" dirty="0"/>
              <a:t>再见各位！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432511" y="1302219"/>
            <a:ext cx="393382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自我介绍</a:t>
            </a:r>
          </a:p>
        </p:txBody>
      </p:sp>
      <p:sp>
        <p:nvSpPr>
          <p:cNvPr id="4" name="文本框 3"/>
          <p:cNvSpPr txBox="1"/>
          <p:nvPr/>
        </p:nvSpPr>
        <p:spPr>
          <a:xfrm>
            <a:off x="5494655" y="2709588"/>
            <a:ext cx="5930906" cy="2031325"/>
          </a:xfrm>
          <a:prstGeom prst="rect">
            <a:avLst/>
          </a:prstGeom>
          <a:noFill/>
        </p:spPr>
        <p:txBody>
          <a:bodyPr wrap="square" rtlCol="0" anchor="t">
            <a:spAutoFit/>
          </a:bodyPr>
          <a:lstStyle/>
          <a:p>
            <a:pPr latinLnBrk="1"/>
            <a:r>
              <a:rPr lang="zh-CN" altLang="en-US" dirty="0"/>
              <a:t>渡一教育高级讲师：</a:t>
            </a:r>
            <a:endParaRPr lang="en-US" altLang="zh-CN" dirty="0"/>
          </a:p>
          <a:p>
            <a:pPr latinLnBrk="1"/>
            <a:endParaRPr lang="en-US" altLang="zh-CN" dirty="0"/>
          </a:p>
          <a:p>
            <a:pPr latinLnBrk="1"/>
            <a:r>
              <a:rPr lang="zh-CN" altLang="en-US" dirty="0"/>
              <a:t>现任渡一信息技术开发有限公司</a:t>
            </a:r>
            <a:r>
              <a:rPr lang="en-US" altLang="zh-CN" dirty="0"/>
              <a:t>CTO</a:t>
            </a:r>
            <a:r>
              <a:rPr lang="zh-CN" altLang="en-US" dirty="0"/>
              <a:t>，哈尔滨托特教育科技有限公司</a:t>
            </a:r>
            <a:r>
              <a:rPr lang="en-US" altLang="zh-CN" dirty="0"/>
              <a:t>CTO</a:t>
            </a:r>
            <a:r>
              <a:rPr lang="zh-CN" altLang="en-US" dirty="0"/>
              <a:t>。</a:t>
            </a:r>
            <a:endParaRPr lang="en-US" altLang="zh-CN" dirty="0"/>
          </a:p>
          <a:p>
            <a:pPr latinLnBrk="1"/>
            <a:endParaRPr lang="en-US" altLang="zh-CN" dirty="0"/>
          </a:p>
          <a:p>
            <a:pPr latinLnBrk="1"/>
            <a:r>
              <a:rPr lang="zh-CN" altLang="en-US" dirty="0"/>
              <a:t>迷之自信，</a:t>
            </a:r>
            <a:r>
              <a:rPr lang="en-US" altLang="zh-CN" dirty="0"/>
              <a:t>“</a:t>
            </a:r>
            <a:r>
              <a:rPr lang="zh-CN" altLang="en-US" dirty="0"/>
              <a:t>自恋</a:t>
            </a:r>
            <a:r>
              <a:rPr lang="en-US" altLang="zh-CN" dirty="0"/>
              <a:t>”</a:t>
            </a:r>
            <a:r>
              <a:rPr lang="zh-CN" altLang="en-US" dirty="0"/>
              <a:t>是人类进步的阶梯，努力提升自己为了更高端的</a:t>
            </a:r>
            <a:r>
              <a:rPr lang="en-US" altLang="zh-CN" dirty="0"/>
              <a:t>”</a:t>
            </a:r>
            <a:r>
              <a:rPr lang="zh-CN" altLang="en-US" dirty="0"/>
              <a:t>自恋</a:t>
            </a:r>
            <a:r>
              <a:rPr lang="en-US" altLang="zh-CN" dirty="0"/>
              <a:t>”</a:t>
            </a:r>
            <a:r>
              <a:rPr lang="zh-CN" altLang="en-US" dirty="0"/>
              <a:t>。</a:t>
            </a:r>
            <a:endParaRPr lang="en-US" altLang="zh-CN" dirty="0"/>
          </a:p>
        </p:txBody>
      </p:sp>
      <p:pic>
        <p:nvPicPr>
          <p:cNvPr id="7" name="图片 6">
            <a:extLst>
              <a:ext uri="{FF2B5EF4-FFF2-40B4-BE49-F238E27FC236}">
                <a16:creationId xmlns:a16="http://schemas.microsoft.com/office/drawing/2014/main" id="{D1D0E25E-8028-475F-9BDC-255FDA735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439" y="1114574"/>
            <a:ext cx="3933825" cy="4956277"/>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函数式编程之柯里化</a:t>
            </a:r>
            <a:endParaRPr dirty="0"/>
          </a:p>
        </p:txBody>
      </p:sp>
      <p:sp>
        <p:nvSpPr>
          <p:cNvPr id="833" name="Shape 833"/>
          <p:cNvSpPr>
            <a:spLocks noGrp="1"/>
          </p:cNvSpPr>
          <p:nvPr>
            <p:ph type="body" idx="1"/>
          </p:nvPr>
        </p:nvSpPr>
        <p:spPr>
          <a:prstGeom prst="rect">
            <a:avLst/>
          </a:prstGeom>
        </p:spPr>
        <p:txBody>
          <a:bodyPr/>
          <a:lstStyle>
            <a:lvl1pPr>
              <a:buBlip>
                <a:blip r:embed="rId2"/>
              </a:buBlip>
            </a:lvl1pPr>
          </a:lstStyle>
          <a:p>
            <a:pPr>
              <a:defRPr>
                <a:effectLst/>
              </a:defRPr>
            </a:pPr>
            <a:r>
              <a:rPr lang="en-US" altLang="zh-CN" dirty="0"/>
              <a:t>In mathematics and computer science, currying is the technique of translating the evaluation of a function that takes multiple arguments (or a tuple of arguments) into evaluating a sequence of functions, each with a single argument.</a:t>
            </a:r>
            <a:endParaRPr dirty="0"/>
          </a:p>
        </p:txBody>
      </p:sp>
    </p:spTree>
    <p:extLst>
      <p:ext uri="{BB962C8B-B14F-4D97-AF65-F5344CB8AC3E}">
        <p14:creationId xmlns:p14="http://schemas.microsoft.com/office/powerpoint/2010/main" val="81300067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柯里化</a:t>
            </a:r>
            <a:endParaRPr dirty="0"/>
          </a:p>
        </p:txBody>
      </p:sp>
      <p:sp>
        <p:nvSpPr>
          <p:cNvPr id="833" name="Shape 833"/>
          <p:cNvSpPr>
            <a:spLocks noGrp="1"/>
          </p:cNvSpPr>
          <p:nvPr>
            <p:ph type="body" idx="1"/>
          </p:nvPr>
        </p:nvSpPr>
        <p:spPr>
          <a:prstGeom prst="rect">
            <a:avLst/>
          </a:prstGeom>
        </p:spPr>
        <p:txBody>
          <a:bodyPr/>
          <a:lstStyle>
            <a:lvl1pPr>
              <a:buBlip>
                <a:blip r:embed="rId2"/>
              </a:buBlip>
            </a:lvl1pPr>
          </a:lstStyle>
          <a:p>
            <a:pPr>
              <a:defRPr>
                <a:effectLst/>
              </a:defRPr>
            </a:pPr>
            <a:r>
              <a:rPr lang="zh-CN" altLang="en-US" dirty="0"/>
              <a:t>在数学和计算机科学中，柯里化是一种将使用多个参数的一个函数转换成一系列使用一个参数的函数的技术。</a:t>
            </a:r>
            <a:endParaRPr dirty="0"/>
          </a:p>
        </p:txBody>
      </p:sp>
    </p:spTree>
    <p:extLst>
      <p:ext uri="{BB962C8B-B14F-4D97-AF65-F5344CB8AC3E}">
        <p14:creationId xmlns:p14="http://schemas.microsoft.com/office/powerpoint/2010/main" val="245657058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前端</a:t>
            </a:r>
            <a:r>
              <a:rPr lang="en-US" altLang="zh-CN" dirty="0"/>
              <a:t>why</a:t>
            </a:r>
            <a:r>
              <a:rPr lang="zh-CN" altLang="en-US" dirty="0"/>
              <a:t>？柯里化</a:t>
            </a:r>
            <a:endParaRPr dirty="0"/>
          </a:p>
        </p:txBody>
      </p:sp>
      <p:sp>
        <p:nvSpPr>
          <p:cNvPr id="833" name="Shape 833"/>
          <p:cNvSpPr>
            <a:spLocks noGrp="1"/>
          </p:cNvSpPr>
          <p:nvPr>
            <p:ph type="body" idx="1"/>
          </p:nvPr>
        </p:nvSpPr>
        <p:spPr>
          <a:prstGeom prst="rect">
            <a:avLst/>
          </a:prstGeom>
        </p:spPr>
        <p:txBody>
          <a:bodyPr/>
          <a:lstStyle>
            <a:lvl1pPr>
              <a:buBlip>
                <a:blip r:embed="rId2"/>
              </a:buBlip>
            </a:lvl1pPr>
          </a:lstStyle>
          <a:p>
            <a:pPr>
              <a:defRPr>
                <a:effectLst/>
              </a:defRPr>
            </a:pPr>
            <a:r>
              <a:rPr lang="zh-CN" altLang="en-US" dirty="0"/>
              <a:t>前端使用柯理化的用途主要就应该是简化代码结构，提高系统的维护性，一个方法，只有一个参数，强制了功能的单一性，很自然就做到了功能内聚，降低耦合。</a:t>
            </a:r>
          </a:p>
          <a:p>
            <a:pPr>
              <a:defRPr>
                <a:effectLst/>
              </a:defRPr>
            </a:pPr>
            <a:r>
              <a:rPr lang="zh-CN" altLang="en-US" dirty="0"/>
              <a:t>柯理化的优点就是降低代码的重复，提高代码的适应性</a:t>
            </a:r>
            <a:endParaRPr dirty="0"/>
          </a:p>
        </p:txBody>
      </p:sp>
    </p:spTree>
    <p:extLst>
      <p:ext uri="{BB962C8B-B14F-4D97-AF65-F5344CB8AC3E}">
        <p14:creationId xmlns:p14="http://schemas.microsoft.com/office/powerpoint/2010/main" val="56672032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调用形式</a:t>
            </a:r>
            <a:endParaRPr dirty="0"/>
          </a:p>
        </p:txBody>
      </p:sp>
      <p:sp>
        <p:nvSpPr>
          <p:cNvPr id="833" name="Shape 833"/>
          <p:cNvSpPr>
            <a:spLocks noGrp="1"/>
          </p:cNvSpPr>
          <p:nvPr>
            <p:ph type="body" idx="1"/>
          </p:nvPr>
        </p:nvSpPr>
        <p:spPr>
          <a:prstGeom prst="rect">
            <a:avLst/>
          </a:prstGeom>
        </p:spPr>
        <p:txBody>
          <a:bodyPr/>
          <a:lstStyle>
            <a:lvl1pPr>
              <a:buBlip>
                <a:blip r:embed="rId2"/>
              </a:buBlip>
            </a:lvl1pPr>
          </a:lstStyle>
          <a:p>
            <a:pPr>
              <a:defRPr>
                <a:effectLst/>
              </a:defRPr>
            </a:pPr>
            <a:r>
              <a:rPr lang="en-US" altLang="zh-CN" dirty="0"/>
              <a:t>function add(</a:t>
            </a:r>
            <a:r>
              <a:rPr lang="en-US" altLang="zh-CN" dirty="0" err="1"/>
              <a:t>a,b,c</a:t>
            </a:r>
            <a:r>
              <a:rPr lang="en-US" altLang="zh-CN" dirty="0"/>
              <a:t>){} ;</a:t>
            </a:r>
            <a:r>
              <a:rPr lang="zh-CN" altLang="en-US" dirty="0"/>
              <a:t> </a:t>
            </a:r>
            <a:endParaRPr lang="en-US" altLang="zh-CN" dirty="0"/>
          </a:p>
          <a:p>
            <a:pPr>
              <a:defRPr>
                <a:effectLst/>
              </a:defRPr>
            </a:pPr>
            <a:r>
              <a:rPr lang="en-US" altLang="zh-CN" dirty="0" err="1"/>
              <a:t>var</a:t>
            </a:r>
            <a:r>
              <a:rPr lang="zh-CN" altLang="en-US" dirty="0"/>
              <a:t> </a:t>
            </a:r>
            <a:r>
              <a:rPr lang="en-US" altLang="zh-CN" dirty="0" err="1"/>
              <a:t>newAdd</a:t>
            </a:r>
            <a:r>
              <a:rPr lang="en-US" altLang="zh-CN" dirty="0"/>
              <a:t> = Curry(add);</a:t>
            </a:r>
          </a:p>
          <a:p>
            <a:pPr>
              <a:defRPr>
                <a:effectLst/>
              </a:defRPr>
            </a:pPr>
            <a:r>
              <a:rPr lang="en-US" altLang="zh-CN" dirty="0" err="1"/>
              <a:t>newAdd</a:t>
            </a:r>
            <a:r>
              <a:rPr lang="en-US" altLang="zh-CN" dirty="0"/>
              <a:t>(1)(2)(3)</a:t>
            </a:r>
            <a:endParaRPr lang="zh-CN" altLang="en-US" dirty="0"/>
          </a:p>
        </p:txBody>
      </p:sp>
    </p:spTree>
    <p:extLst>
      <p:ext uri="{BB962C8B-B14F-4D97-AF65-F5344CB8AC3E}">
        <p14:creationId xmlns:p14="http://schemas.microsoft.com/office/powerpoint/2010/main" val="239998377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柯里化前奏</a:t>
            </a:r>
            <a:r>
              <a:rPr lang="en-US" altLang="zh-CN" dirty="0"/>
              <a:t>-</a:t>
            </a:r>
            <a:r>
              <a:rPr lang="zh-CN" altLang="en-US" sz="2800" dirty="0"/>
              <a:t>需要固定数量参数</a:t>
            </a:r>
            <a:endParaRPr dirty="0"/>
          </a:p>
        </p:txBody>
      </p:sp>
      <p:pic>
        <p:nvPicPr>
          <p:cNvPr id="2" name="图片 1">
            <a:extLst>
              <a:ext uri="{FF2B5EF4-FFF2-40B4-BE49-F238E27FC236}">
                <a16:creationId xmlns:a16="http://schemas.microsoft.com/office/drawing/2014/main" id="{64D29880-9E0F-41B7-A4CC-07EEB0AC0109}"/>
              </a:ext>
            </a:extLst>
          </p:cNvPr>
          <p:cNvPicPr>
            <a:picLocks noChangeAspect="1"/>
          </p:cNvPicPr>
          <p:nvPr/>
        </p:nvPicPr>
        <p:blipFill>
          <a:blip r:embed="rId2"/>
          <a:stretch>
            <a:fillRect/>
          </a:stretch>
        </p:blipFill>
        <p:spPr>
          <a:xfrm>
            <a:off x="2083293" y="1766656"/>
            <a:ext cx="8025414" cy="4443644"/>
          </a:xfrm>
          <a:prstGeom prst="rect">
            <a:avLst/>
          </a:prstGeom>
        </p:spPr>
      </p:pic>
    </p:spTree>
    <p:extLst>
      <p:ext uri="{BB962C8B-B14F-4D97-AF65-F5344CB8AC3E}">
        <p14:creationId xmlns:p14="http://schemas.microsoft.com/office/powerpoint/2010/main" val="10619616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实现柯里化</a:t>
            </a:r>
            <a:r>
              <a:rPr lang="en-US" altLang="zh-CN" dirty="0"/>
              <a:t>-</a:t>
            </a:r>
            <a:r>
              <a:rPr lang="zh-CN" altLang="en-US" sz="2800" dirty="0"/>
              <a:t>期待固定数量参数</a:t>
            </a:r>
            <a:endParaRPr dirty="0"/>
          </a:p>
        </p:txBody>
      </p:sp>
      <p:pic>
        <p:nvPicPr>
          <p:cNvPr id="4" name="图片 3">
            <a:extLst>
              <a:ext uri="{FF2B5EF4-FFF2-40B4-BE49-F238E27FC236}">
                <a16:creationId xmlns:a16="http://schemas.microsoft.com/office/drawing/2014/main" id="{AA50EEEC-AAA6-4A3B-95DE-E0F332E5869B}"/>
              </a:ext>
            </a:extLst>
          </p:cNvPr>
          <p:cNvPicPr>
            <a:picLocks noChangeAspect="1"/>
          </p:cNvPicPr>
          <p:nvPr/>
        </p:nvPicPr>
        <p:blipFill>
          <a:blip r:embed="rId2"/>
          <a:stretch>
            <a:fillRect/>
          </a:stretch>
        </p:blipFill>
        <p:spPr>
          <a:xfrm>
            <a:off x="1213675" y="1809974"/>
            <a:ext cx="10407588" cy="4569701"/>
          </a:xfrm>
          <a:prstGeom prst="rect">
            <a:avLst/>
          </a:prstGeom>
        </p:spPr>
      </p:pic>
    </p:spTree>
    <p:extLst>
      <p:ext uri="{BB962C8B-B14F-4D97-AF65-F5344CB8AC3E}">
        <p14:creationId xmlns:p14="http://schemas.microsoft.com/office/powerpoint/2010/main" val="797705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p:cNvSpPr>
          <p:nvPr>
            <p:ph type="title"/>
          </p:nvPr>
        </p:nvSpPr>
        <p:spPr>
          <a:prstGeom prst="rect">
            <a:avLst/>
          </a:prstGeom>
        </p:spPr>
        <p:txBody>
          <a:bodyPr/>
          <a:lstStyle>
            <a:lvl1pPr>
              <a:tabLst>
                <a:tab pos="1485900" algn="l"/>
              </a:tabLst>
            </a:lvl1pPr>
          </a:lstStyle>
          <a:p>
            <a:r>
              <a:rPr lang="zh-CN" altLang="en-US" dirty="0"/>
              <a:t>应用柯里化</a:t>
            </a:r>
            <a:endParaRPr dirty="0"/>
          </a:p>
        </p:txBody>
      </p:sp>
      <p:pic>
        <p:nvPicPr>
          <p:cNvPr id="4" name="图片 3">
            <a:extLst>
              <a:ext uri="{FF2B5EF4-FFF2-40B4-BE49-F238E27FC236}">
                <a16:creationId xmlns:a16="http://schemas.microsoft.com/office/drawing/2014/main" id="{EA305F71-B415-44C6-9FCA-A3F96978CB48}"/>
              </a:ext>
            </a:extLst>
          </p:cNvPr>
          <p:cNvPicPr>
            <a:picLocks noChangeAspect="1"/>
          </p:cNvPicPr>
          <p:nvPr/>
        </p:nvPicPr>
        <p:blipFill>
          <a:blip r:embed="rId2"/>
          <a:stretch>
            <a:fillRect/>
          </a:stretch>
        </p:blipFill>
        <p:spPr>
          <a:xfrm>
            <a:off x="3214687" y="1447060"/>
            <a:ext cx="5762625" cy="4981898"/>
          </a:xfrm>
          <a:prstGeom prst="rect">
            <a:avLst/>
          </a:prstGeom>
        </p:spPr>
      </p:pic>
    </p:spTree>
    <p:extLst>
      <p:ext uri="{BB962C8B-B14F-4D97-AF65-F5344CB8AC3E}">
        <p14:creationId xmlns:p14="http://schemas.microsoft.com/office/powerpoint/2010/main" val="4076728216"/>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255</Words>
  <Application>Microsoft Office PowerPoint</Application>
  <PresentationFormat>宽屏</PresentationFormat>
  <Paragraphs>26</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仿宋</vt:lpstr>
      <vt:lpstr>宋体</vt:lpstr>
      <vt:lpstr>微软雅黑</vt:lpstr>
      <vt:lpstr>Arial</vt:lpstr>
      <vt:lpstr>Calibri</vt:lpstr>
      <vt:lpstr>Calibri Light</vt:lpstr>
      <vt:lpstr>Office 主题</vt:lpstr>
      <vt:lpstr>PowerPoint 演示文稿</vt:lpstr>
      <vt:lpstr>PowerPoint 演示文稿</vt:lpstr>
      <vt:lpstr>函数式编程之柯里化</vt:lpstr>
      <vt:lpstr>柯里化</vt:lpstr>
      <vt:lpstr>前端why？柯里化</vt:lpstr>
      <vt:lpstr>调用形式</vt:lpstr>
      <vt:lpstr>柯里化前奏-需要固定数量参数</vt:lpstr>
      <vt:lpstr>实现柯里化-期待固定数量参数</vt:lpstr>
      <vt:lpstr>应用柯里化</vt:lpstr>
      <vt:lpstr>流程剖析</vt:lpstr>
      <vt:lpstr>PowerPoint 演示文稿</vt:lpstr>
      <vt:lpstr>有问题可以私聊可以群里讨论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陈思彤</cp:lastModifiedBy>
  <cp:revision>23</cp:revision>
  <dcterms:created xsi:type="dcterms:W3CDTF">2017-11-27T09:20:00Z</dcterms:created>
  <dcterms:modified xsi:type="dcterms:W3CDTF">2017-12-20T03:46:29Z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