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1" r:id="rId4"/>
    <p:sldId id="264" r:id="rId5"/>
    <p:sldId id="265" r:id="rId6"/>
    <p:sldId id="266" r:id="rId7"/>
    <p:sldId id="259" r:id="rId8"/>
    <p:sldId id="256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845469" y="107156"/>
            <a:ext cx="9144000" cy="1821656"/>
          </a:xfrm>
          <a:prstGeom prst="rect">
            <a:avLst/>
          </a:prstGeom>
        </p:spPr>
        <p:txBody>
          <a:bodyPr anchor="ctr"/>
          <a:lstStyle>
            <a:lvl1pPr>
              <a:tabLst>
                <a:tab pos="1044736" algn="l"/>
              </a:tabLst>
              <a:defRPr sz="4781"/>
            </a:lvl1pPr>
          </a:lstStyle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845469" y="1928813"/>
            <a:ext cx="9144000" cy="4107656"/>
          </a:xfrm>
          <a:prstGeom prst="rect">
            <a:avLst/>
          </a:prstGeom>
        </p:spPr>
        <p:txBody>
          <a:bodyPr anchor="ctr"/>
          <a:lstStyle>
            <a:lvl1pPr marL="383963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1pPr>
            <a:lvl2pPr marL="767926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2pPr>
            <a:lvl3pPr marL="1151889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3pPr>
            <a:lvl4pPr marL="1535852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4pPr>
            <a:lvl5pPr marL="1919815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5pPr>
          </a:lstStyle>
          <a:p>
            <a:pPr>
              <a:defRPr>
                <a:effectLst/>
              </a:defRPr>
            </a:pPr>
            <a:r>
              <a:t>正文级别 1</a:t>
            </a:r>
          </a:p>
          <a:p>
            <a:pPr lvl="1">
              <a:defRPr>
                <a:effectLst/>
              </a:defRPr>
            </a:pPr>
            <a:r>
              <a:t>正文级别 2</a:t>
            </a:r>
          </a:p>
          <a:p>
            <a:pPr lvl="2">
              <a:defRPr>
                <a:effectLst/>
              </a:defRPr>
            </a:pPr>
            <a:r>
              <a:t>正文级别 3</a:t>
            </a:r>
          </a:p>
          <a:p>
            <a:pPr lvl="3">
              <a:defRPr>
                <a:effectLst/>
              </a:defRPr>
            </a:pPr>
            <a:r>
              <a:t>正文级别 4</a:t>
            </a:r>
          </a:p>
          <a:p>
            <a:pPr lvl="4">
              <a:defRPr>
                <a:effectLst/>
              </a:defRPr>
            </a:pPr>
            <a:r>
              <a:t>正文级别 5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970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479663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61324" y="4460760"/>
            <a:ext cx="38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主讲教师：陈思彤</a:t>
            </a: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55893" y="1867222"/>
            <a:ext cx="9265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你不知道的</a:t>
            </a:r>
            <a:r>
              <a:rPr lang="en-US" altLang="zh-CN" sz="7200" b="1" dirty="0">
                <a:latin typeface="仿宋" panose="02010609060101010101" charset="-122"/>
                <a:ea typeface="仿宋" panose="02010609060101010101" charset="-122"/>
              </a:rPr>
              <a:t>JS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432511" y="1302219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4655" y="2709588"/>
            <a:ext cx="593090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/>
            <a:r>
              <a:rPr lang="zh-CN" altLang="en-US" dirty="0"/>
              <a:t>渡一教育高级讲师：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现任渡一信息技术开发有限公司</a:t>
            </a:r>
            <a:r>
              <a:rPr lang="en-US" altLang="zh-CN" dirty="0"/>
              <a:t>CTO</a:t>
            </a:r>
            <a:r>
              <a:rPr lang="zh-CN" altLang="en-US" dirty="0"/>
              <a:t>，哈尔滨托特教育科技有限公司</a:t>
            </a:r>
            <a:r>
              <a:rPr lang="en-US" altLang="zh-CN" dirty="0"/>
              <a:t>CTO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迷之自信，</a:t>
            </a:r>
            <a:r>
              <a:rPr lang="en-US" altLang="zh-CN" dirty="0"/>
              <a:t>“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是人类进步的阶梯，努力提升自己为了更高端的</a:t>
            </a:r>
            <a:r>
              <a:rPr lang="en-US" altLang="zh-CN" dirty="0"/>
              <a:t>”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D0E25E-8028-475F-9BDC-255FDA735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9" y="1114574"/>
            <a:ext cx="3933825" cy="49562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防抖</a:t>
            </a:r>
            <a:r>
              <a:rPr lang="en-US" altLang="zh-CN" dirty="0"/>
              <a:t>&amp;</a:t>
            </a:r>
            <a:r>
              <a:rPr lang="zh-CN" altLang="en-US" dirty="0"/>
              <a:t>节流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>
                <a:effectLst/>
              </a:rPr>
              <a:t>在前端开发中有一部分的用户行为会频繁的触发事件执行，而对于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操作、资源加载等耗费性能的处理，很可能导致界面卡顿，甚至浏览器的崩溃。函数节流</a:t>
            </a:r>
            <a:r>
              <a:rPr lang="en-US" altLang="zh-CN" dirty="0">
                <a:effectLst/>
              </a:rPr>
              <a:t>(throttle)</a:t>
            </a:r>
            <a:r>
              <a:rPr lang="zh-CN" altLang="en-US" dirty="0">
                <a:effectLst/>
              </a:rPr>
              <a:t>和函数防抖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debounce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就是为了解决类似需求应运而生的。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0067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节流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</a:lstStyle>
          <a:p>
            <a:r>
              <a:rPr lang="zh-CN" altLang="en-US" dirty="0">
                <a:effectLst/>
              </a:rPr>
              <a:t>函数节流就是预定一个函数只有在大于等于执行周期时才执行，周期内调用不执行。好像水滴攒到一定重量才会落下一样。</a:t>
            </a:r>
            <a:endParaRPr sz="2250" dirty="0"/>
          </a:p>
        </p:txBody>
      </p:sp>
    </p:spTree>
    <p:extLst>
      <p:ext uri="{BB962C8B-B14F-4D97-AF65-F5344CB8AC3E}">
        <p14:creationId xmlns:p14="http://schemas.microsoft.com/office/powerpoint/2010/main" val="39789979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节流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</a:lstStyle>
          <a:p>
            <a:r>
              <a:rPr lang="zh-CN" altLang="en-US" sz="2250" dirty="0"/>
              <a:t>场景：</a:t>
            </a:r>
          </a:p>
          <a:p>
            <a:pPr lvl="1"/>
            <a:r>
              <a:rPr lang="zh-CN" altLang="en-US" sz="2250" dirty="0"/>
              <a:t>窗口调整（</a:t>
            </a:r>
            <a:r>
              <a:rPr lang="en-US" altLang="zh-CN" sz="2250" dirty="0"/>
              <a:t>resize</a:t>
            </a:r>
            <a:r>
              <a:rPr lang="zh-CN" altLang="en-US" sz="2250" dirty="0"/>
              <a:t>）</a:t>
            </a:r>
          </a:p>
          <a:p>
            <a:pPr lvl="1"/>
            <a:r>
              <a:rPr lang="zh-CN" altLang="en-US" sz="2250" dirty="0"/>
              <a:t>页面滚动（</a:t>
            </a:r>
            <a:r>
              <a:rPr lang="en-US" altLang="zh-CN" sz="2250" dirty="0"/>
              <a:t>scroll</a:t>
            </a:r>
            <a:r>
              <a:rPr lang="zh-CN" altLang="en-US" sz="2250" dirty="0"/>
              <a:t>）</a:t>
            </a:r>
          </a:p>
          <a:p>
            <a:pPr lvl="1"/>
            <a:r>
              <a:rPr lang="zh-CN" altLang="en-US" sz="2250" dirty="0"/>
              <a:t>抢购疯狂点击（</a:t>
            </a:r>
            <a:r>
              <a:rPr lang="en-US" altLang="zh-CN" sz="2250" dirty="0" err="1"/>
              <a:t>mousedown</a:t>
            </a:r>
            <a:r>
              <a:rPr lang="zh-CN" altLang="en-US" sz="2250" dirty="0"/>
              <a:t>）</a:t>
            </a:r>
          </a:p>
          <a:p>
            <a:pPr>
              <a:defRPr>
                <a:effectLst/>
              </a:defRPr>
            </a:pPr>
            <a:endParaRPr sz="2250" dirty="0"/>
          </a:p>
        </p:txBody>
      </p:sp>
    </p:spTree>
    <p:extLst>
      <p:ext uri="{BB962C8B-B14F-4D97-AF65-F5344CB8AC3E}">
        <p14:creationId xmlns:p14="http://schemas.microsoft.com/office/powerpoint/2010/main" val="24088840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节流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8FABFF-4544-47A9-9627-C9561F22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31" y="2149822"/>
            <a:ext cx="7753070" cy="410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7158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5274" y="4953173"/>
            <a:ext cx="6521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加小渡带你进群</a:t>
            </a:r>
            <a:endParaRPr lang="en-US" altLang="zh-CN" sz="6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4CBC3-5135-433B-91D3-5A9D2E3E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4" y="459567"/>
            <a:ext cx="4095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有问题可以私聊可以群里讨论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再见各位！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188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防抖&amp;节流</vt:lpstr>
      <vt:lpstr>节流</vt:lpstr>
      <vt:lpstr>节流</vt:lpstr>
      <vt:lpstr>节流</vt:lpstr>
      <vt:lpstr>PowerPoint 演示文稿</vt:lpstr>
      <vt:lpstr>有问题可以私聊可以群里讨论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陈思彤</cp:lastModifiedBy>
  <cp:revision>18</cp:revision>
  <dcterms:created xsi:type="dcterms:W3CDTF">2017-11-27T09:20:00Z</dcterms:created>
  <dcterms:modified xsi:type="dcterms:W3CDTF">2017-12-20T03:45:04Z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