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8" r:id="rId3"/>
    <p:sldId id="281" r:id="rId4"/>
    <p:sldId id="282" r:id="rId5"/>
    <p:sldId id="283" r:id="rId6"/>
    <p:sldId id="284" r:id="rId7"/>
    <p:sldId id="285" r:id="rId8"/>
    <p:sldId id="288" r:id="rId9"/>
    <p:sldId id="286" r:id="rId10"/>
    <p:sldId id="289" r:id="rId11"/>
    <p:sldId id="287" r:id="rId12"/>
    <p:sldId id="293" r:id="rId13"/>
    <p:sldId id="290" r:id="rId14"/>
    <p:sldId id="291" r:id="rId15"/>
    <p:sldId id="292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单击此处编辑母版标题样式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lstStyle/>
          <a:p>
            <a:r>
              <a:rPr lang="en-US" altLang="zh-CN" dirty="0"/>
              <a:t>BOM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lstStyle/>
          <a:p>
            <a:r>
              <a:rPr lang="zh-CN" altLang="en-US" dirty="0"/>
              <a:t>主讲老师：陈思彤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00688" y="1812925"/>
            <a:ext cx="1046797" cy="579120"/>
          </a:xfrm>
        </p:spPr>
        <p:txBody>
          <a:bodyPr>
            <a:normAutofit/>
          </a:bodyPr>
          <a:lstStyle/>
          <a:p>
            <a:r>
              <a:rPr lang="zh-CN" altLang="en-US" dirty="0"/>
              <a:t>详解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00688" y="1812925"/>
            <a:ext cx="1046797" cy="579120"/>
          </a:xfrm>
        </p:spPr>
        <p:txBody>
          <a:bodyPr>
            <a:normAutofit/>
          </a:bodyPr>
          <a:lstStyle/>
          <a:p>
            <a:r>
              <a:rPr lang="zh-CN" altLang="en-US" dirty="0"/>
              <a:t>详解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Navigator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00688" y="1812925"/>
            <a:ext cx="1046797" cy="579120"/>
          </a:xfrm>
        </p:spPr>
        <p:txBody>
          <a:bodyPr>
            <a:normAutofit/>
          </a:bodyPr>
          <a:lstStyle/>
          <a:p>
            <a:r>
              <a:rPr lang="zh-CN" altLang="en-US" dirty="0"/>
              <a:t>详解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History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00688" y="1812925"/>
            <a:ext cx="1046797" cy="579120"/>
          </a:xfrm>
        </p:spPr>
        <p:txBody>
          <a:bodyPr>
            <a:normAutofit/>
          </a:bodyPr>
          <a:lstStyle/>
          <a:p>
            <a:r>
              <a:rPr lang="zh-CN" altLang="en-US" dirty="0"/>
              <a:t>详解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Location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00688" y="1812925"/>
            <a:ext cx="1046797" cy="579120"/>
          </a:xfrm>
        </p:spPr>
        <p:txBody>
          <a:bodyPr>
            <a:normAutofit/>
          </a:bodyPr>
          <a:lstStyle/>
          <a:p>
            <a:r>
              <a:rPr lang="zh-CN" altLang="en-US" dirty="0"/>
              <a:t>详解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Screen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BOM?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BOM?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24000" y="1502688"/>
            <a:ext cx="106727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BOM</a:t>
            </a:r>
            <a:r>
              <a:rPr lang="zh-CN" altLang="en-US" dirty="0"/>
              <a:t>是</a:t>
            </a:r>
            <a:r>
              <a:rPr lang="en-US" altLang="zh-CN" dirty="0"/>
              <a:t>browser object model</a:t>
            </a:r>
            <a:r>
              <a:rPr lang="zh-CN" altLang="en-US" dirty="0"/>
              <a:t>的缩写，简称浏览器对象模型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主要处理浏览器窗口（</a:t>
            </a:r>
            <a:r>
              <a:rPr lang="en-US" altLang="zh-CN" dirty="0"/>
              <a:t>window</a:t>
            </a:r>
            <a:r>
              <a:rPr lang="zh-CN" altLang="en-US" dirty="0"/>
              <a:t>）和框架（</a:t>
            </a:r>
            <a:r>
              <a:rPr lang="en-US" altLang="zh-CN" dirty="0"/>
              <a:t>iframe</a:t>
            </a:r>
            <a:r>
              <a:rPr lang="zh-CN" altLang="en-US" dirty="0"/>
              <a:t>），描述了与浏览器进行交互的方法和接口，可以对浏览器窗口进行访问和操作，不过通常浏览器特定的 </a:t>
            </a:r>
            <a:r>
              <a:rPr lang="en-US" altLang="zh-CN" dirty="0"/>
              <a:t>JavaScript </a:t>
            </a:r>
            <a:r>
              <a:rPr lang="zh-CN" altLang="en-US" dirty="0"/>
              <a:t>扩展都被看做 </a:t>
            </a:r>
            <a:r>
              <a:rPr lang="en-US" altLang="zh-CN" dirty="0"/>
              <a:t>BOM </a:t>
            </a:r>
            <a:r>
              <a:rPr lang="zh-CN" altLang="en-US" dirty="0"/>
              <a:t>的一部分。扩展如下：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弹出新的浏览器窗口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移动、关闭浏览器窗口以及调整窗口大小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提供 </a:t>
            </a:r>
            <a:r>
              <a:rPr lang="en-US" altLang="zh-CN" dirty="0"/>
              <a:t>Web </a:t>
            </a:r>
            <a:r>
              <a:rPr lang="zh-CN" altLang="en-US" dirty="0"/>
              <a:t>浏览器详细信息的定位对象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4.</a:t>
            </a:r>
            <a:r>
              <a:rPr lang="zh-CN" altLang="en-US" dirty="0"/>
              <a:t>提供用户屏幕分辨率详细信息的屏幕对象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5.</a:t>
            </a:r>
            <a:r>
              <a:rPr lang="zh-CN" altLang="en-US" dirty="0"/>
              <a:t>对 </a:t>
            </a:r>
            <a:r>
              <a:rPr lang="en-US" altLang="zh-CN" dirty="0"/>
              <a:t>cookie </a:t>
            </a:r>
            <a:r>
              <a:rPr lang="zh-CN" altLang="en-US" dirty="0"/>
              <a:t>的支持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6.IE </a:t>
            </a:r>
            <a:r>
              <a:rPr lang="zh-CN" altLang="en-US" dirty="0"/>
              <a:t>扩展了</a:t>
            </a:r>
            <a:r>
              <a:rPr lang="en-US" altLang="zh-CN" dirty="0"/>
              <a:t>BOM</a:t>
            </a:r>
            <a:r>
              <a:rPr lang="zh-CN" altLang="en-US" dirty="0"/>
              <a:t>，加入了</a:t>
            </a:r>
            <a:r>
              <a:rPr lang="en-US" altLang="zh-CN" dirty="0" err="1"/>
              <a:t>ActiveXObject</a:t>
            </a:r>
            <a:r>
              <a:rPr lang="en-US" altLang="zh-CN" dirty="0"/>
              <a:t> </a:t>
            </a:r>
            <a:r>
              <a:rPr lang="zh-CN" altLang="en-US" dirty="0"/>
              <a:t>类，可以通过 </a:t>
            </a:r>
            <a:r>
              <a:rPr lang="en-US" altLang="zh-CN" dirty="0"/>
              <a:t>JavaScript </a:t>
            </a:r>
            <a:r>
              <a:rPr lang="zh-CN" altLang="en-US" dirty="0"/>
              <a:t>实例化 </a:t>
            </a:r>
            <a:r>
              <a:rPr lang="en-US" altLang="zh-CN" dirty="0"/>
              <a:t>ActiveX </a:t>
            </a:r>
            <a:r>
              <a:rPr lang="zh-CN" altLang="en-US" dirty="0"/>
              <a:t>对象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BOM</a:t>
            </a:r>
            <a:r>
              <a:rPr lang="zh-CN" altLang="en-US" dirty="0"/>
              <a:t>的核心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BOM</a:t>
            </a:r>
            <a:r>
              <a:rPr lang="zh-CN" altLang="en-US" dirty="0"/>
              <a:t>核心</a:t>
            </a:r>
            <a:r>
              <a:rPr lang="en-US" altLang="zh-CN" dirty="0"/>
              <a:t>-window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24000" y="1502688"/>
            <a:ext cx="106727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window</a:t>
            </a:r>
            <a:r>
              <a:rPr lang="zh-CN" altLang="en-US" sz="2000" dirty="0"/>
              <a:t>对象是</a:t>
            </a:r>
            <a:r>
              <a:rPr lang="en-US" altLang="zh-CN" sz="2000" dirty="0"/>
              <a:t>BOM</a:t>
            </a:r>
            <a:r>
              <a:rPr lang="zh-CN" altLang="en-US" sz="2000" dirty="0"/>
              <a:t>的顶层</a:t>
            </a:r>
            <a:r>
              <a:rPr lang="en-US" altLang="zh-CN" sz="2000" dirty="0"/>
              <a:t>(</a:t>
            </a:r>
            <a:r>
              <a:rPr lang="zh-CN" altLang="en-US" sz="2000" dirty="0"/>
              <a:t>核心</a:t>
            </a:r>
            <a:r>
              <a:rPr lang="en-US" altLang="zh-CN" sz="2000" dirty="0"/>
              <a:t>)</a:t>
            </a:r>
            <a:r>
              <a:rPr lang="zh-CN" altLang="en-US" sz="2000" dirty="0"/>
              <a:t>对象，玩转</a:t>
            </a:r>
            <a:r>
              <a:rPr lang="en-US" altLang="zh-CN" sz="2000" dirty="0"/>
              <a:t>BOM</a:t>
            </a:r>
            <a:r>
              <a:rPr lang="zh-CN" altLang="en-US" sz="2000" dirty="0"/>
              <a:t>，就是玩转</a:t>
            </a:r>
            <a:r>
              <a:rPr lang="en-US" altLang="zh-CN" sz="2000" dirty="0"/>
              <a:t>window</a:t>
            </a:r>
            <a:r>
              <a:rPr lang="zh-CN" altLang="en-US" sz="2000" dirty="0"/>
              <a:t>的属性和方法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Window</a:t>
            </a:r>
            <a:r>
              <a:rPr lang="zh-CN" altLang="en-US" sz="2000" dirty="0"/>
              <a:t>对象它具有双重角色，既是通过</a:t>
            </a:r>
            <a:r>
              <a:rPr lang="en-US" altLang="zh-CN" sz="2000" dirty="0" err="1"/>
              <a:t>js</a:t>
            </a:r>
            <a:r>
              <a:rPr lang="zh-CN" altLang="en-US" sz="2000" dirty="0"/>
              <a:t>访问浏览器窗口的一个接口，又是一个全局对象。这意味着在网页中定义的任何对象，变量和函数，都是</a:t>
            </a:r>
            <a:r>
              <a:rPr lang="en-US" altLang="zh-CN" sz="2000" dirty="0"/>
              <a:t>window</a:t>
            </a:r>
            <a:r>
              <a:rPr lang="zh-CN" altLang="en-US" sz="2000" dirty="0"/>
              <a:t>的属性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BOM</a:t>
            </a:r>
            <a:r>
              <a:rPr lang="zh-CN" altLang="en-US" dirty="0"/>
              <a:t>和</a:t>
            </a:r>
            <a:r>
              <a:rPr lang="en-US" altLang="zh-CN" dirty="0"/>
              <a:t>DOM</a:t>
            </a:r>
            <a:r>
              <a:rPr lang="zh-CN" altLang="en-US" dirty="0"/>
              <a:t>的关系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BOM</a:t>
            </a:r>
            <a:r>
              <a:rPr lang="zh-CN" altLang="en-US" dirty="0"/>
              <a:t>和</a:t>
            </a:r>
            <a:r>
              <a:rPr lang="en-US" altLang="zh-CN" dirty="0"/>
              <a:t>DOM</a:t>
            </a:r>
            <a:r>
              <a:rPr lang="zh-CN" altLang="en-US" dirty="0"/>
              <a:t>的关系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24000" y="1502688"/>
            <a:ext cx="10672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JavaScript</a:t>
            </a:r>
            <a:r>
              <a:rPr lang="zh-CN" altLang="en-US" sz="2000" dirty="0"/>
              <a:t>语法的标准化组织是</a:t>
            </a:r>
            <a:r>
              <a:rPr lang="en-US" altLang="zh-CN" sz="2000" dirty="0"/>
              <a:t>ECMA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DOM</a:t>
            </a:r>
            <a:r>
              <a:rPr lang="zh-CN" altLang="en-US" sz="2000" dirty="0"/>
              <a:t>的标准化组织是</a:t>
            </a:r>
            <a:r>
              <a:rPr lang="en-US" altLang="zh-CN" sz="2000" dirty="0"/>
              <a:t>W3C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BOM…(</a:t>
            </a:r>
            <a:r>
              <a:rPr lang="zh-CN" altLang="en-US" sz="2000" dirty="0"/>
              <a:t>很尴尬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6050" y="3429000"/>
            <a:ext cx="6829425" cy="28587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BOM</a:t>
            </a:r>
            <a:r>
              <a:rPr lang="zh-CN" altLang="en-US" dirty="0"/>
              <a:t>的组成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BOM</a:t>
            </a:r>
            <a:r>
              <a:rPr lang="zh-CN" altLang="en-US" dirty="0"/>
              <a:t>的组成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24000" y="1502688"/>
            <a:ext cx="1067276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r>
              <a:rPr lang="zh-CN" altLang="en-US" sz="2000" dirty="0"/>
              <a:t>归纳：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Window JavaScript </a:t>
            </a:r>
            <a:r>
              <a:rPr lang="zh-CN" altLang="en-US" sz="2000" dirty="0"/>
              <a:t>层级中的顶层对象表示浏览器窗口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Navigator</a:t>
            </a:r>
            <a:r>
              <a:rPr lang="zh-CN" altLang="en-US" sz="2000" dirty="0"/>
              <a:t>包含客户端浏览器的信息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History </a:t>
            </a:r>
            <a:r>
              <a:rPr lang="zh-CN" altLang="en-US" sz="2000" dirty="0"/>
              <a:t>包含了浏览器窗口访问过的 </a:t>
            </a:r>
            <a:r>
              <a:rPr lang="en-US" altLang="zh-CN" sz="2000" dirty="0"/>
              <a:t>URL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Location </a:t>
            </a:r>
            <a:r>
              <a:rPr lang="zh-CN" altLang="en-US" sz="2000" dirty="0"/>
              <a:t>包含了当前 </a:t>
            </a:r>
            <a:r>
              <a:rPr lang="en-US" altLang="zh-CN" sz="2000" dirty="0"/>
              <a:t>URL </a:t>
            </a:r>
            <a:r>
              <a:rPr lang="zh-CN" altLang="en-US" sz="2000" dirty="0"/>
              <a:t>的信息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Screen </a:t>
            </a:r>
            <a:r>
              <a:rPr lang="zh-CN" altLang="en-US" sz="2000" dirty="0"/>
              <a:t>包含客户端显示屏的信息</a:t>
            </a:r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</Words>
  <Application>WPS 演示</Application>
  <PresentationFormat>宽屏</PresentationFormat>
  <Paragraphs>95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Montserrat Light</vt:lpstr>
      <vt:lpstr>Verdana</vt:lpstr>
      <vt:lpstr>Arial Unicode MS</vt:lpstr>
      <vt:lpstr>Calibri</vt:lpstr>
      <vt:lpstr>Segoe Print</vt:lpstr>
      <vt:lpstr>Office 主题</vt:lpstr>
      <vt:lpstr>BOM</vt:lpstr>
      <vt:lpstr>PowerPoint 演示文稿</vt:lpstr>
      <vt:lpstr>什么是BOM?</vt:lpstr>
      <vt:lpstr>02</vt:lpstr>
      <vt:lpstr>BOM核心-window</vt:lpstr>
      <vt:lpstr>03</vt:lpstr>
      <vt:lpstr>BOM和DOM的关系</vt:lpstr>
      <vt:lpstr>04</vt:lpstr>
      <vt:lpstr>BOM的组成</vt:lpstr>
      <vt:lpstr>详解</vt:lpstr>
      <vt:lpstr>详解</vt:lpstr>
      <vt:lpstr>详解</vt:lpstr>
      <vt:lpstr>详解</vt:lpstr>
      <vt:lpstr>详解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Administrator</cp:lastModifiedBy>
  <cp:revision>24</cp:revision>
  <dcterms:created xsi:type="dcterms:W3CDTF">2018-08-14T06:54:00Z</dcterms:created>
  <dcterms:modified xsi:type="dcterms:W3CDTF">2018-08-16T10:51:03Z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