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3"/>
    <p:sldId id="281" r:id="rId4"/>
    <p:sldId id="294" r:id="rId5"/>
    <p:sldId id="295" r:id="rId6"/>
    <p:sldId id="297" r:id="rId7"/>
    <p:sldId id="296" r:id="rId8"/>
    <p:sldId id="298" r:id="rId9"/>
    <p:sldId id="299" r:id="rId10"/>
    <p:sldId id="300" r:id="rId11"/>
    <p:sldId id="285" r:id="rId12"/>
    <p:sldId id="286" r:id="rId13"/>
    <p:sldId id="287" r:id="rId14"/>
    <p:sldId id="290" r:id="rId15"/>
    <p:sldId id="291" r:id="rId16"/>
    <p:sldId id="292" r:id="rId17"/>
    <p:sldId id="293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baike.baidu.com/item/%E5%9B%BE%E5%83%8F/773234" TargetMode="External"/><Relationship Id="rId1" Type="http://schemas.openxmlformats.org/officeDocument/2006/relationships/hyperlink" Target="https://baike.baidu.com/item/%E6%A8%A1%E5%9E%8B/174118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收官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主讲老师：陈思彤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Label</a:t>
            </a:r>
            <a:r>
              <a:rPr lang="zh-CN" altLang="en-US" dirty="0"/>
              <a:t>标签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属性和特性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图片预加载和懒加载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 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文档碎片</a:t>
            </a:r>
            <a:r>
              <a:rPr lang="en-US" altLang="zh-CN" dirty="0"/>
              <a:t>-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断点调试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封装</a:t>
            </a:r>
            <a:r>
              <a:rPr lang="en-US" altLang="zh-CN" dirty="0" err="1"/>
              <a:t>byClassName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浏览器的基本组成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浏览器基本组成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1502688"/>
            <a:ext cx="10672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用户界面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浏览器引擎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渲染引擎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UI</a:t>
            </a:r>
            <a:r>
              <a:rPr lang="zh-CN" altLang="en-US" dirty="0"/>
              <a:t>后端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 Js</a:t>
            </a:r>
            <a:r>
              <a:rPr lang="zh-CN" altLang="en-US" dirty="0"/>
              <a:t>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数据存储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浏览器基本组成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08" y="1470604"/>
            <a:ext cx="7542857" cy="4970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渲染引擎</a:t>
            </a:r>
            <a:r>
              <a:rPr lang="en-US" altLang="zh-CN" dirty="0"/>
              <a:t>-</a:t>
            </a:r>
            <a:r>
              <a:rPr lang="zh-CN" altLang="en-US" dirty="0"/>
              <a:t>渲染模式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什么是渲染？ 渲染引擎，渲染过程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2337" y="2229853"/>
            <a:ext cx="9881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</a:t>
            </a:r>
            <a:r>
              <a:rPr lang="en-US" altLang="zh-CN" dirty="0"/>
              <a:t>: </a:t>
            </a:r>
            <a:r>
              <a:rPr lang="zh-CN" altLang="en-US" dirty="0"/>
              <a:t>在电脑绘图中是指用软件从</a:t>
            </a:r>
            <a:r>
              <a:rPr lang="zh-CN" altLang="en-US" dirty="0">
                <a:hlinkClick r:id="rId1"/>
              </a:rPr>
              <a:t>模型</a:t>
            </a:r>
            <a:r>
              <a:rPr lang="zh-CN" altLang="en-US" dirty="0"/>
              <a:t>生成</a:t>
            </a:r>
            <a:r>
              <a:rPr lang="zh-CN" altLang="en-US" dirty="0">
                <a:hlinkClick r:id="rId2"/>
              </a:rPr>
              <a:t>图像</a:t>
            </a:r>
            <a:r>
              <a:rPr lang="zh-CN" altLang="en-US" dirty="0"/>
              <a:t>的过程。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渲染引擎</a:t>
            </a:r>
            <a:r>
              <a:rPr lang="en-US" altLang="zh-CN" dirty="0"/>
              <a:t>:</a:t>
            </a:r>
            <a:r>
              <a:rPr lang="zh-CN" altLang="en-US" dirty="0"/>
              <a:t> 其职责就是渲染，即在浏览器窗口中显示所请求的内容。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过程：解析</a:t>
            </a:r>
            <a:r>
              <a:rPr lang="en-US" altLang="zh-CN" dirty="0"/>
              <a:t>html</a:t>
            </a:r>
            <a:r>
              <a:rPr lang="zh-CN" altLang="en-US" dirty="0"/>
              <a:t>从而构建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r>
              <a:rPr lang="en-US" altLang="zh-CN" dirty="0"/>
              <a:t>-&gt;CSS Rule </a:t>
            </a:r>
            <a:r>
              <a:rPr lang="zh-CN" altLang="en-US" dirty="0"/>
              <a:t>树</a:t>
            </a:r>
            <a:r>
              <a:rPr lang="en-US" altLang="zh-CN" dirty="0"/>
              <a:t>-&gt;</a:t>
            </a:r>
            <a:r>
              <a:rPr lang="zh-CN" altLang="en-US" dirty="0"/>
              <a:t>构建</a:t>
            </a:r>
            <a:r>
              <a:rPr lang="en-US" altLang="zh-CN" dirty="0"/>
              <a:t>Render</a:t>
            </a:r>
            <a:r>
              <a:rPr lang="zh-CN" altLang="en-US" dirty="0"/>
              <a:t>树</a:t>
            </a:r>
            <a:r>
              <a:rPr lang="en-US" altLang="zh-CN" dirty="0"/>
              <a:t>-&gt;</a:t>
            </a:r>
            <a:r>
              <a:rPr lang="zh-CN" altLang="en-US" dirty="0"/>
              <a:t>布局</a:t>
            </a:r>
            <a:r>
              <a:rPr lang="en-US" altLang="zh-CN" dirty="0"/>
              <a:t>Render</a:t>
            </a:r>
            <a:r>
              <a:rPr lang="zh-CN" altLang="en-US" dirty="0"/>
              <a:t>树</a:t>
            </a:r>
            <a:r>
              <a:rPr lang="en-US" altLang="zh-CN" dirty="0"/>
              <a:t>-&gt;</a:t>
            </a:r>
            <a:r>
              <a:rPr lang="zh-CN" altLang="en-US" dirty="0"/>
              <a:t>绘制</a:t>
            </a:r>
            <a:r>
              <a:rPr lang="en-US" altLang="zh-CN" dirty="0"/>
              <a:t>Render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过程图：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811" y="2027321"/>
            <a:ext cx="7764378" cy="37317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渲染模式的历史意义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2438400"/>
            <a:ext cx="9946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2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dirty="0"/>
              <a:t>在多年以前（</a:t>
            </a:r>
            <a:r>
              <a:rPr lang="en-US" altLang="zh-CN" sz="2000" dirty="0"/>
              <a:t>IE6</a:t>
            </a:r>
            <a:r>
              <a:rPr lang="zh-CN" altLang="en-US" sz="2000" dirty="0"/>
              <a:t>诞生以前），各浏览器都处于各自比较封闭的发展中（基本没有兼容性可谈）。</a:t>
            </a:r>
            <a:endParaRPr lang="en-US" altLang="zh-CN" sz="2000" dirty="0"/>
          </a:p>
          <a:p>
            <a:pPr>
              <a:defRPr sz="22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zh-CN" sz="2000" dirty="0"/>
          </a:p>
          <a:p>
            <a:pPr>
              <a:defRPr sz="22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dirty="0"/>
              <a:t>随着</a:t>
            </a:r>
            <a:r>
              <a:rPr lang="en-US" altLang="zh-CN" sz="2000" dirty="0"/>
              <a:t>WEB</a:t>
            </a:r>
            <a:r>
              <a:rPr lang="zh-CN" altLang="en-US" sz="2000" dirty="0"/>
              <a:t>的发展，兼容性问题的解决越来越显得迫切，随即，各浏览器厂商发布了按照标准模式（遵循各厂商制定的统一标准）工作的浏览器，比如</a:t>
            </a:r>
            <a:r>
              <a:rPr lang="en-US" altLang="zh-CN" sz="2000" dirty="0"/>
              <a:t>IE6</a:t>
            </a:r>
            <a:r>
              <a:rPr lang="zh-CN" altLang="en-US" sz="2000" dirty="0"/>
              <a:t>就是其中之一。</a:t>
            </a:r>
            <a:endParaRPr lang="en-US" altLang="zh-CN" sz="2000" dirty="0"/>
          </a:p>
          <a:p>
            <a:pPr>
              <a:defRPr sz="22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zh-CN" sz="2000" dirty="0"/>
          </a:p>
          <a:p>
            <a:pPr>
              <a:defRPr sz="22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dirty="0"/>
              <a:t>但是考虑到以前建设的网站并不支持标准模式，所以各浏览器在加入标准模式的同时也保留了混杂模式（即以前那种未按照统一标准工作的模式，也叫怪异模式）。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渲染模式如何控制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3999" y="2245894"/>
            <a:ext cx="9946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dirty="0"/>
              <a:t>三种标准模式的写法：</a:t>
            </a:r>
            <a:endParaRPr lang="en-US" altLang="zh-CN" sz="2000" dirty="0"/>
          </a:p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zh-CN" altLang="en-US" sz="2000" dirty="0"/>
          </a:p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2000" dirty="0"/>
              <a:t>1.&lt;!DOCTYPE html&gt;</a:t>
            </a:r>
            <a:endParaRPr lang="en-US" altLang="zh-CN" sz="2000" dirty="0"/>
          </a:p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zh-CN" sz="2000" dirty="0"/>
          </a:p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2000" dirty="0"/>
              <a:t>2.&lt;!DOCTYPE HTML PUBLIC "-//W3C//DTD HTML 4.01//EN" "http://www.w3.org/TR/html4/strict.dtd"&gt;</a:t>
            </a:r>
            <a:endParaRPr lang="en-US" altLang="zh-CN" sz="2000" dirty="0"/>
          </a:p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zh-CN" sz="2000" dirty="0"/>
          </a:p>
          <a:p>
            <a:pPr>
              <a:defRPr sz="2800">
                <a:solidFill>
                  <a:srgbClr val="323333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2000" dirty="0"/>
              <a:t>3.&lt;!DOCTYPE html PUBLIC "-//W3C//DTD XHTML 1.0 Strict//EN" "http://www.w3.org/TR/xhtml1/DTD/xhtml1-strict.dtd"&gt;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Montserrat Light</vt:lpstr>
      <vt:lpstr>Helvetica Neue</vt:lpstr>
      <vt:lpstr>Verdana</vt:lpstr>
      <vt:lpstr>Arial Unicode MS</vt:lpstr>
      <vt:lpstr>Calibri</vt:lpstr>
      <vt:lpstr>Segoe Print</vt:lpstr>
      <vt:lpstr>Office 主题</vt:lpstr>
      <vt:lpstr>JS收官</vt:lpstr>
      <vt:lpstr>PowerPoint 演示文稿</vt:lpstr>
      <vt:lpstr>浏览器基本组成</vt:lpstr>
      <vt:lpstr>浏览器基本组成</vt:lpstr>
      <vt:lpstr>02</vt:lpstr>
      <vt:lpstr>什么是渲染？ 渲染引擎，渲染过程</vt:lpstr>
      <vt:lpstr>过程图：</vt:lpstr>
      <vt:lpstr>渲染模式的历史意义</vt:lpstr>
      <vt:lpstr>渲染模式如何控制</vt:lpstr>
      <vt:lpstr>03</vt:lpstr>
      <vt:lpstr>04</vt:lpstr>
      <vt:lpstr>详解</vt:lpstr>
      <vt:lpstr>详解</vt:lpstr>
      <vt:lpstr>详解</vt:lpstr>
      <vt:lpstr>详解</vt:lpstr>
      <vt:lpstr>详解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39</cp:revision>
  <dcterms:created xsi:type="dcterms:W3CDTF">2018-08-14T06:54:00Z</dcterms:created>
  <dcterms:modified xsi:type="dcterms:W3CDTF">2018-12-19T06:50:20Z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