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f3209918f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f3209918f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f3209918f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f3209918f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f3209918f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f3209918f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f3209918f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f3209918f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f3209918f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f3209918f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f3209918f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f3209918f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f3209918f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af3209918f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f3209918f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af3209918f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3.jpg"/><Relationship Id="rId5" Type="http://schemas.openxmlformats.org/officeDocument/2006/relationships/image" Target="../media/image2.jpg"/><Relationship Id="rId6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title"/>
          </p:nvPr>
        </p:nvSpPr>
        <p:spPr>
          <a:xfrm>
            <a:off x="678550" y="4385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of Concept</a:t>
            </a:r>
            <a:endParaRPr/>
          </a:p>
        </p:txBody>
      </p:sp>
      <p:sp>
        <p:nvSpPr>
          <p:cNvPr id="129" name="Google Shape;129;p13"/>
          <p:cNvSpPr txBox="1"/>
          <p:nvPr/>
        </p:nvSpPr>
        <p:spPr>
          <a:xfrm>
            <a:off x="2723475" y="2472750"/>
            <a:ext cx="5289000" cy="10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→ 						→ 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Amazon.com: Electric Hair Clipper,Balding Hair Clippers for Men,Electric  Hair Cutting Kit Mens Beard Trimmer, Head Trimmers Electric Rechargeable  Cordless Balding Head Clipper Shaver for Men: Beauty"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025" y="1724400"/>
            <a:ext cx="1546750" cy="1546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ber Motivation! Barber Cuts Hair in Real Time - YouTube" id="131" name="Google Shape;13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0512" y="2009799"/>
            <a:ext cx="2242399" cy="1261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rookstone® True Wireless Earbuds in Black | Bed Bath &amp; Beyond" id="132" name="Google Shape;13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68775" y="2412650"/>
            <a:ext cx="858500" cy="85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54725" y="1711388"/>
            <a:ext cx="2824426" cy="185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>
            <p:ph type="title"/>
          </p:nvPr>
        </p:nvSpPr>
        <p:spPr>
          <a:xfrm>
            <a:off x="685925" y="4311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Motion Tracking</a:t>
            </a:r>
            <a:endParaRPr/>
          </a:p>
        </p:txBody>
      </p:sp>
      <p:sp>
        <p:nvSpPr>
          <p:cNvPr id="139" name="Google Shape;139;p14"/>
          <p:cNvSpPr txBox="1"/>
          <p:nvPr>
            <p:ph idx="1" type="body"/>
          </p:nvPr>
        </p:nvSpPr>
        <p:spPr>
          <a:xfrm>
            <a:off x="1048550" y="1160563"/>
            <a:ext cx="4835100" cy="27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Precise</a:t>
            </a:r>
            <a:r>
              <a:rPr lang="en"/>
              <a:t> motion tracking using an accelerometer and gyroscope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Develop a motion tracking module limited to 1 orientation, and 1 dimension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Motion tracker used: MPU-9250 ,MEMS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MEMS - Microelectromechanical systems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2575" y="540250"/>
            <a:ext cx="2194970" cy="40066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1" name="Google Shape;14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7788" y="3453425"/>
            <a:ext cx="1943349" cy="10934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2" name="Google Shape;14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17999" y="3453424"/>
            <a:ext cx="1428350" cy="10934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Acceleration to Position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425" y="1915650"/>
            <a:ext cx="4876800" cy="24955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907825" y="5943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SHM - Test Case, 1 Dimension 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4325" y="1979063"/>
            <a:ext cx="3905250" cy="16287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5" name="Google Shape;15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7875" y="1627450"/>
            <a:ext cx="2838450" cy="262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707525" y="4849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Noise and Drift velocity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819150" y="1262250"/>
            <a:ext cx="7505700" cy="27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reduce noise and the </a:t>
            </a:r>
            <a:r>
              <a:rPr lang="en"/>
              <a:t>acceleration</a:t>
            </a:r>
            <a:r>
              <a:rPr lang="en"/>
              <a:t> data, we use a low pass filter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reduce drift velocity/position, we use a high pass filter</a:t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9122" y="2700549"/>
            <a:ext cx="4756053" cy="1632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819150" y="7918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MPU-9250 Price ~ $10 CAD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Best choice in terms of price, precision, and size.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~300 Hz, 14 bit resolution, +\- 60mg/s^2 = 0.58m/s^2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Other options: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NGIMU ~ $500 CAD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x-IMU</a:t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1275" y="2044696"/>
            <a:ext cx="5479351" cy="1676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9" name="Google Shape;16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2475" y="548449"/>
            <a:ext cx="3718151" cy="13217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Plan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770925" y="15969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Tracking Module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Quantitative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Define an error function using object tracking contained in the OpenCV3 library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Full product test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Qualitative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Implement</a:t>
            </a:r>
            <a:r>
              <a:rPr lang="en"/>
              <a:t> using an robotic arm, and model hair/heads.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 cases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General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20-30 minutes long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Cover space of a normal haircut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