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67" r:id="rId5"/>
    <p:sldId id="259" r:id="rId6"/>
    <p:sldId id="264" r:id="rId7"/>
    <p:sldId id="268" r:id="rId8"/>
    <p:sldId id="270" r:id="rId9"/>
    <p:sldId id="348" r:id="rId10"/>
    <p:sldId id="281" r:id="rId11"/>
    <p:sldId id="282" r:id="rId12"/>
    <p:sldId id="353" r:id="rId13"/>
    <p:sldId id="354" r:id="rId14"/>
    <p:sldId id="355" r:id="rId15"/>
    <p:sldId id="356" r:id="rId16"/>
    <p:sldId id="26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19777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050" autoAdjust="0"/>
    <p:restoredTop sz="94660"/>
  </p:normalViewPr>
  <p:slideViewPr>
    <p:cSldViewPr>
      <p:cViewPr>
        <p:scale>
          <a:sx n="75" d="100"/>
          <a:sy n="75" d="100"/>
        </p:scale>
        <p:origin x="-1738" y="-6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CD2F7-31AC-4AE0-A00C-31FA0F0A6AE4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E4E5-F7F8-4BA7-AEE2-CFA8A6689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3432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050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920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803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794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4296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796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367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1136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7341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91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024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ED54-6771-4210-A2F1-2103A4BA9F53}" type="datetimeFigureOut">
              <a:rPr lang="ko-KR" altLang="en-US" smtClean="0"/>
              <a:pPr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9764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615" y="1958326"/>
            <a:ext cx="543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</a:t>
            </a:r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  <a:r>
              <a:rPr lang="ko-KR" altLang="en-US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재고관리 프로그램</a:t>
            </a:r>
            <a:endParaRPr lang="en-US" altLang="ko-KR" sz="3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6406" y="1800480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40152" y="4291231"/>
            <a:ext cx="2863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2019.01.22 ~ 2019.02.14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발표일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2019.02.14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8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dlwnt\Picture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95250"/>
            <a:ext cx="6324600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3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dlwnt\Pictures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88900"/>
            <a:ext cx="6324600" cy="4965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3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dlwnt\Pictures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8163" y="349250"/>
            <a:ext cx="2987675" cy="4443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3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C:\Users\dlwnt\Pictures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6050" y="95250"/>
            <a:ext cx="6311900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3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dlwnt\Pictures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3400" y="368300"/>
            <a:ext cx="2995613" cy="4405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3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C:\Users\dlwnt\Pictures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88900"/>
            <a:ext cx="6267450" cy="4965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43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4849" y="2019493"/>
            <a:ext cx="4643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감사합니다</a:t>
            </a:r>
            <a:endParaRPr lang="en-US" altLang="ko-KR" sz="3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THANK YOU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73576" y="2154932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975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40152" y="1678036"/>
            <a:ext cx="131823" cy="3197970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80414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4800" dirty="0" smtClean="0">
                <a:ln>
                  <a:solidFill>
                    <a:srgbClr val="990000">
                      <a:alpha val="30000"/>
                    </a:srgbClr>
                  </a:solidFill>
                </a:ln>
                <a:solidFill>
                  <a:srgbClr val="99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</a:t>
            </a:r>
            <a:r>
              <a:rPr lang="en-US" altLang="ko-KR" sz="48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NDE</a:t>
            </a:r>
            <a:r>
              <a:rPr lang="en-US" altLang="ko-KR" sz="48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</a:t>
            </a:r>
            <a:endParaRPr lang="ko-KR" altLang="en-US" sz="48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184" y="1678037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1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개발일정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2254101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프로그램개요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8184" y="2812323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 DB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구조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114901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28184" y="335756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후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</a:t>
            </a:r>
          </a:p>
        </p:txBody>
      </p:sp>
    </p:spTree>
    <p:extLst>
      <p:ext uri="{BB962C8B-B14F-4D97-AF65-F5344CB8AC3E}">
        <p14:creationId xmlns="" xmlns:p14="http://schemas.microsoft.com/office/powerpoint/2010/main" val="35085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428728" y="500048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개발일정</a:t>
            </a:r>
            <a:endParaRPr lang="ko-KR" altLang="en-US" sz="32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42213" y="1241698"/>
            <a:ext cx="108012" cy="3904912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94259" y="124169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1/22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목적 작성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84015" y="164517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1/23 -   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컨텐츠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설정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테이블 설계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0067" y="2078727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1/24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UI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구조 설계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94259" y="251077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1/25-    UI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구조 설계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94259" y="2931790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1/28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UI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구조 설계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9592" y="329357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1/27 	Login 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View,Main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View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99592" y="372351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1/28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상품등록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DB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연동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526142" y="1259126"/>
            <a:ext cx="108012" cy="3904912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078188" y="1259126"/>
            <a:ext cx="445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1/29 -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상품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DB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값을 재고 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TableView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불러오기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00496" y="1785932"/>
            <a:ext cx="403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1/31 -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고객관리 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TableView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조회한 상품을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Table Select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후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DB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값을 수정 및 삭제 기능 추가 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07320" y="3680445"/>
            <a:ext cx="373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2/13 -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매출관리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Table View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수량 막대그래프로 띄우기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07321" y="4195534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2/14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완료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00496" y="2428874"/>
            <a:ext cx="403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2/07 -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매출관리 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TableView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조회한 상품을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Table Select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후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DB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저장된 값을 수정 및 삭제 기능 추가 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87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570931" y="43561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개발일정</a:t>
            </a:r>
            <a:endParaRPr lang="ko-KR" altLang="en-US" sz="32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42213" y="1241698"/>
            <a:ext cx="108012" cy="3904912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22250" y="1241698"/>
            <a:ext cx="655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2/15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판매된 상품의 정보와 고객의 정보를 조인하여 새로운 테이블을 생성한다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2007" y="1750045"/>
            <a:ext cx="656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2/16 -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생성한 테이블에 판매된 상품의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5%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포인트를 누적하여 상품의 포인트와 누적된 포인트를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저장하여 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TableView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불러온다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8058" y="2326109"/>
            <a:ext cx="721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2/17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생성한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테이블에 판매된 상품의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5%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포인트를 누적하여 상품의 포인트와 누적된 포인트를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저장하여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TableView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불러온다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22250" y="2902173"/>
            <a:ext cx="670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2/18- 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생성한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테이블에 판매된 상품의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5%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포인트를 누적하여 상품의 포인트와 누적된 포인트를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저장하여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TableView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불러온다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2250" y="3518887"/>
            <a:ext cx="735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2/19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고객정보 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TableView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Select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하여 수정 및 삭제 한다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7583" y="4094951"/>
            <a:ext cx="6696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2/20 -    PPT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작성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71600" y="912662"/>
            <a:ext cx="7848872" cy="39806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700"/>
              </a:lnSpc>
            </a:pPr>
            <a:endParaRPr lang="en-US" altLang="ko-KR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OS </a:t>
            </a:r>
            <a:r>
              <a:rPr lang="en-US" altLang="ko-KR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: </a:t>
            </a: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Window10 </a:t>
            </a:r>
            <a:r>
              <a:rPr lang="en-US" altLang="ko-KR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64bit</a:t>
            </a: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endParaRPr lang="en-US" altLang="ko-KR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r>
              <a:rPr lang="ko-KR" altLang="en-US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개발 </a:t>
            </a:r>
            <a:r>
              <a:rPr lang="en-US" altLang="ko-KR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Tool : </a:t>
            </a:r>
            <a:r>
              <a:rPr lang="en-US" altLang="ko-KR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MySQL</a:t>
            </a: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COMMUNITY SERVER 5.7,10 LOG (GPL) </a:t>
            </a:r>
            <a:endParaRPr lang="en-US" altLang="ko-KR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endParaRPr lang="en-US" altLang="ko-KR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>
              <a:lnSpc>
                <a:spcPts val="1700"/>
              </a:lnSpc>
            </a:pPr>
            <a:r>
              <a:rPr lang="en-US" altLang="ko-KR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                 </a:t>
            </a:r>
            <a:r>
              <a:rPr lang="en-US" altLang="ko-KR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MySQL</a:t>
            </a: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WORKBENCH 6.3.5 CE BUILD 201(64 BIT)</a:t>
            </a:r>
          </a:p>
          <a:p>
            <a:pPr>
              <a:lnSpc>
                <a:spcPts val="1700"/>
              </a:lnSpc>
            </a:pP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	       </a:t>
            </a:r>
            <a:endParaRPr lang="en-US" altLang="ko-KR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endParaRPr lang="en-US" altLang="ko-KR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r>
              <a:rPr lang="ko-KR" altLang="en-US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개발언어 </a:t>
            </a:r>
            <a:r>
              <a:rPr lang="en-US" altLang="ko-KR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: </a:t>
            </a: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JDK1.8 ,JAVAFX</a:t>
            </a:r>
            <a:endParaRPr lang="en-US" altLang="ko-KR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84437" y="435610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개발환경</a:t>
            </a:r>
            <a:endParaRPr lang="en-US" altLang="ko-KR" sz="2400" b="1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ko-KR" altLang="en-US" sz="32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1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740421" y="465515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프로그램 개요</a:t>
            </a:r>
            <a:endParaRPr lang="en-US" altLang="ko-KR" sz="2400" b="1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ko-KR" altLang="en-US" sz="32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928662" y="928676"/>
            <a:ext cx="7632848" cy="1057474"/>
            <a:chOff x="1637420" y="-73263"/>
            <a:chExt cx="7632848" cy="1057474"/>
          </a:xfrm>
        </p:grpSpPr>
        <p:sp>
          <p:nvSpPr>
            <p:cNvPr id="32" name="직사각형 31"/>
            <p:cNvSpPr/>
            <p:nvPr/>
          </p:nvSpPr>
          <p:spPr>
            <a:xfrm>
              <a:off x="1637420" y="-73263"/>
              <a:ext cx="1800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목</a:t>
              </a:r>
              <a:r>
                <a:rPr lang="ko-KR" altLang="en-US" sz="2000" b="1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적</a:t>
              </a:r>
              <a:r>
                <a:rPr lang="en-US" altLang="ko-KR" sz="28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.</a:t>
              </a:r>
              <a:endParaRPr lang="ko-KR" altLang="en-US" sz="28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88493" y="399436"/>
              <a:ext cx="6881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16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운동에 필요한 단백질식품인 </a:t>
              </a:r>
              <a:r>
                <a:rPr lang="ko-KR" altLang="en-US" sz="1600" b="1" dirty="0" err="1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닭가슴살</a:t>
              </a:r>
              <a:r>
                <a:rPr lang="ko-KR" altLang="en-US" sz="16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재고를 관리하고 회원을 </a:t>
              </a:r>
              <a:r>
                <a:rPr lang="ko-KR" altLang="en-US" sz="1600" b="1" dirty="0" err="1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관리하기위한</a:t>
              </a:r>
              <a:r>
                <a:rPr lang="ko-KR" altLang="en-US" sz="16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프로그램</a:t>
              </a:r>
              <a:endParaRPr lang="en-US" altLang="ko-KR" sz="16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27584" y="1883608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요구사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항</a:t>
            </a:r>
            <a:r>
              <a:rPr lang="en-US" altLang="ko-KR" sz="2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2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1547664" y="2427734"/>
            <a:ext cx="583264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ko-KR" altLang="ko-KR" sz="12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관리자</a:t>
            </a:r>
            <a:endParaRPr lang="ko-KR" altLang="ko-KR" sz="11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관리자로 </a:t>
            </a:r>
            <a:r>
              <a:rPr lang="ko-KR" altLang="ko-KR" sz="11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로그인시 메뉴를 이용할 수 있다</a:t>
            </a:r>
            <a:r>
              <a:rPr lang="en-US" altLang="ko-KR" sz="11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  <a:endParaRPr lang="ko-KR" altLang="ko-KR" sz="11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관리자는 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회원을 등록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수정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</a:t>
            </a:r>
            <a:r>
              <a:rPr lang="ko-KR" altLang="en-US" sz="11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삭제할수있다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  <a:endParaRPr lang="ko-KR" altLang="ko-KR" sz="11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관리자는 상품 재고를  등록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수정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</a:t>
            </a:r>
            <a:r>
              <a:rPr lang="ko-KR" altLang="en-US" sz="11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삭제할수있다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  <a:endParaRPr lang="ko-KR" altLang="ko-KR" sz="11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관리자는 상품의 남은 수량을 </a:t>
            </a:r>
            <a:r>
              <a:rPr lang="ko-KR" altLang="en-US" sz="11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확인할수있다</a:t>
            </a:r>
            <a:endParaRPr lang="ko-KR" altLang="ko-KR" sz="11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49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766641" y="459947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프로그램 개요</a:t>
            </a:r>
            <a:endParaRPr lang="en-US" altLang="ko-KR" sz="2400" b="1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ko-KR" altLang="en-US" sz="3200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1560" y="1040998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요구사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항</a:t>
            </a:r>
            <a:r>
              <a:rPr lang="en-US" altLang="ko-KR" sz="2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2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33264" y="1528355"/>
            <a:ext cx="8207696" cy="157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로그인 방법</a:t>
            </a:r>
            <a:endParaRPr kumimoji="1" lang="ko-KR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  -</a:t>
            </a:r>
            <a:r>
              <a:rPr kumimoji="1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관리자는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고유 아이디를 </a:t>
            </a:r>
            <a:r>
              <a:rPr kumimoji="1" lang="ko-KR" sz="105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가지고있다</a:t>
            </a:r>
            <a:endParaRPr kumimoji="1" lang="en-US" altLang="ko-KR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5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고객등록</a:t>
            </a:r>
            <a:endParaRPr kumimoji="1" lang="en-US" altLang="ko-KR" sz="105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5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  -</a:t>
            </a:r>
            <a:r>
              <a:rPr kumimoji="1" lang="ko-KR" altLang="en-US" sz="105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관리자는 회원을 고객번호를 중복이 되지 않게 </a:t>
            </a:r>
            <a:r>
              <a:rPr kumimoji="1" lang="en-US" altLang="ko-KR" sz="105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5</a:t>
            </a:r>
            <a:r>
              <a:rPr kumimoji="1" lang="ko-KR" altLang="en-US" sz="105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자리로 지정하고</a:t>
            </a:r>
            <a:r>
              <a:rPr kumimoji="1" lang="en-US" altLang="ko-KR" sz="105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kumimoji="1" lang="ko-KR" altLang="en-US" sz="105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회원이름을 등록한다</a:t>
            </a:r>
            <a:r>
              <a:rPr kumimoji="1" lang="en-US" altLang="ko-KR" sz="105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 </a:t>
            </a:r>
            <a:r>
              <a:rPr kumimoji="1" lang="ko-KR" altLang="en-US" sz="105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성병은 남성 혹은 여성으로 </a:t>
            </a:r>
            <a:r>
              <a:rPr kumimoji="1" lang="ko-KR" altLang="en-US" sz="105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등록이가능하고</a:t>
            </a:r>
            <a:r>
              <a:rPr kumimoji="1" lang="en-US" altLang="ko-KR" sz="105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5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    </a:t>
            </a:r>
            <a:r>
              <a:rPr kumimoji="1" lang="ko-KR" altLang="en-US" sz="105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생년월일과 가입날짜를 </a:t>
            </a:r>
            <a:r>
              <a:rPr kumimoji="1" lang="ko-KR" altLang="en-US" sz="105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지정해준뒤</a:t>
            </a:r>
            <a:r>
              <a:rPr kumimoji="1" lang="ko-KR" altLang="en-US" sz="105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휴대폰번호를 입력해준다</a:t>
            </a:r>
            <a:endParaRPr kumimoji="1" lang="en-US" altLang="ko-KR" sz="105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1" kern="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재고관리</a:t>
            </a:r>
            <a:endParaRPr lang="en-US" altLang="ko-KR" sz="1100" b="1" kern="1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b="1" kern="1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en-US" altLang="ko-KR" sz="1050" b="1" kern="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050" b="1" kern="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재고관리는 </a:t>
            </a:r>
            <a:r>
              <a:rPr lang="ko-KR" altLang="en-US" sz="1050" b="1" kern="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재품명은</a:t>
            </a:r>
            <a:r>
              <a:rPr lang="ko-KR" altLang="en-US" sz="1050" b="1" kern="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1050" b="1" kern="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중복될수</a:t>
            </a:r>
            <a:r>
              <a:rPr lang="ko-KR" altLang="en-US" sz="1050" b="1" kern="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없고 공급가</a:t>
            </a:r>
            <a:r>
              <a:rPr lang="en-US" altLang="ko-KR" sz="1050" b="1" kern="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</a:t>
            </a:r>
            <a:r>
              <a:rPr lang="ko-KR" altLang="en-US" sz="1050" b="1" kern="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판매가</a:t>
            </a:r>
            <a:r>
              <a:rPr lang="en-US" altLang="ko-KR" sz="1050" b="1" kern="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</a:t>
            </a:r>
            <a:r>
              <a:rPr lang="ko-KR" altLang="en-US" sz="1050" b="1" kern="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수량</a:t>
            </a:r>
            <a:r>
              <a:rPr lang="en-US" altLang="ko-KR" sz="1050" b="1" kern="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</a:t>
            </a:r>
            <a:r>
              <a:rPr lang="ko-KR" altLang="en-US" sz="1050" b="1" kern="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입고일</a:t>
            </a:r>
            <a:r>
              <a:rPr lang="en-US" altLang="ko-KR" sz="1050" b="1" kern="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</a:t>
            </a:r>
            <a:r>
              <a:rPr lang="ko-KR" altLang="en-US" sz="1050" b="1" kern="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유통기한을 등록해준다</a:t>
            </a:r>
            <a:r>
              <a:rPr lang="en-US" altLang="ko-KR" sz="1050" b="1" kern="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b="1" kern="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재고현황</a:t>
            </a:r>
            <a:endParaRPr lang="en-US" altLang="ko-KR" sz="1050" b="1" kern="1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b="1" kern="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 -</a:t>
            </a:r>
            <a:r>
              <a:rPr lang="ko-KR" altLang="en-US" sz="1050" b="1" kern="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재고현황은 재고관리에서 현재 남은 제품의 수량을 막대그래프로 보여준다</a:t>
            </a:r>
            <a:endParaRPr lang="en-US" altLang="ko-KR" sz="1050" b="1" kern="1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52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9632" y="291302"/>
            <a:ext cx="2880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DB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구조</a:t>
            </a:r>
            <a:endParaRPr lang="ko-KR" altLang="en-US" sz="4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428610"/>
            <a:ext cx="2090743" cy="428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556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 descr="C:\Users\dlwnt\Desktop\diagra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1450" y="-9525"/>
            <a:ext cx="9486900" cy="5162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353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340</Words>
  <Application>Microsoft Office PowerPoint</Application>
  <PresentationFormat>화면 슬라이드 쇼(16:9)</PresentationFormat>
  <Paragraphs>64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Customer</cp:lastModifiedBy>
  <cp:revision>263</cp:revision>
  <dcterms:created xsi:type="dcterms:W3CDTF">2015-05-05T07:06:57Z</dcterms:created>
  <dcterms:modified xsi:type="dcterms:W3CDTF">2019-02-18T05:14:48Z</dcterms:modified>
</cp:coreProperties>
</file>