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3" r:id="rId4"/>
    <p:sldId id="262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65A1-2870-499A-B396-0825E93CA933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A23F-22B9-4314-B725-896C6FBA50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학년 게임공학과 이진수입니다</a:t>
            </a:r>
            <a:r>
              <a:rPr lang="en-US" altLang="ko-KR"/>
              <a:t>. </a:t>
            </a:r>
            <a:r>
              <a:rPr lang="ko-KR" altLang="en-US"/>
              <a:t>발표시작하겠습니다</a:t>
            </a:r>
            <a:r>
              <a:rPr lang="en-US" altLang="ko-KR"/>
              <a:t>. </a:t>
            </a:r>
            <a:r>
              <a:rPr lang="ko-KR" altLang="en-US"/>
              <a:t>저의 게임 컨셉은 환세취호전 리메이크입니다</a:t>
            </a:r>
            <a:r>
              <a:rPr lang="en-US" altLang="ko-KR"/>
              <a:t>. </a:t>
            </a:r>
            <a:r>
              <a:rPr lang="ko-KR" altLang="en-US"/>
              <a:t>원래의 환세취호전과는 달리 슈퍼마리오같은 </a:t>
            </a:r>
            <a:r>
              <a:rPr lang="en-US" altLang="ko-KR"/>
              <a:t>2d</a:t>
            </a:r>
            <a:r>
              <a:rPr lang="ko-KR" altLang="en-US"/>
              <a:t> 횡스크롤게임을 만들겠습니다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4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예상 게임 실행 흐름입니다</a:t>
            </a:r>
            <a:r>
              <a:rPr lang="en-US" altLang="ko-KR"/>
              <a:t>. </a:t>
            </a:r>
            <a:r>
              <a:rPr lang="ko-KR" altLang="en-US"/>
              <a:t>왼쪽 그림처럼 주인공캐릭터가 앞으로 이동해가다가 장애물을 만나게 됩니다</a:t>
            </a:r>
            <a:r>
              <a:rPr lang="en-US" altLang="ko-KR"/>
              <a:t>. </a:t>
            </a:r>
            <a:r>
              <a:rPr lang="ko-KR" altLang="en-US"/>
              <a:t>점프해서 피하도록 합니다</a:t>
            </a:r>
            <a:r>
              <a:rPr lang="en-US" altLang="ko-KR"/>
              <a:t>. </a:t>
            </a:r>
            <a:r>
              <a:rPr lang="ko-KR" altLang="en-US"/>
              <a:t>오른쪽 그림처럼 적을 만나면 장풍을 쏘아 맞춰 무찌릅니다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스테이지는 총 </a:t>
            </a:r>
            <a:r>
              <a:rPr lang="en-US" altLang="ko-KR"/>
              <a:t>3</a:t>
            </a:r>
            <a:r>
              <a:rPr lang="ko-KR" altLang="en-US"/>
              <a:t>개이며 각 스테이지 마지막에는 보스가 있습니다</a:t>
            </a:r>
            <a:r>
              <a:rPr lang="en-US" altLang="ko-KR"/>
              <a:t>. </a:t>
            </a:r>
            <a:r>
              <a:rPr lang="ko-KR" altLang="en-US"/>
              <a:t>이 보스를 무찌르면 그 스테이지가 클리어됩니다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8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Hg5u75bfWAhXI2LwKHR1NDLoQjRwIBw&amp;url=https://jidaesimsim.blogspot.com/2017/02/blog-post_28.html&amp;psig=AFQjCNENK-hQFkvv-tRdkg_lRKgpMTGhiw&amp;ust=15061353233518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41682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실행 흐름</a:t>
            </a:r>
            <a:r>
              <a:rPr lang="en-US" altLang="ko-KR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2" descr="http://cfile218.uf.daum.net/original/2157A63B51E88A7E29A0E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204864"/>
            <a:ext cx="3970785" cy="2664296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C736F3-6063-416E-9A7C-E051426A7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4105064" cy="2683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7D93-AD8A-4769-920B-827CEE7A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실행 흐름</a:t>
            </a:r>
            <a:r>
              <a:rPr lang="en-US" altLang="ko-KR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/>
          </a:p>
        </p:txBody>
      </p:sp>
      <p:pic>
        <p:nvPicPr>
          <p:cNvPr id="7" name="Picture 2" descr="슈퍼마리오 쿠파에 대한 이미지 검색결과">
            <a:hlinkClick r:id="rId3"/>
            <a:extLst>
              <a:ext uri="{FF2B5EF4-FFF2-40B4-BE49-F238E27FC236}">
                <a16:creationId xmlns:a16="http://schemas.microsoft.com/office/drawing/2014/main" id="{D41AD51A-CD56-4B56-9CDA-9DD9049F603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772816"/>
            <a:ext cx="5328592" cy="3799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15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645025" y="1444294"/>
            <a:ext cx="4041775" cy="39417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CE88A0-396A-46B5-A7B9-C1133E56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52876"/>
              </p:ext>
            </p:extLst>
          </p:nvPr>
        </p:nvGraphicFramePr>
        <p:xfrm>
          <a:off x="683568" y="1268760"/>
          <a:ext cx="7704855" cy="533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64135124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370750928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3233656722"/>
                    </a:ext>
                  </a:extLst>
                </a:gridCol>
              </a:tblGrid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8524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캐릭터컨트롤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방향 키보드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335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캐릭터기술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r>
                        <a:rPr lang="ko-KR" altLang="en-US" sz="1600"/>
                        <a:t>키 입력시 스킬사용가능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학살용이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20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 </a:t>
                      </a: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개의 스테이지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초원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마을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지옥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07991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적</a:t>
                      </a:r>
                      <a:r>
                        <a:rPr lang="en-US" altLang="ko-KR" sz="1600"/>
                        <a:t>AI</a:t>
                      </a:r>
                      <a:endParaRPr lang="ko-KR" alt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주인공을 발견하지 못하고 순찰상태이거나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처음부터 다가와 공격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64566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다음 스테이지로 갈수록 난이도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다양한 패턴의 적 등장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079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게임기능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피격시 체력 감소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진행 중 스킬 획득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스킬창에서 스킬확인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변경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마우스사용</a:t>
                      </a:r>
                      <a:r>
                        <a:rPr lang="en-US" altLang="ko-KR" sz="1600"/>
                        <a:t>x, </a:t>
                      </a:r>
                      <a:r>
                        <a:rPr lang="ko-KR" altLang="en-US" sz="1600"/>
                        <a:t>일시정지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주인공캐릭터와 적의 체력게이지</a:t>
                      </a:r>
                      <a:endParaRPr lang="en-US" altLang="ko-KR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24164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BGM, </a:t>
                      </a:r>
                      <a:r>
                        <a:rPr lang="ko-KR" altLang="en-US" sz="1600"/>
                        <a:t>적이 죽는소리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적의 목소리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장풍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4206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걷기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038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0AF15F-F1CC-4661-BF80-D62086BD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76016"/>
              </p:ext>
            </p:extLst>
          </p:nvPr>
        </p:nvGraphicFramePr>
        <p:xfrm>
          <a:off x="611560" y="1340768"/>
          <a:ext cx="7776864" cy="548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13686280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3363110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480961"/>
                    </a:ext>
                  </a:extLst>
                </a:gridCol>
              </a:tblGrid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스프라이트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배경이미지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1341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주인공캐릭터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적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</a:t>
                      </a:r>
                      <a:r>
                        <a:rPr lang="ko-KR" altLang="en-US" sz="1200"/>
                        <a:t>키보드 입력을 받아 움직이는 주인공 캐릭터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2.</a:t>
                      </a:r>
                      <a:r>
                        <a:rPr lang="ko-KR" altLang="en-US" sz="1200"/>
                        <a:t>적은 주인공 캐릭터쪽으로 다가옴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23765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배경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</a:t>
                      </a:r>
                      <a:r>
                        <a:rPr lang="ko-KR" altLang="en-US" sz="1200"/>
                        <a:t>배경이미지 띄우기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2.</a:t>
                      </a:r>
                      <a:r>
                        <a:rPr lang="ko-KR" altLang="en-US" sz="1200"/>
                        <a:t>주인공캐릭터가 이동할 때마다 변하는 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89423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 </a:t>
                      </a:r>
                      <a:r>
                        <a:rPr lang="en-US" altLang="ko-KR" sz="1200"/>
                        <a:t>AI </a:t>
                      </a:r>
                      <a:r>
                        <a:rPr lang="ko-KR" altLang="en-US" sz="12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적이 순찰하다가 주인공 캐릭터를 발견하면 주인공 캐릭터쪽으로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00405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스킬창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체력게이지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일시정지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게임종료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2902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중간점검 및 보완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73382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65190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30939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66330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최종 점검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556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257</Words>
  <Application>Microsoft Office PowerPoint</Application>
  <PresentationFormat>화면 슬라이드 쇼(4:3)</PresentationFormat>
  <Paragraphs>59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맑은 고딕</vt:lpstr>
      <vt:lpstr>Lucida Sans Unicode</vt:lpstr>
      <vt:lpstr>Verdana</vt:lpstr>
      <vt:lpstr>Wingdings 2</vt:lpstr>
      <vt:lpstr>Wingdings 3</vt:lpstr>
      <vt:lpstr>광장</vt:lpstr>
      <vt:lpstr>게임 컨셉</vt:lpstr>
      <vt:lpstr>예상 게임 실행 흐름1</vt:lpstr>
      <vt:lpstr>예상 게임 실행 흐름2</vt:lpstr>
      <vt:lpstr>개발 범위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jinsu lee</dc:creator>
  <cp:lastModifiedBy>jinsu lee</cp:lastModifiedBy>
  <cp:revision>22</cp:revision>
  <dcterms:created xsi:type="dcterms:W3CDTF">2017-12-14T10:09:40Z</dcterms:created>
  <dcterms:modified xsi:type="dcterms:W3CDTF">2018-09-26T12:20:11Z</dcterms:modified>
</cp:coreProperties>
</file>