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2" r:id="rId3"/>
    <p:sldId id="261" r:id="rId4"/>
    <p:sldId id="26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65A1-2870-499A-B396-0825E93CA933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9A23F-22B9-4314-B725-896C6FBA50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학년 게임공학과 이진수입니다</a:t>
            </a:r>
            <a:r>
              <a:rPr lang="en-US" altLang="ko-KR"/>
              <a:t>. </a:t>
            </a:r>
            <a:r>
              <a:rPr lang="ko-KR" altLang="en-US"/>
              <a:t>발표시작하겠습니다</a:t>
            </a:r>
            <a:r>
              <a:rPr lang="en-US" altLang="ko-KR"/>
              <a:t>. </a:t>
            </a:r>
            <a:r>
              <a:rPr lang="ko-KR" altLang="en-US"/>
              <a:t>저의 게임 컨셉은 환세취호전 리메이크입니다</a:t>
            </a:r>
            <a:r>
              <a:rPr lang="en-US" altLang="ko-KR"/>
              <a:t>. </a:t>
            </a:r>
            <a:r>
              <a:rPr lang="ko-KR" altLang="en-US"/>
              <a:t>원래의 환세취호전과는 달리 슈퍼마리오같은 </a:t>
            </a:r>
            <a:r>
              <a:rPr lang="en-US" altLang="ko-KR"/>
              <a:t>2d</a:t>
            </a:r>
            <a:r>
              <a:rPr lang="ko-KR" altLang="en-US"/>
              <a:t> 횡스크롤게임을 만들겠습니다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A23F-22B9-4314-B725-896C6FBA50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4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A23F-22B9-4314-B725-896C6FBA50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9A23F-22B9-4314-B725-896C6FBA50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2CCA5B-3E49-4340-AE3D-E6311A90939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ED86D6-DB2D-4707-9FF9-C372476D9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컨셉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92896"/>
            <a:ext cx="3970785" cy="286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http://cfile218.uf.daum.net/original/2157A63B51E88A7E29A0EA">
            <a:extLst>
              <a:ext uri="{FF2B5EF4-FFF2-40B4-BE49-F238E27FC236}">
                <a16:creationId xmlns:a16="http://schemas.microsoft.com/office/drawing/2014/main" id="{0DCEDF3A-C3A5-49DB-B871-32A68548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5" y="2719231"/>
            <a:ext cx="3970785" cy="266429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3F5B6-AE5C-438C-9722-B34592CCDB47}"/>
              </a:ext>
            </a:extLst>
          </p:cNvPr>
          <p:cNvSpPr txBox="1"/>
          <p:nvPr/>
        </p:nvSpPr>
        <p:spPr>
          <a:xfrm>
            <a:off x="683568" y="1503803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00B050"/>
                </a:solidFill>
              </a:rPr>
              <a:t>환세취호전리메이크</a:t>
            </a:r>
            <a:r>
              <a:rPr lang="en-US" altLang="ko-KR" sz="2800" b="1">
                <a:solidFill>
                  <a:srgbClr val="00B050"/>
                </a:solidFill>
              </a:rPr>
              <a:t>, </a:t>
            </a:r>
            <a:r>
              <a:rPr lang="ko-KR" altLang="en-US" sz="2800" b="1">
                <a:solidFill>
                  <a:srgbClr val="00B050"/>
                </a:solidFill>
              </a:rPr>
              <a:t>슈퍼마리오식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4645025" y="1444294"/>
            <a:ext cx="4041775" cy="394176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ko-K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CE88A0-396A-46B5-A7B9-C1133E562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66380"/>
              </p:ext>
            </p:extLst>
          </p:nvPr>
        </p:nvGraphicFramePr>
        <p:xfrm>
          <a:off x="683568" y="1268760"/>
          <a:ext cx="7704855" cy="52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641351240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3370750928"/>
                    </a:ext>
                  </a:extLst>
                </a:gridCol>
              </a:tblGrid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8524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캐릭터컨트롤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좌우이동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63355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캐릭터기술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r>
                        <a:rPr lang="ko-KR" altLang="en-US" sz="1600"/>
                        <a:t>키 입력시 기본공격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스킬사용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5205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 </a:t>
                      </a:r>
                      <a:r>
                        <a:rPr lang="en-US" altLang="ko-KR" sz="1600"/>
                        <a:t>3</a:t>
                      </a:r>
                      <a:r>
                        <a:rPr lang="ko-KR" altLang="en-US" sz="1600"/>
                        <a:t>개의 스테이지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초원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마을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지옥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07991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적</a:t>
                      </a:r>
                      <a:r>
                        <a:rPr lang="en-US" altLang="ko-KR" sz="1600"/>
                        <a:t>AI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일부 적은 순찰상태에 있다가 주인공을 발견하면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64566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다음 스테이지로 갈수록 난이도 상승</a:t>
                      </a:r>
                    </a:p>
                    <a:p>
                      <a:pPr algn="ctr" latinLnBrk="1"/>
                      <a:r>
                        <a:rPr lang="ko-KR" altLang="en-US" sz="1600"/>
                        <a:t>점점 더 다양한 패턴의 적 등장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80795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주인공과 적간의 충돌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주인공공격기와 적간의 충돌 구현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진행 중 스킬 획득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스킬창에서 스킬확인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변경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마우스사용</a:t>
                      </a:r>
                      <a:r>
                        <a:rPr lang="en-US" altLang="ko-KR" sz="1600"/>
                        <a:t>x, </a:t>
                      </a:r>
                      <a:r>
                        <a:rPr lang="ko-KR" altLang="en-US" sz="1600"/>
                        <a:t>일시정지</a:t>
                      </a:r>
                      <a:endParaRPr lang="en-US" altLang="ko-KR" sz="1600"/>
                    </a:p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24164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BGM, </a:t>
                      </a:r>
                      <a:r>
                        <a:rPr lang="ko-KR" altLang="en-US" sz="1600"/>
                        <a:t>적이 죽는소리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적의 목소리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공격시 사운드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14206"/>
                  </a:ext>
                </a:extLst>
              </a:tr>
              <a:tr h="517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주인공</a:t>
                      </a:r>
                      <a:r>
                        <a:rPr lang="en-US" altLang="ko-KR" sz="1600"/>
                        <a:t>: </a:t>
                      </a:r>
                      <a:r>
                        <a:rPr lang="ko-KR" altLang="en-US" sz="1600"/>
                        <a:t>걷기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적</a:t>
                      </a:r>
                      <a:r>
                        <a:rPr lang="en-US" altLang="ko-KR" sz="1600"/>
                        <a:t>: </a:t>
                      </a:r>
                      <a:r>
                        <a:rPr lang="ko-KR" altLang="en-US" sz="1600"/>
                        <a:t>공격 모션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4038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상황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0AF15F-F1CC-4661-BF80-D62086BD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50216"/>
              </p:ext>
            </p:extLst>
          </p:nvPr>
        </p:nvGraphicFramePr>
        <p:xfrm>
          <a:off x="611560" y="1340768"/>
          <a:ext cx="7776864" cy="507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13686280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83363110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480961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4134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리소스수집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80%</a:t>
                      </a:r>
                      <a:r>
                        <a:rPr lang="ko-KR" altLang="en-US" sz="1200"/>
                        <a:t>완료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스킬이미지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일부 적캐릭터이미지만 제작하면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23806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주인공캐릭터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적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33%</a:t>
                      </a:r>
                      <a:r>
                        <a:rPr lang="ko-KR" altLang="en-US" sz="1200"/>
                        <a:t>완료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스테이지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만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23765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배경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이미지는 </a:t>
                      </a:r>
                      <a:r>
                        <a:rPr lang="en-US" altLang="ko-KR" sz="1200"/>
                        <a:t>100%</a:t>
                      </a:r>
                      <a:r>
                        <a:rPr lang="ko-KR" altLang="en-US" sz="1200"/>
                        <a:t>제작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스테이지 </a:t>
                      </a:r>
                      <a:r>
                        <a:rPr lang="en-US" altLang="ko-KR" sz="1200"/>
                        <a:t>2,3</a:t>
                      </a:r>
                      <a:r>
                        <a:rPr lang="ko-KR" altLang="en-US" sz="1200"/>
                        <a:t>배경은 미구현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89423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적 </a:t>
                      </a:r>
                      <a:r>
                        <a:rPr lang="en-US" altLang="ko-KR" sz="1200"/>
                        <a:t>AI </a:t>
                      </a:r>
                      <a:r>
                        <a:rPr lang="ko-KR" altLang="en-US" sz="12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미구현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00405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스킬창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체력게이지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일시정지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게임종료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미구현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02902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중간점검 및 보완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73382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7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스테이지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65190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8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스테이지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30939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9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스테이지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66330"/>
                  </a:ext>
                </a:extLst>
              </a:tr>
              <a:tr h="48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최종 점검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556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1CD21-1A90-4ACD-B52C-B048F4EA4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8" y="1481138"/>
            <a:ext cx="7396223" cy="452596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4FB4B98-4379-40B8-9909-0EB7C213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커밋 통계</a:t>
            </a:r>
          </a:p>
        </p:txBody>
      </p:sp>
    </p:spTree>
    <p:extLst>
      <p:ext uri="{BB962C8B-B14F-4D97-AF65-F5344CB8AC3E}">
        <p14:creationId xmlns:p14="http://schemas.microsoft.com/office/powerpoint/2010/main" val="658330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319</TotalTime>
  <Words>211</Words>
  <Application>Microsoft Office PowerPoint</Application>
  <PresentationFormat>화면 슬라이드 쇼(4:3)</PresentationFormat>
  <Paragraphs>56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맑은 고딕</vt:lpstr>
      <vt:lpstr>Lucida Sans Unicode</vt:lpstr>
      <vt:lpstr>Verdana</vt:lpstr>
      <vt:lpstr>Wingdings 2</vt:lpstr>
      <vt:lpstr>Wingdings 3</vt:lpstr>
      <vt:lpstr>광장</vt:lpstr>
      <vt:lpstr>게임 컨셉</vt:lpstr>
      <vt:lpstr>개발 범위</vt:lpstr>
      <vt:lpstr>개발 상황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jinsu lee</dc:creator>
  <cp:lastModifiedBy>jinsu lee</cp:lastModifiedBy>
  <cp:revision>32</cp:revision>
  <dcterms:created xsi:type="dcterms:W3CDTF">2017-12-14T10:09:40Z</dcterms:created>
  <dcterms:modified xsi:type="dcterms:W3CDTF">2018-11-05T12:34:13Z</dcterms:modified>
</cp:coreProperties>
</file>