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561263" cy="106934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368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038" autoAdjust="0"/>
  </p:normalViewPr>
  <p:slideViewPr>
    <p:cSldViewPr>
      <p:cViewPr varScale="1">
        <p:scale>
          <a:sx n="74" d="100"/>
          <a:sy n="74" d="100"/>
        </p:scale>
        <p:origin x="-3288" y="-90"/>
      </p:cViewPr>
      <p:guideLst>
        <p:guide orient="horz" pos="3368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78063" y="428232"/>
            <a:ext cx="6805137" cy="1782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78063" y="2495127"/>
            <a:ext cx="6805137" cy="7057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78063" y="9911198"/>
            <a:ext cx="1764295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4632F-F8B5-40B5-B73E-212A37DAE819}" type="datetimeFigureOut">
              <a:rPr lang="ko-KR" altLang="en-US" smtClean="0"/>
              <a:pPr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583432" y="9911198"/>
            <a:ext cx="239440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418905" y="9911198"/>
            <a:ext cx="1764295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BD272-5F5A-49CC-9834-8E360713D80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" y="44"/>
            <a:ext cx="7559695" cy="1069331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/>
          <p:cNvSpPr/>
          <p:nvPr/>
        </p:nvSpPr>
        <p:spPr>
          <a:xfrm>
            <a:off x="406415" y="2285863"/>
            <a:ext cx="1806585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eaLnBrk="0" fontAlgn="base" latinLnBrk="0" hangingPunct="0"/>
            <a:r>
              <a:rPr lang="en-US" altLang="ko-KR" sz="1600" spc="-100" dirty="0" smtClean="0">
                <a:solidFill>
                  <a:srgbClr val="0070C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Chapter Ⅰ. </a:t>
            </a:r>
            <a:r>
              <a:rPr lang="ko-KR" altLang="en-US" sz="1600" spc="-100" dirty="0" smtClean="0">
                <a:solidFill>
                  <a:srgbClr val="0070C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일반현</a:t>
            </a:r>
            <a:r>
              <a:rPr lang="ko-KR" altLang="en-US" sz="1600" spc="-100" dirty="0">
                <a:solidFill>
                  <a:srgbClr val="0070C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황</a:t>
            </a:r>
            <a:endParaRPr lang="en-US" altLang="ko-KR" sz="1600" spc="-100" dirty="0" smtClean="0">
              <a:solidFill>
                <a:srgbClr val="0070C0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24247" y="2755396"/>
            <a:ext cx="6984775" cy="2663840"/>
            <a:chOff x="324247" y="2755396"/>
            <a:chExt cx="6984775" cy="2663840"/>
          </a:xfrm>
        </p:grpSpPr>
        <p:sp>
          <p:nvSpPr>
            <p:cNvPr id="62" name="직사각형 61"/>
            <p:cNvSpPr/>
            <p:nvPr/>
          </p:nvSpPr>
          <p:spPr>
            <a:xfrm>
              <a:off x="324247" y="2756969"/>
              <a:ext cx="6480175" cy="2662267"/>
            </a:xfrm>
            <a:prstGeom prst="rect">
              <a:avLst/>
            </a:prstGeom>
          </p:spPr>
          <p:txBody>
            <a:bodyPr wrap="square" lIns="72000" tIns="0" rIns="108000" bIns="0">
              <a:spAutoFit/>
            </a:bodyPr>
            <a:lstStyle/>
            <a:p>
              <a:pPr marL="228600" indent="-180975" defTabSz="812800" eaLnBrk="0" fontAlgn="base" latinLnBrk="0" hangingPunct="0">
                <a:spcAft>
                  <a:spcPts val="300"/>
                </a:spcAft>
                <a:tabLst>
                  <a:tab pos="5494338" algn="l"/>
                </a:tabLst>
              </a:pPr>
              <a:r>
                <a:rPr lang="en-US" altLang="ko-KR" sz="1100" dirty="0" smtClean="0">
                  <a:solidFill>
                    <a:srgbClr val="787878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Arial Unicode MS" pitchFamily="50" charset="-127"/>
                </a:rPr>
                <a:t>1. </a:t>
              </a:r>
              <a:r>
                <a:rPr lang="ko-KR" altLang="en-US" sz="1100" dirty="0" err="1" smtClean="0">
                  <a:solidFill>
                    <a:srgbClr val="787878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Arial Unicode MS" pitchFamily="50" charset="-127"/>
                </a:rPr>
                <a:t>제안사</a:t>
              </a:r>
              <a:r>
                <a:rPr lang="ko-KR" altLang="en-US" sz="1100" dirty="0" smtClean="0">
                  <a:solidFill>
                    <a:srgbClr val="787878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Arial Unicode MS" pitchFamily="50" charset="-127"/>
                </a:rPr>
                <a:t> 일반현황 </a:t>
              </a:r>
              <a:r>
                <a:rPr lang="en-US" altLang="ko-KR" sz="1100" dirty="0" smtClean="0">
                  <a:solidFill>
                    <a:srgbClr val="787878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Arial Unicode MS" pitchFamily="50" charset="-127"/>
                </a:rPr>
                <a:t>	</a:t>
              </a:r>
            </a:p>
            <a:p>
              <a:pPr marL="266700" indent="-85725" defTabSz="812800" eaLnBrk="0" fontAlgn="base" latinLnBrk="0" hangingPunct="0">
                <a:spcAft>
                  <a:spcPts val="300"/>
                </a:spcAft>
                <a:tabLst>
                  <a:tab pos="5400675" algn="l"/>
                </a:tabLst>
              </a:pPr>
              <a:r>
                <a:rPr lang="en-US" altLang="ko-KR" sz="1100" dirty="0" smtClean="0">
                  <a:solidFill>
                    <a:srgbClr val="787878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Arial Unicode MS" pitchFamily="50" charset="-127"/>
                </a:rPr>
                <a:t>1.1 </a:t>
              </a:r>
              <a:r>
                <a:rPr lang="ko-KR" altLang="en-US" sz="1100" dirty="0" smtClean="0">
                  <a:solidFill>
                    <a:srgbClr val="787878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Arial Unicode MS" pitchFamily="50" charset="-127"/>
                </a:rPr>
                <a:t>일반현황 및 연혁 </a:t>
              </a:r>
              <a:r>
                <a:rPr lang="en-US" altLang="ko-KR" sz="1100" dirty="0" smtClean="0">
                  <a:solidFill>
                    <a:srgbClr val="787878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Arial Unicode MS" pitchFamily="50" charset="-127"/>
                </a:rPr>
                <a:t>	  </a:t>
              </a:r>
            </a:p>
            <a:p>
              <a:pPr marL="266700" indent="-85725" defTabSz="812800" eaLnBrk="0" fontAlgn="base" latinLnBrk="0" hangingPunct="0">
                <a:spcAft>
                  <a:spcPts val="300"/>
                </a:spcAft>
                <a:tabLst>
                  <a:tab pos="5400675" algn="l"/>
                </a:tabLst>
              </a:pPr>
              <a:r>
                <a:rPr lang="en-US" altLang="ko-KR" sz="1100" dirty="0" smtClean="0">
                  <a:solidFill>
                    <a:srgbClr val="787878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Arial Unicode MS" pitchFamily="50" charset="-127"/>
                </a:rPr>
                <a:t>1.2 </a:t>
              </a:r>
              <a:r>
                <a:rPr lang="ko-KR" altLang="en-US" sz="1100" dirty="0" smtClean="0">
                  <a:solidFill>
                    <a:srgbClr val="787878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Arial Unicode MS" pitchFamily="50" charset="-127"/>
                </a:rPr>
                <a:t>자본금 </a:t>
              </a:r>
              <a:r>
                <a:rPr lang="en-US" altLang="ko-KR" sz="1100" dirty="0" smtClean="0">
                  <a:solidFill>
                    <a:srgbClr val="787878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Arial Unicode MS" pitchFamily="50" charset="-127"/>
                </a:rPr>
                <a:t>/ </a:t>
              </a:r>
              <a:r>
                <a:rPr lang="ko-KR" altLang="en-US" sz="1100" dirty="0" smtClean="0">
                  <a:solidFill>
                    <a:srgbClr val="787878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Arial Unicode MS" pitchFamily="50" charset="-127"/>
                </a:rPr>
                <a:t>매출액</a:t>
              </a:r>
              <a:endPara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endParaRPr>
            </a:p>
            <a:p>
              <a:pPr marL="228600" indent="-180975" defTabSz="812800" eaLnBrk="0" fontAlgn="base" latinLnBrk="0" hangingPunct="0">
                <a:spcAft>
                  <a:spcPts val="300"/>
                </a:spcAft>
                <a:tabLst>
                  <a:tab pos="5494338" algn="l"/>
                </a:tabLst>
              </a:pPr>
              <a:r>
                <a:rPr lang="en-US" altLang="ko-KR" sz="1100" dirty="0" smtClean="0">
                  <a:solidFill>
                    <a:srgbClr val="787878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Arial Unicode MS" pitchFamily="50" charset="-127"/>
                </a:rPr>
                <a:t>2. </a:t>
              </a:r>
              <a:r>
                <a:rPr lang="ko-KR" altLang="en-US" sz="1100" dirty="0" smtClean="0">
                  <a:solidFill>
                    <a:srgbClr val="787878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Arial Unicode MS" pitchFamily="50" charset="-127"/>
                </a:rPr>
                <a:t>주요사업내용</a:t>
              </a:r>
              <a:r>
                <a:rPr lang="en-US" altLang="ko-KR" sz="1100" dirty="0">
                  <a:solidFill>
                    <a:srgbClr val="787878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Arial Unicode MS" pitchFamily="50" charset="-127"/>
                </a:rPr>
                <a:t>	  </a:t>
              </a:r>
            </a:p>
            <a:p>
              <a:pPr marL="409575" indent="-228600" defTabSz="812800" eaLnBrk="0" fontAlgn="base" latinLnBrk="0" hangingPunct="0">
                <a:spcAft>
                  <a:spcPts val="300"/>
                </a:spcAft>
                <a:tabLst>
                  <a:tab pos="5400675" algn="l"/>
                </a:tabLst>
              </a:pPr>
              <a:r>
                <a:rPr lang="en-US" altLang="ko-KR" sz="1100" dirty="0" smtClean="0">
                  <a:solidFill>
                    <a:srgbClr val="787878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Arial Unicode MS" pitchFamily="50" charset="-127"/>
                </a:rPr>
                <a:t>2.1 </a:t>
              </a:r>
              <a:r>
                <a:rPr lang="ko-KR" altLang="en-US" sz="1100" dirty="0" smtClean="0">
                  <a:solidFill>
                    <a:srgbClr val="787878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Arial Unicode MS" pitchFamily="50" charset="-127"/>
                </a:rPr>
                <a:t>주요사업실적</a:t>
              </a:r>
              <a:r>
                <a:rPr lang="en-US" altLang="ko-KR" sz="1100" dirty="0" smtClean="0">
                  <a:solidFill>
                    <a:srgbClr val="787878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Arial Unicode MS" pitchFamily="50" charset="-127"/>
                </a:rPr>
                <a:t>	  </a:t>
              </a:r>
            </a:p>
            <a:p>
              <a:pPr marL="228600" indent="-180975" defTabSz="812800" eaLnBrk="0" fontAlgn="base" latinLnBrk="0" hangingPunct="0">
                <a:spcAft>
                  <a:spcPts val="300"/>
                </a:spcAft>
                <a:tabLst>
                  <a:tab pos="5494338" algn="l"/>
                </a:tabLst>
              </a:pPr>
              <a:r>
                <a:rPr lang="en-US" altLang="ko-KR" sz="1100" dirty="0" smtClean="0">
                  <a:solidFill>
                    <a:srgbClr val="787878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Arial Unicode MS" pitchFamily="50" charset="-127"/>
                </a:rPr>
                <a:t>3. </a:t>
              </a:r>
              <a:r>
                <a:rPr lang="ko-KR" altLang="en-US" sz="1100" dirty="0" smtClean="0">
                  <a:solidFill>
                    <a:srgbClr val="787878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Arial Unicode MS" pitchFamily="50" charset="-127"/>
                </a:rPr>
                <a:t>프로젝트 </a:t>
              </a:r>
              <a:r>
                <a:rPr lang="ko-KR" altLang="en-US" sz="1100" dirty="0" err="1" smtClean="0">
                  <a:solidFill>
                    <a:srgbClr val="787878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Arial Unicode MS" pitchFamily="50" charset="-127"/>
                </a:rPr>
                <a:t>수행조직표</a:t>
              </a:r>
              <a:r>
                <a:rPr lang="ko-KR" altLang="en-US" sz="1100" dirty="0" smtClean="0">
                  <a:solidFill>
                    <a:srgbClr val="787878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Arial Unicode MS" pitchFamily="50" charset="-127"/>
                </a:rPr>
                <a:t> 및 참여인력 이력사항</a:t>
              </a:r>
              <a:endPara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endParaRPr>
            </a:p>
            <a:p>
              <a:pPr marL="228600" indent="-180975" defTabSz="812800" eaLnBrk="0" fontAlgn="base" latinLnBrk="0" hangingPunct="0">
                <a:spcAft>
                  <a:spcPts val="300"/>
                </a:spcAft>
                <a:tabLst>
                  <a:tab pos="5494338" algn="l"/>
                </a:tabLst>
              </a:pPr>
              <a:r>
                <a:rPr lang="en-US" altLang="ko-KR" sz="1100" dirty="0" smtClean="0">
                  <a:solidFill>
                    <a:srgbClr val="787878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Arial Unicode MS" pitchFamily="50" charset="-127"/>
                </a:rPr>
                <a:t>   3.1 </a:t>
              </a:r>
              <a:r>
                <a:rPr lang="ko-KR" altLang="en-US" sz="1100" dirty="0" smtClean="0">
                  <a:solidFill>
                    <a:srgbClr val="787878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Arial Unicode MS" pitchFamily="50" charset="-127"/>
                </a:rPr>
                <a:t>투입인력 이력사항</a:t>
              </a:r>
              <a:endPara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endParaRPr>
            </a:p>
            <a:p>
              <a:pPr marL="228600" indent="-180975" defTabSz="812800" eaLnBrk="0" fontAlgn="base" latinLnBrk="0" hangingPunct="0">
                <a:spcAft>
                  <a:spcPts val="300"/>
                </a:spcAft>
                <a:tabLst>
                  <a:tab pos="5494338" algn="l"/>
                </a:tabLst>
              </a:pPr>
              <a:r>
                <a:rPr lang="en-US" altLang="ko-KR" sz="1100" dirty="0" smtClean="0">
                  <a:solidFill>
                    <a:srgbClr val="787878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Arial Unicode MS" pitchFamily="50" charset="-127"/>
                </a:rPr>
                <a:t>4. </a:t>
              </a:r>
              <a:r>
                <a:rPr lang="ko-KR" altLang="en-US" sz="1100" dirty="0" smtClean="0">
                  <a:solidFill>
                    <a:srgbClr val="787878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Arial Unicode MS" pitchFamily="50" charset="-127"/>
                </a:rPr>
                <a:t>사업실적 증명서</a:t>
              </a:r>
              <a:endParaRPr lang="en-US" altLang="ko-KR" sz="1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endParaRPr>
            </a:p>
            <a:p>
              <a:pPr marL="228600" indent="-180975" defTabSz="812800" eaLnBrk="0" fontAlgn="base" latinLnBrk="0" hangingPunct="0">
                <a:spcAft>
                  <a:spcPts val="300"/>
                </a:spcAft>
                <a:tabLst>
                  <a:tab pos="5494338" algn="l"/>
                </a:tabLst>
              </a:pPr>
              <a:r>
                <a:rPr lang="en-US" altLang="ko-KR" sz="1100" dirty="0" smtClean="0">
                  <a:solidFill>
                    <a:srgbClr val="787878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Arial Unicode MS" pitchFamily="50" charset="-127"/>
                </a:rPr>
                <a:t>5. </a:t>
              </a:r>
              <a:r>
                <a:rPr lang="ko-KR" altLang="en-US" sz="1100" dirty="0" smtClean="0">
                  <a:solidFill>
                    <a:srgbClr val="787878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Arial Unicode MS" pitchFamily="50" charset="-127"/>
                </a:rPr>
                <a:t>신인도</a:t>
              </a:r>
              <a:endPara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endParaRPr>
            </a:p>
            <a:p>
              <a:pPr marL="228600" indent="-180975" defTabSz="812800" eaLnBrk="0" fontAlgn="base" latinLnBrk="0" hangingPunct="0">
                <a:spcAft>
                  <a:spcPts val="300"/>
                </a:spcAft>
                <a:tabLst>
                  <a:tab pos="5494338" algn="l"/>
                </a:tabLst>
              </a:pPr>
              <a:r>
                <a:rPr lang="en-US" altLang="ko-KR" sz="1100" dirty="0" smtClean="0">
                  <a:solidFill>
                    <a:srgbClr val="787878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Arial Unicode MS" pitchFamily="50" charset="-127"/>
                </a:rPr>
                <a:t>6. </a:t>
              </a:r>
              <a:r>
                <a:rPr lang="ko-KR" altLang="en-US" sz="1100" dirty="0" smtClean="0">
                  <a:solidFill>
                    <a:srgbClr val="787878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Arial Unicode MS" pitchFamily="50" charset="-127"/>
                </a:rPr>
                <a:t>정량적 기술능력평가 요약</a:t>
              </a:r>
              <a:endPara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endParaRPr>
            </a:p>
            <a:p>
              <a:pPr marL="228600" indent="-180975" defTabSz="812800" eaLnBrk="0" fontAlgn="base" latinLnBrk="0" hangingPunct="0">
                <a:spcAft>
                  <a:spcPts val="300"/>
                </a:spcAft>
                <a:tabLst>
                  <a:tab pos="5494338" algn="l"/>
                </a:tabLst>
              </a:pPr>
              <a:r>
                <a:rPr lang="en-US" altLang="ko-KR" sz="1100" dirty="0" smtClean="0">
                  <a:solidFill>
                    <a:srgbClr val="787878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Arial Unicode MS" pitchFamily="50" charset="-127"/>
                </a:rPr>
                <a:t>7. </a:t>
              </a:r>
              <a:r>
                <a:rPr lang="ko-KR" altLang="en-US" sz="1100" dirty="0" smtClean="0">
                  <a:solidFill>
                    <a:srgbClr val="787878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Arial Unicode MS" pitchFamily="50" charset="-127"/>
                </a:rPr>
                <a:t>정보시스템 구축</a:t>
              </a:r>
              <a:r>
                <a:rPr lang="en-US" altLang="ko-KR" sz="1100" dirty="0" smtClean="0">
                  <a:solidFill>
                    <a:srgbClr val="787878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Arial Unicode MS" pitchFamily="50" charset="-127"/>
                </a:rPr>
                <a:t>,</a:t>
              </a:r>
              <a:r>
                <a:rPr lang="ko-KR" altLang="en-US" sz="1100" dirty="0" smtClean="0">
                  <a:solidFill>
                    <a:srgbClr val="787878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Arial Unicode MS" pitchFamily="50" charset="-127"/>
                </a:rPr>
                <a:t>운영 기술적용 계획표</a:t>
              </a:r>
              <a:endParaRPr lang="en-US" altLang="ko-KR" sz="1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endParaRPr>
            </a:p>
            <a:p>
              <a:pPr marL="228600" indent="-180975" defTabSz="812800" eaLnBrk="0" fontAlgn="base" latinLnBrk="0" hangingPunct="0">
                <a:spcAft>
                  <a:spcPts val="300"/>
                </a:spcAft>
                <a:tabLst>
                  <a:tab pos="5494338" algn="l"/>
                </a:tabLst>
              </a:pPr>
              <a:endParaRPr lang="en-US" altLang="ko-KR" sz="1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endParaRPr>
            </a:p>
            <a:p>
              <a:pPr marL="228600" indent="-180975" defTabSz="812800" eaLnBrk="0" fontAlgn="base" latinLnBrk="0" hangingPunct="0">
                <a:spcAft>
                  <a:spcPts val="300"/>
                </a:spcAft>
                <a:tabLst>
                  <a:tab pos="5494338" algn="l"/>
                </a:tabLst>
              </a:pPr>
              <a:endParaRPr lang="en-US" altLang="ko-KR" sz="1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endParaRPr>
            </a:p>
          </p:txBody>
        </p:sp>
        <p:cxnSp>
          <p:nvCxnSpPr>
            <p:cNvPr id="44" name="직선 연결선 43"/>
            <p:cNvCxnSpPr/>
            <p:nvPr/>
          </p:nvCxnSpPr>
          <p:spPr>
            <a:xfrm flipH="1">
              <a:off x="1826472" y="2852009"/>
              <a:ext cx="4834479" cy="0"/>
            </a:xfrm>
            <a:prstGeom prst="line">
              <a:avLst/>
            </a:prstGeom>
            <a:ln w="6350">
              <a:solidFill>
                <a:srgbClr val="595959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flipH="1">
              <a:off x="2165909" y="3056213"/>
              <a:ext cx="4495042" cy="0"/>
            </a:xfrm>
            <a:prstGeom prst="line">
              <a:avLst/>
            </a:prstGeom>
            <a:ln w="6350">
              <a:solidFill>
                <a:srgbClr val="595959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H="1">
              <a:off x="1790700" y="3260417"/>
              <a:ext cx="4875966" cy="0"/>
            </a:xfrm>
            <a:prstGeom prst="line">
              <a:avLst/>
            </a:prstGeom>
            <a:ln w="6350">
              <a:solidFill>
                <a:srgbClr val="595959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flipH="1">
              <a:off x="1908423" y="3464621"/>
              <a:ext cx="4758243" cy="0"/>
            </a:xfrm>
            <a:prstGeom prst="line">
              <a:avLst/>
            </a:prstGeom>
            <a:ln w="6350">
              <a:solidFill>
                <a:srgbClr val="595959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flipH="1">
              <a:off x="2124447" y="3668825"/>
              <a:ext cx="4542221" cy="0"/>
            </a:xfrm>
            <a:prstGeom prst="line">
              <a:avLst/>
            </a:prstGeom>
            <a:ln w="6350">
              <a:solidFill>
                <a:srgbClr val="595959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H="1">
              <a:off x="3407472" y="3878450"/>
              <a:ext cx="3258171" cy="0"/>
            </a:xfrm>
            <a:prstGeom prst="line">
              <a:avLst/>
            </a:prstGeom>
            <a:ln w="6350">
              <a:solidFill>
                <a:srgbClr val="595959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H="1">
              <a:off x="2124447" y="4082654"/>
              <a:ext cx="4542219" cy="0"/>
            </a:xfrm>
            <a:prstGeom prst="line">
              <a:avLst/>
            </a:prstGeom>
            <a:ln w="6350">
              <a:solidFill>
                <a:srgbClr val="595959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/>
            <p:cNvSpPr/>
            <p:nvPr/>
          </p:nvSpPr>
          <p:spPr>
            <a:xfrm>
              <a:off x="6523913" y="2755396"/>
              <a:ext cx="785109" cy="2246769"/>
            </a:xfrm>
            <a:prstGeom prst="rect">
              <a:avLst/>
            </a:prstGeom>
          </p:spPr>
          <p:txBody>
            <a:bodyPr wrap="square" lIns="144000" tIns="0" rIns="108000" bIns="0">
              <a:spAutoFit/>
            </a:bodyPr>
            <a:lstStyle/>
            <a:p>
              <a:pPr marL="228600" indent="-180975" defTabSz="812800" eaLnBrk="0" fontAlgn="base" latinLnBrk="0" hangingPunct="0">
                <a:spcAft>
                  <a:spcPts val="300"/>
                </a:spcAft>
                <a:tabLst>
                  <a:tab pos="5494338" algn="l"/>
                </a:tabLst>
              </a:pPr>
              <a:r>
                <a:rPr lang="en-US" altLang="ko-KR" sz="1100" spc="-100" dirty="0">
                  <a:solidFill>
                    <a:srgbClr val="787878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Arial Unicode MS" pitchFamily="50" charset="-127"/>
                </a:rPr>
                <a:t>Ⅰ- </a:t>
              </a:r>
              <a:r>
                <a:rPr lang="en-US" altLang="ko-KR" sz="1100" spc="-100" dirty="0" smtClean="0">
                  <a:solidFill>
                    <a:srgbClr val="787878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Arial Unicode MS" pitchFamily="50" charset="-127"/>
                </a:rPr>
                <a:t>1</a:t>
              </a:r>
            </a:p>
            <a:p>
              <a:pPr marL="228600" indent="-180975" defTabSz="812800" eaLnBrk="0" fontAlgn="base" latinLnBrk="0" hangingPunct="0">
                <a:spcAft>
                  <a:spcPts val="300"/>
                </a:spcAft>
                <a:tabLst>
                  <a:tab pos="5494338" algn="l"/>
                </a:tabLst>
              </a:pPr>
              <a:r>
                <a:rPr lang="en-US" altLang="ko-KR" sz="1100" spc="-100" dirty="0" smtClean="0">
                  <a:solidFill>
                    <a:srgbClr val="787878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Arial Unicode MS" pitchFamily="50" charset="-127"/>
                </a:rPr>
                <a:t>Ⅰ- 1</a:t>
              </a:r>
            </a:p>
            <a:p>
              <a:pPr marL="228600" indent="-180975" defTabSz="812800" eaLnBrk="0" fontAlgn="base" latinLnBrk="0" hangingPunct="0">
                <a:spcAft>
                  <a:spcPts val="300"/>
                </a:spcAft>
                <a:tabLst>
                  <a:tab pos="5494338" algn="l"/>
                </a:tabLst>
              </a:pPr>
              <a:r>
                <a:rPr lang="en-US" altLang="ko-KR" sz="1100" spc="-100" dirty="0" smtClean="0">
                  <a:solidFill>
                    <a:srgbClr val="787878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Arial Unicode MS" pitchFamily="50" charset="-127"/>
                </a:rPr>
                <a:t>Ⅰ- 2</a:t>
              </a:r>
            </a:p>
            <a:p>
              <a:pPr marL="228600" indent="-180975" defTabSz="812800" eaLnBrk="0" fontAlgn="base" latinLnBrk="0" hangingPunct="0">
                <a:spcAft>
                  <a:spcPts val="300"/>
                </a:spcAft>
                <a:tabLst>
                  <a:tab pos="5494338" algn="l"/>
                </a:tabLst>
              </a:pPr>
              <a:r>
                <a:rPr lang="en-US" altLang="ko-KR" sz="1100" spc="-100" dirty="0" smtClean="0">
                  <a:solidFill>
                    <a:srgbClr val="787878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Arial Unicode MS" pitchFamily="50" charset="-127"/>
                </a:rPr>
                <a:t>Ⅰ- 3</a:t>
              </a:r>
            </a:p>
            <a:p>
              <a:pPr marL="228600" indent="-180975" defTabSz="812800" eaLnBrk="0" fontAlgn="base" latinLnBrk="0" hangingPunct="0">
                <a:spcAft>
                  <a:spcPts val="300"/>
                </a:spcAft>
                <a:tabLst>
                  <a:tab pos="5494338" algn="l"/>
                </a:tabLst>
              </a:pPr>
              <a:r>
                <a:rPr lang="en-US" altLang="ko-KR" sz="1100" spc="-100" dirty="0" smtClean="0">
                  <a:solidFill>
                    <a:srgbClr val="787878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Arial Unicode MS" pitchFamily="50" charset="-127"/>
                </a:rPr>
                <a:t>Ⅰ- 5</a:t>
              </a:r>
            </a:p>
            <a:p>
              <a:pPr marL="228600" indent="-180975" defTabSz="812800" eaLnBrk="0" fontAlgn="base" latinLnBrk="0" hangingPunct="0">
                <a:spcAft>
                  <a:spcPts val="300"/>
                </a:spcAft>
                <a:tabLst>
                  <a:tab pos="5494338" algn="l"/>
                </a:tabLst>
              </a:pPr>
              <a:r>
                <a:rPr lang="en-US" altLang="ko-KR" sz="1100" spc="-100" dirty="0" smtClean="0">
                  <a:solidFill>
                    <a:srgbClr val="787878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Arial Unicode MS" pitchFamily="50" charset="-127"/>
                </a:rPr>
                <a:t>Ⅰ- 6</a:t>
              </a:r>
            </a:p>
            <a:p>
              <a:pPr marL="228600" indent="-180975" defTabSz="812800" eaLnBrk="0" fontAlgn="base" latinLnBrk="0" hangingPunct="0">
                <a:spcAft>
                  <a:spcPts val="300"/>
                </a:spcAft>
                <a:tabLst>
                  <a:tab pos="5494338" algn="l"/>
                </a:tabLst>
              </a:pPr>
              <a:r>
                <a:rPr lang="en-US" altLang="ko-KR" sz="1100" spc="-100" dirty="0" smtClean="0">
                  <a:solidFill>
                    <a:srgbClr val="787878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Arial Unicode MS" pitchFamily="50" charset="-127"/>
                </a:rPr>
                <a:t>Ⅰ- 7</a:t>
              </a:r>
            </a:p>
            <a:p>
              <a:pPr marL="228600" indent="-180975" defTabSz="812800" eaLnBrk="0" fontAlgn="base" latinLnBrk="0" hangingPunct="0">
                <a:spcAft>
                  <a:spcPts val="300"/>
                </a:spcAft>
                <a:tabLst>
                  <a:tab pos="5494338" algn="l"/>
                </a:tabLst>
              </a:pPr>
              <a:r>
                <a:rPr lang="en-US" altLang="ko-KR" sz="1100" spc="-100" dirty="0" smtClean="0">
                  <a:solidFill>
                    <a:srgbClr val="787878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Arial Unicode MS" pitchFamily="50" charset="-127"/>
                </a:rPr>
                <a:t>Ⅰ- 12</a:t>
              </a:r>
            </a:p>
            <a:p>
              <a:pPr marL="228600" indent="-180975" defTabSz="812800" eaLnBrk="0" fontAlgn="base" latinLnBrk="0" hangingPunct="0">
                <a:spcAft>
                  <a:spcPts val="300"/>
                </a:spcAft>
                <a:tabLst>
                  <a:tab pos="5494338" algn="l"/>
                </a:tabLst>
              </a:pPr>
              <a:r>
                <a:rPr lang="en-US" altLang="ko-KR" sz="1100" spc="-100" dirty="0">
                  <a:solidFill>
                    <a:srgbClr val="787878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Arial Unicode MS" pitchFamily="50" charset="-127"/>
                </a:rPr>
                <a:t>Ⅰ- </a:t>
              </a:r>
              <a:r>
                <a:rPr lang="en-US" altLang="ko-KR" sz="1100" spc="-100" dirty="0" smtClean="0">
                  <a:solidFill>
                    <a:srgbClr val="787878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Arial Unicode MS" pitchFamily="50" charset="-127"/>
                </a:rPr>
                <a:t>22</a:t>
              </a:r>
              <a:endPara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endParaRPr>
            </a:p>
            <a:p>
              <a:pPr marL="228600" indent="-180975" defTabSz="812800" eaLnBrk="0" fontAlgn="base" latinLnBrk="0" hangingPunct="0">
                <a:spcAft>
                  <a:spcPts val="300"/>
                </a:spcAft>
                <a:tabLst>
                  <a:tab pos="5494338" algn="l"/>
                </a:tabLst>
              </a:pPr>
              <a:r>
                <a:rPr lang="en-US" altLang="ko-KR" sz="1100" spc="-100" dirty="0">
                  <a:solidFill>
                    <a:srgbClr val="787878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Arial Unicode MS" pitchFamily="50" charset="-127"/>
                </a:rPr>
                <a:t>Ⅰ- </a:t>
              </a:r>
              <a:r>
                <a:rPr lang="en-US" altLang="ko-KR" sz="1100" spc="-100" dirty="0" smtClean="0">
                  <a:solidFill>
                    <a:srgbClr val="787878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Arial Unicode MS" pitchFamily="50" charset="-127"/>
                </a:rPr>
                <a:t>23</a:t>
              </a:r>
              <a:endPara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endParaRPr>
            </a:p>
            <a:p>
              <a:pPr marL="228600" indent="-180975" defTabSz="812800" eaLnBrk="0" fontAlgn="base" latinLnBrk="0" hangingPunct="0">
                <a:spcAft>
                  <a:spcPts val="300"/>
                </a:spcAft>
                <a:tabLst>
                  <a:tab pos="5494338" algn="l"/>
                </a:tabLst>
              </a:pPr>
              <a:r>
                <a:rPr lang="en-US" altLang="ko-KR" sz="1100" spc="-100" dirty="0">
                  <a:solidFill>
                    <a:srgbClr val="787878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Arial Unicode MS" pitchFamily="50" charset="-127"/>
                </a:rPr>
                <a:t>Ⅰ- </a:t>
              </a:r>
              <a:r>
                <a:rPr lang="en-US" altLang="ko-KR" sz="1100" spc="-100" dirty="0" smtClean="0">
                  <a:solidFill>
                    <a:srgbClr val="787878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Arial Unicode MS" pitchFamily="50" charset="-127"/>
                </a:rPr>
                <a:t>24</a:t>
              </a:r>
              <a:endPara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flipH="1">
              <a:off x="1790700" y="4286858"/>
              <a:ext cx="4875967" cy="0"/>
            </a:xfrm>
            <a:prstGeom prst="line">
              <a:avLst/>
            </a:prstGeom>
            <a:ln w="6350">
              <a:solidFill>
                <a:srgbClr val="595959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flipH="1">
              <a:off x="1807840" y="4467833"/>
              <a:ext cx="4875967" cy="0"/>
            </a:xfrm>
            <a:prstGeom prst="line">
              <a:avLst/>
            </a:prstGeom>
            <a:ln w="6350">
              <a:solidFill>
                <a:srgbClr val="595959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H="1">
              <a:off x="2412479" y="4698628"/>
              <a:ext cx="4259736" cy="0"/>
            </a:xfrm>
            <a:prstGeom prst="line">
              <a:avLst/>
            </a:prstGeom>
            <a:ln w="6350">
              <a:solidFill>
                <a:srgbClr val="595959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flipH="1">
              <a:off x="3170659" y="4889128"/>
              <a:ext cx="3520443" cy="0"/>
            </a:xfrm>
            <a:prstGeom prst="line">
              <a:avLst/>
            </a:prstGeom>
            <a:ln w="6350">
              <a:solidFill>
                <a:srgbClr val="595959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30</Words>
  <Application>Microsoft Office PowerPoint</Application>
  <PresentationFormat>사용자 지정</PresentationFormat>
  <Paragraphs>23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mostvisual</dc:creator>
  <cp:lastModifiedBy>SHBAEK</cp:lastModifiedBy>
  <cp:revision>44</cp:revision>
  <dcterms:created xsi:type="dcterms:W3CDTF">2012-12-19T21:20:25Z</dcterms:created>
  <dcterms:modified xsi:type="dcterms:W3CDTF">2018-07-30T02:53:23Z</dcterms:modified>
</cp:coreProperties>
</file>