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38" autoAdjust="0"/>
  </p:normalViewPr>
  <p:slideViewPr>
    <p:cSldViewPr>
      <p:cViewPr>
        <p:scale>
          <a:sx n="75" d="100"/>
          <a:sy n="75" d="100"/>
        </p:scale>
        <p:origin x="-3216" y="-7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632F-F8B5-40B5-B73E-212A37DAE819}" type="datetimeFigureOut">
              <a:rPr lang="ko-KR" altLang="en-US" smtClean="0"/>
              <a:pPr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D272-5F5A-49CC-9834-8E360713D80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24247" y="2756969"/>
            <a:ext cx="6480175" cy="2662267"/>
          </a:xfrm>
          <a:prstGeom prst="rect">
            <a:avLst/>
          </a:prstGeom>
        </p:spPr>
        <p:txBody>
          <a:bodyPr wrap="square" lIns="72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일반현황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 및 연혁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66700" indent="-85725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자본금 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/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매출액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r>
              <a:rPr lang="en-US" altLang="ko-KR" sz="1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409575" indent="-228600" defTabSz="812800" eaLnBrk="0" fontAlgn="base" latinLnBrk="0" hangingPunct="0">
              <a:spcAft>
                <a:spcPts val="300"/>
              </a:spcAft>
              <a:tabLst>
                <a:tab pos="5400675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주요사업실적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	  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프로젝트 </a:t>
            </a:r>
            <a:r>
              <a:rPr lang="ko-KR" altLang="en-US" sz="1100" dirty="0" err="1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수행조직표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및 참여인력 이력사항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  3.1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투입인력 이력사항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사업실적 증명서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5.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신임도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6.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정량적 기술능력평가 요약</a:t>
            </a:r>
            <a:endParaRPr lang="en-US" altLang="ko-KR" sz="1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7. 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정보시스템 구축</a:t>
            </a:r>
            <a:r>
              <a:rPr lang="en-US" altLang="ko-KR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,</a:t>
            </a:r>
            <a:r>
              <a:rPr lang="ko-KR" altLang="en-US" sz="1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운영 기술적용 계획표</a:t>
            </a: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endParaRPr lang="en-US" altLang="ko-KR" sz="1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826472" y="2852009"/>
            <a:ext cx="483447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165909" y="3056213"/>
            <a:ext cx="4495042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790700" y="3260417"/>
            <a:ext cx="487596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08423" y="3464621"/>
            <a:ext cx="47582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2124447" y="3668825"/>
            <a:ext cx="454222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407472" y="3878450"/>
            <a:ext cx="3258171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2124447" y="4082654"/>
            <a:ext cx="4542219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06415" y="2285863"/>
            <a:ext cx="1806585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eaLnBrk="0" fontAlgn="base" latinLnBrk="0" hangingPunct="0"/>
            <a:r>
              <a:rPr lang="en-US" altLang="ko-KR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Chapter Ⅰ. </a:t>
            </a:r>
            <a:r>
              <a:rPr lang="ko-KR" altLang="en-US" sz="1600" spc="-100" dirty="0" smtClean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</a:t>
            </a:r>
            <a:r>
              <a:rPr lang="ko-KR" altLang="en-US" sz="1600" spc="-100" dirty="0">
                <a:solidFill>
                  <a:srgbClr val="0070C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황</a:t>
            </a:r>
            <a:endParaRPr lang="en-US" altLang="ko-KR" sz="1600" spc="-100" dirty="0" smtClean="0">
              <a:solidFill>
                <a:srgbClr val="0070C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23913" y="2755396"/>
            <a:ext cx="785109" cy="2246769"/>
          </a:xfrm>
          <a:prstGeom prst="rect">
            <a:avLst/>
          </a:prstGeom>
        </p:spPr>
        <p:txBody>
          <a:bodyPr wrap="square" lIns="144000" tIns="0" rIns="108000" bIns="0">
            <a:spAutoFit/>
          </a:bodyPr>
          <a:lstStyle/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Ⅰ- 1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Ⅰ- 2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Ⅰ- 3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Ⅰ- 5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Ⅰ- 6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Ⅰ- 7</a:t>
            </a: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14</a:t>
            </a:r>
            <a:endParaRPr lang="en-US" altLang="ko-KR" sz="1100" spc="-100" dirty="0" smtClean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22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23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228600" indent="-180975" defTabSz="812800" eaLnBrk="0" fontAlgn="base" latinLnBrk="0" hangingPunct="0">
              <a:spcAft>
                <a:spcPts val="300"/>
              </a:spcAft>
              <a:tabLst>
                <a:tab pos="5494338" algn="l"/>
              </a:tabLst>
            </a:pPr>
            <a:r>
              <a:rPr lang="en-US" altLang="ko-KR" sz="1100" spc="-100" dirty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Ⅰ- </a:t>
            </a:r>
            <a:r>
              <a:rPr lang="en-US" altLang="ko-KR" sz="1100" spc="-100" dirty="0" smtClean="0">
                <a:solidFill>
                  <a:srgbClr val="787878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24</a:t>
            </a:r>
            <a:endParaRPr lang="en-US" altLang="ko-KR" sz="1100" spc="-100" dirty="0">
              <a:solidFill>
                <a:srgbClr val="787878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1790700" y="4286858"/>
            <a:ext cx="487596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1807840" y="4467833"/>
            <a:ext cx="4875967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2412479" y="4698628"/>
            <a:ext cx="4259736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3170659" y="4889128"/>
            <a:ext cx="3520443" cy="0"/>
          </a:xfrm>
          <a:prstGeom prst="line">
            <a:avLst/>
          </a:prstGeom>
          <a:ln w="6350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30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SHBAEK</cp:lastModifiedBy>
  <cp:revision>43</cp:revision>
  <dcterms:created xsi:type="dcterms:W3CDTF">2012-12-19T21:20:25Z</dcterms:created>
  <dcterms:modified xsi:type="dcterms:W3CDTF">2018-07-30T03:03:53Z</dcterms:modified>
</cp:coreProperties>
</file>