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77" r:id="rId1"/>
    <p:sldMasterId id="2147483681" r:id="rId2"/>
  </p:sldMasterIdLst>
  <p:notesMasterIdLst>
    <p:notesMasterId r:id="rId15"/>
  </p:notesMasterIdLst>
  <p:handoutMasterIdLst>
    <p:handoutMasterId r:id="rId16"/>
  </p:handoutMasterIdLst>
  <p:sldIdLst>
    <p:sldId id="609" r:id="rId3"/>
    <p:sldId id="585" r:id="rId4"/>
    <p:sldId id="586" r:id="rId5"/>
    <p:sldId id="587" r:id="rId6"/>
    <p:sldId id="588" r:id="rId7"/>
    <p:sldId id="589" r:id="rId8"/>
    <p:sldId id="608" r:id="rId9"/>
    <p:sldId id="607" r:id="rId10"/>
    <p:sldId id="590" r:id="rId11"/>
    <p:sldId id="592" r:id="rId12"/>
    <p:sldId id="593" r:id="rId13"/>
    <p:sldId id="594" r:id="rId14"/>
  </p:sldIdLst>
  <p:sldSz cx="7561263" cy="10693400"/>
  <p:notesSz cx="6797675" cy="9926638"/>
  <p:defaultTextStyle>
    <a:defPPr>
      <a:defRPr lang="ko-KR"/>
    </a:defPPr>
    <a:lvl1pPr marL="0" algn="l" defTabSz="995564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783" algn="l" defTabSz="995564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564" algn="l" defTabSz="995564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347" algn="l" defTabSz="995564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129" algn="l" defTabSz="995564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8911" algn="l" defTabSz="995564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6693" algn="l" defTabSz="995564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4476" algn="l" defTabSz="995564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2258" algn="l" defTabSz="995564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030" userDrawn="1">
          <p15:clr>
            <a:srgbClr val="A4A3A4"/>
          </p15:clr>
        </p15:guide>
        <p15:guide id="2" orient="horz" pos="6271" userDrawn="1">
          <p15:clr>
            <a:srgbClr val="A4A3A4"/>
          </p15:clr>
        </p15:guide>
        <p15:guide id="3" pos="91" userDrawn="1">
          <p15:clr>
            <a:srgbClr val="A4A3A4"/>
          </p15:clr>
        </p15:guide>
        <p15:guide id="4" pos="4536">
          <p15:clr>
            <a:srgbClr val="A4A3A4"/>
          </p15:clr>
        </p15:guide>
        <p15:guide id="5" orient="horz" pos="2121" userDrawn="1">
          <p15:clr>
            <a:srgbClr val="A4A3A4"/>
          </p15:clr>
        </p15:guide>
        <p15:guide id="6" orient="horz" pos="933" userDrawn="1">
          <p15:clr>
            <a:srgbClr val="A4A3A4"/>
          </p15:clr>
        </p15:guide>
        <p15:guide id="7" orient="horz" pos="1735" userDrawn="1">
          <p15:clr>
            <a:srgbClr val="A4A3A4"/>
          </p15:clr>
        </p15:guide>
        <p15:guide id="8" pos="238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84E9"/>
    <a:srgbClr val="346B9C"/>
    <a:srgbClr val="1068B8"/>
    <a:srgbClr val="B9CDE5"/>
    <a:srgbClr val="FAFAFA"/>
    <a:srgbClr val="5CC6F6"/>
    <a:srgbClr val="B6D9F8"/>
    <a:srgbClr val="76B7F2"/>
    <a:srgbClr val="258DEB"/>
    <a:srgbClr val="1081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66" autoAdjust="0"/>
    <p:restoredTop sz="99096" autoAdjust="0"/>
  </p:normalViewPr>
  <p:slideViewPr>
    <p:cSldViewPr showGuides="1">
      <p:cViewPr varScale="1">
        <p:scale>
          <a:sx n="103" d="100"/>
          <a:sy n="103" d="100"/>
        </p:scale>
        <p:origin x="-1214" y="-67"/>
      </p:cViewPr>
      <p:guideLst>
        <p:guide orient="horz" pos="2030"/>
        <p:guide orient="horz" pos="6271"/>
        <p:guide orient="horz" pos="2121"/>
        <p:guide orient="horz" pos="933"/>
        <p:guide orient="horz" pos="1735"/>
        <p:guide pos="91"/>
        <p:guide pos="4536"/>
        <p:guide pos="23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762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BD1481-5AC3-40A3-9A3B-DBF7974BF803}" type="datetimeFigureOut">
              <a:rPr lang="ko-KR" altLang="en-US" smtClean="0"/>
              <a:t>2019-08-19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7B98D3-6217-48D4-81D8-63D4B0ED164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05468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406B4-3B96-4F3F-AE88-0C071FE4ED02}" type="datetimeFigureOut">
              <a:rPr lang="ko-KR" altLang="en-US" smtClean="0"/>
              <a:pPr/>
              <a:t>2019-08-19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082800" y="744538"/>
            <a:ext cx="26320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FD92B9-FF84-45A1-8B09-9EEE76C2063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3977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5564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7783" algn="l" defTabSz="995564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5564" algn="l" defTabSz="995564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93347" algn="l" defTabSz="995564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91129" algn="l" defTabSz="995564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88911" algn="l" defTabSz="995564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86693" algn="l" defTabSz="995564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84476" algn="l" defTabSz="995564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82258" algn="l" defTabSz="995564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562850" cy="1069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 userDrawn="1"/>
        </p:nvSpPr>
        <p:spPr>
          <a:xfrm>
            <a:off x="3464680" y="10234193"/>
            <a:ext cx="631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9556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-윤고딕320" pitchFamily="18" charset="-127"/>
                <a:ea typeface="-윤고딕320" pitchFamily="18" charset="-127"/>
                <a:cs typeface="+mn-cs"/>
              </a:rPr>
              <a:t>Ⅴ - </a:t>
            </a:r>
            <a:fld id="{CE65B9B2-73E1-4653-A0F5-F386C17F24EC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-윤고딕320" pitchFamily="18" charset="-127"/>
                <a:ea typeface="-윤고딕320" pitchFamily="18" charset="-127"/>
                <a:cs typeface="+mn-cs"/>
              </a:rPr>
              <a:pPr marL="0" marR="0" lvl="0" indent="0" algn="ctr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-윤고딕320" pitchFamily="18" charset="-127"/>
              <a:ea typeface="-윤고딕320" pitchFamily="18" charset="-127"/>
              <a:cs typeface="+mn-cs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-2809" y="0"/>
            <a:ext cx="4500711" cy="990216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9556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648283" y="439211"/>
            <a:ext cx="4382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9556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Rix모던고딕 EB" panose="02020603020101020101" pitchFamily="18" charset="-127"/>
                <a:ea typeface="Rix모던고딕 EB" panose="02020603020101020101" pitchFamily="18" charset="-127"/>
                <a:cs typeface="+mn-cs"/>
              </a:rPr>
              <a:t>고등학교 입학전형시스템 기능 개선 및 현행화 용역</a:t>
            </a: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28" y="202722"/>
            <a:ext cx="544563" cy="54456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51" y="240834"/>
            <a:ext cx="1044327" cy="16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7465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우_2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b="7239"/>
          <a:stretch/>
        </p:blipFill>
        <p:spPr bwMode="auto">
          <a:xfrm>
            <a:off x="0" y="0"/>
            <a:ext cx="7562850" cy="9919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0" name="그룹 19"/>
          <p:cNvGrpSpPr/>
          <p:nvPr userDrawn="1"/>
        </p:nvGrpSpPr>
        <p:grpSpPr>
          <a:xfrm>
            <a:off x="5514670" y="325055"/>
            <a:ext cx="1369388" cy="393762"/>
            <a:chOff x="5804339" y="325055"/>
            <a:chExt cx="1369388" cy="393762"/>
          </a:xfrm>
        </p:grpSpPr>
        <p:sp>
          <p:nvSpPr>
            <p:cNvPr id="21" name="TextBox 20"/>
            <p:cNvSpPr txBox="1"/>
            <p:nvPr userDrawn="1"/>
          </p:nvSpPr>
          <p:spPr>
            <a:xfrm>
              <a:off x="6190405" y="340866"/>
              <a:ext cx="983322" cy="362140"/>
            </a:xfrm>
            <a:prstGeom prst="rect">
              <a:avLst/>
            </a:prstGeom>
            <a:noFill/>
          </p:spPr>
          <p:txBody>
            <a:bodyPr wrap="none" lIns="99556" tIns="49779" rIns="99556" bIns="49779" rtlCol="0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marR="0" lvl="0" indent="0" algn="l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7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Rix모던고딕 EB" panose="02020603020101020101" pitchFamily="18" charset="-127"/>
                  <a:ea typeface="Rix모던고딕 EB" panose="02020603020101020101" pitchFamily="18" charset="-127"/>
                  <a:cs typeface="+mn-cs"/>
                </a:rPr>
                <a:t>지원부문</a:t>
              </a:r>
              <a:endParaRPr kumimoji="0" lang="ko-KR" alt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EB" panose="02020603020101020101" pitchFamily="18" charset="-127"/>
                <a:ea typeface="Rix모던고딕 EB" panose="02020603020101020101" pitchFamily="18" charset="-127"/>
                <a:cs typeface="+mn-cs"/>
              </a:endParaRPr>
            </a:p>
          </p:txBody>
        </p:sp>
        <p:pic>
          <p:nvPicPr>
            <p:cNvPr id="22" name="그림 21" descr="Ellipse 1.pn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5815199" y="325055"/>
              <a:ext cx="374905" cy="379477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 userDrawn="1"/>
          </p:nvSpPr>
          <p:spPr>
            <a:xfrm>
              <a:off x="5804339" y="356677"/>
              <a:ext cx="396623" cy="362140"/>
            </a:xfrm>
            <a:prstGeom prst="rect">
              <a:avLst/>
            </a:prstGeom>
            <a:noFill/>
          </p:spPr>
          <p:txBody>
            <a:bodyPr wrap="none" lIns="99556" tIns="49779" rIns="99556" bIns="49779" rtlCol="0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marR="0" lvl="0" indent="0" algn="l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7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Rix모던고딕 EB" panose="02020603020101020101" pitchFamily="18" charset="-127"/>
                  <a:ea typeface="Rix모던고딕 EB" panose="02020603020101020101" pitchFamily="18" charset="-127"/>
                  <a:cs typeface="+mn-cs"/>
                </a:rPr>
                <a:t>Ⅴ</a:t>
              </a:r>
              <a:endParaRPr kumimoji="0" lang="ko-KR" alt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EB" panose="02020603020101020101" pitchFamily="18" charset="-127"/>
                <a:ea typeface="Rix모던고딕 EB" panose="02020603020101020101" pitchFamily="18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6104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좌우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562850" cy="1069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8"/>
          <p:cNvSpPr txBox="1"/>
          <p:nvPr userDrawn="1"/>
        </p:nvSpPr>
        <p:spPr>
          <a:xfrm>
            <a:off x="3464680" y="10234193"/>
            <a:ext cx="631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9556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-윤고딕320" pitchFamily="18" charset="-127"/>
                <a:ea typeface="-윤고딕320" pitchFamily="18" charset="-127"/>
                <a:cs typeface="+mn-cs"/>
              </a:rPr>
              <a:t>Ⅴ - </a:t>
            </a:r>
            <a:fld id="{CE65B9B2-73E1-4653-A0F5-F386C17F24EC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-윤고딕320" pitchFamily="18" charset="-127"/>
                <a:ea typeface="-윤고딕320" pitchFamily="18" charset="-127"/>
                <a:cs typeface="+mn-cs"/>
              </a:rPr>
              <a:pPr marL="0" marR="0" lvl="0" indent="0" algn="ctr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-윤고딕320" pitchFamily="18" charset="-127"/>
              <a:ea typeface="-윤고딕320" pitchFamily="18" charset="-127"/>
              <a:cs typeface="+mn-cs"/>
            </a:endParaRPr>
          </a:p>
        </p:txBody>
      </p:sp>
      <p:sp>
        <p:nvSpPr>
          <p:cNvPr id="20" name="직사각형 19"/>
          <p:cNvSpPr/>
          <p:nvPr userDrawn="1"/>
        </p:nvSpPr>
        <p:spPr>
          <a:xfrm>
            <a:off x="-2809" y="0"/>
            <a:ext cx="4500711" cy="990216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9556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grpSp>
        <p:nvGrpSpPr>
          <p:cNvPr id="12" name="그룹 11"/>
          <p:cNvGrpSpPr/>
          <p:nvPr userDrawn="1"/>
        </p:nvGrpSpPr>
        <p:grpSpPr>
          <a:xfrm>
            <a:off x="5514670" y="325055"/>
            <a:ext cx="1369388" cy="393762"/>
            <a:chOff x="5804339" y="325055"/>
            <a:chExt cx="1369388" cy="393762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6190405" y="340866"/>
              <a:ext cx="983322" cy="362140"/>
            </a:xfrm>
            <a:prstGeom prst="rect">
              <a:avLst/>
            </a:prstGeom>
            <a:noFill/>
          </p:spPr>
          <p:txBody>
            <a:bodyPr wrap="none" lIns="99556" tIns="49779" rIns="99556" bIns="49779" rtlCol="0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marR="0" lvl="0" indent="0" algn="l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7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Rix모던고딕 EB" panose="02020603020101020101" pitchFamily="18" charset="-127"/>
                  <a:ea typeface="Rix모던고딕 EB" panose="02020603020101020101" pitchFamily="18" charset="-127"/>
                  <a:cs typeface="+mn-cs"/>
                </a:rPr>
                <a:t>지원부문</a:t>
              </a:r>
              <a:endParaRPr kumimoji="0" lang="ko-KR" alt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EB" panose="02020603020101020101" pitchFamily="18" charset="-127"/>
                <a:ea typeface="Rix모던고딕 EB" panose="02020603020101020101" pitchFamily="18" charset="-127"/>
                <a:cs typeface="+mn-cs"/>
              </a:endParaRPr>
            </a:p>
          </p:txBody>
        </p:sp>
        <p:pic>
          <p:nvPicPr>
            <p:cNvPr id="14" name="그림 13" descr="Ellipse 1.pn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5815199" y="325055"/>
              <a:ext cx="374905" cy="379477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 userDrawn="1"/>
          </p:nvSpPr>
          <p:spPr>
            <a:xfrm>
              <a:off x="5804339" y="356677"/>
              <a:ext cx="396623" cy="362140"/>
            </a:xfrm>
            <a:prstGeom prst="rect">
              <a:avLst/>
            </a:prstGeom>
            <a:noFill/>
          </p:spPr>
          <p:txBody>
            <a:bodyPr wrap="none" lIns="99556" tIns="49779" rIns="99556" bIns="49779" rtlCol="0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marR="0" lvl="0" indent="0" algn="l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7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Rix모던고딕 EB" panose="02020603020101020101" pitchFamily="18" charset="-127"/>
                  <a:ea typeface="Rix모던고딕 EB" panose="02020603020101020101" pitchFamily="18" charset="-127"/>
                  <a:cs typeface="+mn-cs"/>
                </a:rPr>
                <a:t>Ⅴ</a:t>
              </a:r>
              <a:endParaRPr kumimoji="0" lang="ko-KR" alt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EB" panose="02020603020101020101" pitchFamily="18" charset="-127"/>
                <a:ea typeface="Rix모던고딕 EB" panose="02020603020101020101" pitchFamily="18" charset="-127"/>
                <a:cs typeface="+mn-cs"/>
              </a:endParaRPr>
            </a:p>
          </p:txBody>
        </p:sp>
      </p:grpSp>
      <p:sp>
        <p:nvSpPr>
          <p:cNvPr id="16" name="TextBox 15"/>
          <p:cNvSpPr txBox="1"/>
          <p:nvPr userDrawn="1"/>
        </p:nvSpPr>
        <p:spPr>
          <a:xfrm>
            <a:off x="648283" y="439211"/>
            <a:ext cx="4382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9556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Rix모던고딕 EB" panose="02020603020101020101" pitchFamily="18" charset="-127"/>
                <a:ea typeface="Rix모던고딕 EB" panose="02020603020101020101" pitchFamily="18" charset="-127"/>
                <a:cs typeface="+mn-cs"/>
              </a:rPr>
              <a:t>고등학교 입학전형시스템 기능 개선 및 현행화 용역</a:t>
            </a:r>
          </a:p>
        </p:txBody>
      </p:sp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28" y="202722"/>
            <a:ext cx="544563" cy="544563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51" y="240834"/>
            <a:ext cx="1044327" cy="16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9999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7707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3464679" y="10234193"/>
            <a:ext cx="631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9556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-윤고딕320" pitchFamily="18" charset="-127"/>
                <a:ea typeface="-윤고딕320" pitchFamily="18" charset="-127"/>
                <a:cs typeface="+mn-cs"/>
              </a:rPr>
              <a:t>Ⅴ - </a:t>
            </a:r>
            <a:fld id="{CE65B9B2-73E1-4653-A0F5-F386C17F24EC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-윤고딕320" pitchFamily="18" charset="-127"/>
                <a:ea typeface="-윤고딕320" pitchFamily="18" charset="-127"/>
                <a:cs typeface="+mn-cs"/>
              </a:rPr>
              <a:pPr marL="0" marR="0" lvl="0" indent="0" algn="ctr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-윤고딕320" pitchFamily="18" charset="-127"/>
              <a:ea typeface="-윤고딕320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0595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</p:sldLayoutIdLst>
  <p:timing>
    <p:tnLst>
      <p:par>
        <p:cTn id="1" dur="indefinite" restart="never" nodeType="tmRoot"/>
      </p:par>
    </p:tnLst>
  </p:timing>
  <p:txStyles>
    <p:titleStyle>
      <a:lvl1pPr algn="ctr" defTabSz="995564" rtl="0" eaLnBrk="1" latinLnBrk="1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337" indent="-373337" algn="l" defTabSz="995564" rtl="0" eaLnBrk="1" latinLnBrk="1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8896" indent="-311114" algn="l" defTabSz="995564" rtl="0" eaLnBrk="1" latinLnBrk="1" hangingPunct="1">
        <a:spcBef>
          <a:spcPct val="20000"/>
        </a:spcBef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456" indent="-248891" algn="l" defTabSz="995564" rtl="0" eaLnBrk="1" latinLnBrk="1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238" indent="-248891" algn="l" defTabSz="995564" rtl="0" eaLnBrk="1" latinLnBrk="1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020" indent="-248891" algn="l" defTabSz="995564" rtl="0" eaLnBrk="1" latinLnBrk="1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7802" indent="-248891" algn="l" defTabSz="995564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5584" indent="-248891" algn="l" defTabSz="995564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3367" indent="-248891" algn="l" defTabSz="995564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1147" indent="-248891" algn="l" defTabSz="995564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5564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783" algn="l" defTabSz="995564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564" algn="l" defTabSz="995564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347" algn="l" defTabSz="995564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129" algn="l" defTabSz="995564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8911" algn="l" defTabSz="995564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6693" algn="l" defTabSz="995564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476" algn="l" defTabSz="995564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2258" algn="l" defTabSz="995564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" y="44"/>
            <a:ext cx="7559695" cy="1069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395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jpeg"/><Relationship Id="rId13" Type="http://schemas.openxmlformats.org/officeDocument/2006/relationships/image" Target="../media/image41.png"/><Relationship Id="rId3" Type="http://schemas.openxmlformats.org/officeDocument/2006/relationships/image" Target="../media/image8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jpeg"/><Relationship Id="rId11" Type="http://schemas.openxmlformats.org/officeDocument/2006/relationships/image" Target="../media/image39.png"/><Relationship Id="rId5" Type="http://schemas.openxmlformats.org/officeDocument/2006/relationships/image" Target="../media/image10.png"/><Relationship Id="rId10" Type="http://schemas.openxmlformats.org/officeDocument/2006/relationships/image" Target="../media/image38.png"/><Relationship Id="rId4" Type="http://schemas.openxmlformats.org/officeDocument/2006/relationships/image" Target="../media/image33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13898" y="2492831"/>
            <a:ext cx="8082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Rix명조 EB" panose="02020603020101020101" pitchFamily="18" charset="-127"/>
                <a:ea typeface="Rix명조 EB" panose="02020603020101020101" pitchFamily="18" charset="-127"/>
              </a:rPr>
              <a:t>Ⅴ</a:t>
            </a:r>
            <a:endParaRPr lang="en-US" sz="5400" dirty="0">
              <a:solidFill>
                <a:schemeClr val="bg1"/>
              </a:solidFill>
              <a:latin typeface="Rix명조 EB" panose="02020603020101020101" pitchFamily="18" charset="-127"/>
              <a:ea typeface="Rix명조 EB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47053" y="2826420"/>
            <a:ext cx="22172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지원부문</a:t>
            </a:r>
            <a:endParaRPr lang="en-US" sz="4400" dirty="0">
              <a:solidFill>
                <a:schemeClr val="tx1">
                  <a:lumMod val="65000"/>
                  <a:lumOff val="35000"/>
                </a:schemeClr>
              </a:solidFill>
              <a:latin typeface="Rix모던고딕 EB" panose="02020603020101020101" pitchFamily="18" charset="-127"/>
              <a:ea typeface="Rix모던고딕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0267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28"/>
          <p:cNvSpPr>
            <a:spLocks noChangeArrowheads="1"/>
          </p:cNvSpPr>
          <p:nvPr/>
        </p:nvSpPr>
        <p:spPr bwMode="auto">
          <a:xfrm>
            <a:off x="367562" y="1499478"/>
            <a:ext cx="6826140" cy="712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lvl="0" algn="just" eaLnBrk="0" latinLnBrk="0" hangingPunct="0">
              <a:spcAft>
                <a:spcPts val="327"/>
              </a:spcAft>
              <a:defRPr/>
            </a:pPr>
            <a:r>
              <a:rPr lang="en-US" altLang="ko-KR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4.1 </a:t>
            </a:r>
            <a:r>
              <a:rPr lang="ko-KR" altLang="en-US" sz="15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기밀보안대책</a:t>
            </a:r>
            <a:r>
              <a:rPr lang="en-US" altLang="ko-KR" sz="15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(</a:t>
            </a:r>
            <a:r>
              <a:rPr lang="ko-KR" altLang="en-US" sz="15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계속</a:t>
            </a:r>
            <a:r>
              <a:rPr lang="en-US" altLang="ko-KR" sz="15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)</a:t>
            </a:r>
            <a:endParaRPr lang="ko-KR" altLang="en-US" sz="1500" dirty="0">
              <a:solidFill>
                <a:prstClr val="black">
                  <a:lumMod val="65000"/>
                  <a:lumOff val="35000"/>
                </a:prstClr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lvl="0" algn="just" fontAlgn="base" latinLnBrk="0">
              <a:lnSpc>
                <a:spcPct val="120000"/>
              </a:lnSpc>
              <a:spcAft>
                <a:spcPts val="653"/>
              </a:spcAft>
              <a:defRPr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사업수행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기간 중 발생하거나 취득한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대전광역시교육청의 시스템을 보호하기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위하여 </a:t>
            </a:r>
            <a:r>
              <a:rPr lang="ko-KR" altLang="en-US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관리적</a:t>
            </a:r>
            <a:r>
              <a:rPr lang="en-US" altLang="ko-KR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, </a:t>
            </a:r>
            <a:r>
              <a:rPr lang="ko-KR" altLang="en-US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물리적</a:t>
            </a:r>
            <a:r>
              <a:rPr lang="en-US" altLang="ko-KR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, </a:t>
            </a:r>
            <a:r>
              <a:rPr lang="ko-KR" altLang="en-US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기술적 </a:t>
            </a:r>
            <a:r>
              <a:rPr lang="ko-KR" altLang="en-US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분야에서 정보보호계획 및 방안을 수립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하여 관리합니다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.</a:t>
            </a:r>
          </a:p>
        </p:txBody>
      </p:sp>
      <p:grpSp>
        <p:nvGrpSpPr>
          <p:cNvPr id="17" name="그룹 120"/>
          <p:cNvGrpSpPr/>
          <p:nvPr/>
        </p:nvGrpSpPr>
        <p:grpSpPr>
          <a:xfrm>
            <a:off x="354096" y="2508988"/>
            <a:ext cx="6854424" cy="304732"/>
            <a:chOff x="351375" y="3691740"/>
            <a:chExt cx="6274068" cy="284889"/>
          </a:xfrm>
        </p:grpSpPr>
        <p:pic>
          <p:nvPicPr>
            <p:cNvPr id="130" name="Picture 2" descr="D:\Users\mostvisual\Desktop\Group 1.png"/>
            <p:cNvPicPr>
              <a:picLocks noChangeAspect="1" noChangeArrowheads="1"/>
            </p:cNvPicPr>
            <p:nvPr/>
          </p:nvPicPr>
          <p:blipFill>
            <a:blip r:embed="rId2" cstate="print"/>
            <a:stretch>
              <a:fillRect/>
            </a:stretch>
          </p:blipFill>
          <p:spPr bwMode="auto">
            <a:xfrm>
              <a:off x="351375" y="3692860"/>
              <a:ext cx="6274068" cy="2837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" name="TextBox 130"/>
            <p:cNvSpPr txBox="1"/>
            <p:nvPr/>
          </p:nvSpPr>
          <p:spPr>
            <a:xfrm>
              <a:off x="571417" y="3691740"/>
              <a:ext cx="1533600" cy="27334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marL="0" marR="0" lvl="0" indent="0" algn="l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3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  <a:cs typeface="+mn-cs"/>
                </a:rPr>
                <a:t>분야별 세부 보안 대책</a:t>
              </a:r>
            </a:p>
          </p:txBody>
        </p:sp>
      </p:grpSp>
      <p:sp>
        <p:nvSpPr>
          <p:cNvPr id="34" name="Rectangle 128"/>
          <p:cNvSpPr>
            <a:spLocks noChangeArrowheads="1"/>
          </p:cNvSpPr>
          <p:nvPr/>
        </p:nvSpPr>
        <p:spPr bwMode="auto">
          <a:xfrm>
            <a:off x="2570967" y="1051311"/>
            <a:ext cx="4622734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96791" lvl="0" indent="-96791" algn="r" eaLnBrk="0" fontAlgn="base" latinLnBrk="0" hangingPunct="0">
              <a:spcAft>
                <a:spcPts val="327"/>
              </a:spcAft>
              <a:defRPr/>
            </a:pPr>
            <a:r>
              <a:rPr lang="en-US" altLang="ko-KR" sz="1100" dirty="0">
                <a:solidFill>
                  <a:prstClr val="white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4. </a:t>
            </a:r>
            <a:r>
              <a:rPr lang="ko-KR" altLang="en-US" sz="1100" dirty="0">
                <a:solidFill>
                  <a:prstClr val="white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기타지원사항  ▶ </a:t>
            </a:r>
            <a:r>
              <a:rPr lang="en-US" altLang="ko-KR" sz="1100" dirty="0">
                <a:solidFill>
                  <a:prstClr val="white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4.1 </a:t>
            </a:r>
            <a:r>
              <a:rPr lang="ko-KR" altLang="en-US" sz="1100" dirty="0">
                <a:solidFill>
                  <a:prstClr val="white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기밀보안대책</a:t>
            </a:r>
            <a:endParaRPr lang="en-US" altLang="ko-KR" sz="1100" dirty="0">
              <a:solidFill>
                <a:prstClr val="white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grpSp>
        <p:nvGrpSpPr>
          <p:cNvPr id="120" name="그룹 119"/>
          <p:cNvGrpSpPr/>
          <p:nvPr/>
        </p:nvGrpSpPr>
        <p:grpSpPr>
          <a:xfrm>
            <a:off x="470930" y="3006440"/>
            <a:ext cx="6714352" cy="279543"/>
            <a:chOff x="401254" y="2799731"/>
            <a:chExt cx="7059011" cy="279543"/>
          </a:xfrm>
        </p:grpSpPr>
        <p:sp>
          <p:nvSpPr>
            <p:cNvPr id="121" name="Line 10"/>
            <p:cNvSpPr>
              <a:spLocks noChangeShapeType="1"/>
            </p:cNvSpPr>
            <p:nvPr/>
          </p:nvSpPr>
          <p:spPr bwMode="auto">
            <a:xfrm>
              <a:off x="679068" y="3074735"/>
              <a:ext cx="6781197" cy="4539"/>
            </a:xfrm>
            <a:prstGeom prst="line">
              <a:avLst/>
            </a:prstGeom>
            <a:noFill/>
            <a:ln w="28575">
              <a:solidFill>
                <a:srgbClr val="DDDDD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122" name="Line 11"/>
            <p:cNvSpPr>
              <a:spLocks noChangeShapeType="1"/>
            </p:cNvSpPr>
            <p:nvPr/>
          </p:nvSpPr>
          <p:spPr bwMode="auto">
            <a:xfrm>
              <a:off x="401254" y="3074735"/>
              <a:ext cx="3125788" cy="0"/>
            </a:xfrm>
            <a:prstGeom prst="line">
              <a:avLst/>
            </a:prstGeom>
            <a:noFill/>
            <a:ln w="28575">
              <a:solidFill>
                <a:srgbClr val="7DA5C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123" name="Text Box 12"/>
            <p:cNvSpPr txBox="1">
              <a:spLocks noChangeArrowheads="1"/>
            </p:cNvSpPr>
            <p:nvPr/>
          </p:nvSpPr>
          <p:spPr bwMode="auto">
            <a:xfrm>
              <a:off x="553654" y="2799731"/>
              <a:ext cx="166011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8000" rIns="10800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955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200" kern="0" dirty="0">
                  <a:solidFill>
                    <a:srgbClr val="294969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관리적 보안 세부 대책</a:t>
              </a:r>
              <a:endParaRPr lang="ko-KR" altLang="ko-KR" sz="1200" kern="0" dirty="0">
                <a:solidFill>
                  <a:srgbClr val="29496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124" name="Oval 13"/>
            <p:cNvSpPr>
              <a:spLocks noChangeArrowheads="1"/>
            </p:cNvSpPr>
            <p:nvPr/>
          </p:nvSpPr>
          <p:spPr bwMode="auto">
            <a:xfrm>
              <a:off x="461579" y="2890788"/>
              <a:ext cx="94620" cy="89993"/>
            </a:xfrm>
            <a:prstGeom prst="ellipse">
              <a:avLst/>
            </a:prstGeom>
            <a:noFill/>
            <a:ln w="38100">
              <a:solidFill>
                <a:srgbClr val="7FA5C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54096" y="3402484"/>
            <a:ext cx="6846803" cy="2424462"/>
            <a:chOff x="469451" y="3438488"/>
            <a:chExt cx="6667171" cy="2424462"/>
          </a:xfrm>
        </p:grpSpPr>
        <p:sp>
          <p:nvSpPr>
            <p:cNvPr id="125" name="Rectangle 598"/>
            <p:cNvSpPr>
              <a:spLocks noChangeArrowheads="1"/>
            </p:cNvSpPr>
            <p:nvPr/>
          </p:nvSpPr>
          <p:spPr bwMode="auto">
            <a:xfrm>
              <a:off x="469451" y="3439473"/>
              <a:ext cx="6667171" cy="2423477"/>
            </a:xfrm>
            <a:prstGeom prst="rect">
              <a:avLst/>
            </a:prstGeom>
            <a:solidFill>
              <a:srgbClr val="E7E7E7"/>
            </a:solidFill>
            <a:ln w="25400" algn="ctr">
              <a:noFill/>
              <a:miter lim="800000"/>
              <a:headEnd/>
              <a:tailEnd/>
            </a:ln>
          </p:spPr>
          <p:txBody>
            <a:bodyPr lIns="108000" tIns="108000" rIns="108000" bIns="108000"/>
            <a:lstStyle/>
            <a:p>
              <a:pPr marL="85725" marR="0" lvl="0" indent="-85725" algn="l" defTabSz="995564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800"/>
                </a:spcAft>
                <a:buClr>
                  <a:prstClr val="white">
                    <a:lumMod val="50000"/>
                  </a:prstClr>
                </a:buClr>
                <a:buSzPct val="100000"/>
                <a:buFont typeface="Wingdings" pitchFamily="2" charset="2"/>
                <a:buChar char="§"/>
                <a:tabLst/>
                <a:defRPr/>
              </a:pPr>
              <a:endPara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고딕 B" pitchFamily="18" charset="-127"/>
                <a:ea typeface="Rix고딕 B" pitchFamily="18" charset="-127"/>
                <a:cs typeface="+mn-cs"/>
              </a:endParaRPr>
            </a:p>
          </p:txBody>
        </p:sp>
        <p:sp>
          <p:nvSpPr>
            <p:cNvPr id="126" name="Text Box 34"/>
            <p:cNvSpPr txBox="1">
              <a:spLocks noChangeArrowheads="1"/>
            </p:cNvSpPr>
            <p:nvPr/>
          </p:nvSpPr>
          <p:spPr bwMode="gray">
            <a:xfrm>
              <a:off x="627983" y="3438488"/>
              <a:ext cx="95105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spAutoFit/>
            </a:bodyPr>
            <a:lstStyle>
              <a:lvl1pPr eaLnBrk="0" hangingPunct="0">
                <a:defRPr kumimoji="1" sz="16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6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6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6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6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marL="0" marR="0" lvl="0" indent="0" algn="l" defTabSz="9953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  <a:buSzPct val="100000"/>
                <a:buFontTx/>
                <a:buNone/>
                <a:tabLst/>
                <a:defRPr/>
              </a:pPr>
              <a:r>
                <a:rPr kumimoji="1" lang="ko-KR" alt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인원보안 부분</a:t>
              </a:r>
            </a:p>
          </p:txBody>
        </p:sp>
        <p:sp>
          <p:nvSpPr>
            <p:cNvPr id="127" name="Text Box 34"/>
            <p:cNvSpPr txBox="1">
              <a:spLocks noChangeArrowheads="1"/>
            </p:cNvSpPr>
            <p:nvPr/>
          </p:nvSpPr>
          <p:spPr bwMode="gray">
            <a:xfrm flipH="1">
              <a:off x="6069941" y="3438488"/>
              <a:ext cx="95105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spAutoFit/>
            </a:bodyPr>
            <a:lstStyle>
              <a:lvl1pPr eaLnBrk="0" hangingPunct="0">
                <a:defRPr kumimoji="1" sz="16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6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6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6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6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marL="0" marR="0" lvl="0" indent="0" algn="l" defTabSz="9953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  <a:buSzPct val="100000"/>
                <a:buFontTx/>
                <a:buNone/>
                <a:tabLst/>
                <a:defRPr/>
              </a:pPr>
              <a:r>
                <a:rPr kumimoji="1" lang="ko-KR" alt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문서보안 부분</a:t>
              </a:r>
            </a:p>
          </p:txBody>
        </p:sp>
        <p:sp>
          <p:nvSpPr>
            <p:cNvPr id="128" name="AutoShape 228"/>
            <p:cNvSpPr>
              <a:spLocks noChangeArrowheads="1"/>
            </p:cNvSpPr>
            <p:nvPr/>
          </p:nvSpPr>
          <p:spPr bwMode="auto">
            <a:xfrm>
              <a:off x="3868705" y="3775259"/>
              <a:ext cx="3152286" cy="197593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  <a:extLst/>
          </p:spPr>
          <p:txBody>
            <a:bodyPr lIns="62924" tIns="80086" rIns="29060" bIns="14873" anchor="ctr"/>
            <a:lstStyle/>
            <a:p>
              <a:pPr marL="88900" marR="0" lvl="0" indent="-88900" algn="l" defTabSz="83185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•"/>
                <a:tabLst/>
                <a:defRPr/>
              </a:pP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x고딕 B" pitchFamily="18" charset="-127"/>
                <a:ea typeface="Rix고딕 B" pitchFamily="18" charset="-127"/>
                <a:cs typeface="휴먼새내기체"/>
              </a:endParaRPr>
            </a:p>
          </p:txBody>
        </p:sp>
        <p:sp>
          <p:nvSpPr>
            <p:cNvPr id="129" name="AutoShape 228"/>
            <p:cNvSpPr>
              <a:spLocks noChangeArrowheads="1"/>
            </p:cNvSpPr>
            <p:nvPr/>
          </p:nvSpPr>
          <p:spPr bwMode="auto">
            <a:xfrm flipH="1">
              <a:off x="580640" y="3775259"/>
              <a:ext cx="3182976" cy="197593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  <a:extLst/>
          </p:spPr>
          <p:txBody>
            <a:bodyPr lIns="62924" tIns="80086" rIns="29060" bIns="14873" anchor="ctr"/>
            <a:lstStyle/>
            <a:p>
              <a:pPr marL="88900" marR="0" lvl="0" indent="-88900" algn="l" defTabSz="83185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•"/>
                <a:tabLst/>
                <a:defRPr/>
              </a:pP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x고딕 B" pitchFamily="18" charset="-127"/>
                <a:ea typeface="Rix고딕 B" pitchFamily="18" charset="-127"/>
                <a:cs typeface="휴먼새내기체"/>
              </a:endParaRPr>
            </a:p>
          </p:txBody>
        </p:sp>
        <p:sp>
          <p:nvSpPr>
            <p:cNvPr id="132" name="Line 41"/>
            <p:cNvSpPr>
              <a:spLocks noChangeShapeType="1"/>
            </p:cNvSpPr>
            <p:nvPr/>
          </p:nvSpPr>
          <p:spPr bwMode="auto">
            <a:xfrm>
              <a:off x="613352" y="3786075"/>
              <a:ext cx="2417338" cy="0"/>
            </a:xfrm>
            <a:prstGeom prst="line">
              <a:avLst/>
            </a:prstGeom>
            <a:noFill/>
            <a:ln w="38100">
              <a:solidFill>
                <a:srgbClr val="528FC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53857" rIns="72000" bIns="53857" anchor="ctr"/>
            <a:lstStyle/>
            <a:p>
              <a:pPr marL="0" marR="0" lvl="0" indent="0" algn="l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고딕 B" pitchFamily="18" charset="-127"/>
                <a:ea typeface="Rix고딕 B" pitchFamily="18" charset="-127"/>
                <a:cs typeface="+mn-cs"/>
              </a:endParaRPr>
            </a:p>
          </p:txBody>
        </p:sp>
        <p:sp>
          <p:nvSpPr>
            <p:cNvPr id="133" name="Line 41"/>
            <p:cNvSpPr>
              <a:spLocks noChangeShapeType="1"/>
            </p:cNvSpPr>
            <p:nvPr/>
          </p:nvSpPr>
          <p:spPr bwMode="auto">
            <a:xfrm>
              <a:off x="4548491" y="3786075"/>
              <a:ext cx="2417338" cy="0"/>
            </a:xfrm>
            <a:prstGeom prst="line">
              <a:avLst/>
            </a:prstGeom>
            <a:noFill/>
            <a:ln w="38100">
              <a:solidFill>
                <a:srgbClr val="449694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53857" rIns="72000" bIns="53857" anchor="ctr"/>
            <a:lstStyle/>
            <a:p>
              <a:pPr marL="0" marR="0" lvl="0" indent="0" algn="l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고딕 B" pitchFamily="18" charset="-127"/>
                <a:ea typeface="Rix고딕 B" pitchFamily="18" charset="-127"/>
                <a:cs typeface="+mn-cs"/>
              </a:endParaRPr>
            </a:p>
          </p:txBody>
        </p:sp>
        <p:sp>
          <p:nvSpPr>
            <p:cNvPr id="135" name="직사각형 1"/>
            <p:cNvSpPr>
              <a:spLocks noChangeArrowheads="1"/>
            </p:cNvSpPr>
            <p:nvPr/>
          </p:nvSpPr>
          <p:spPr bwMode="auto">
            <a:xfrm>
              <a:off x="645330" y="3857939"/>
              <a:ext cx="628514" cy="41863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indent="-197040" algn="ctr" defTabSz="1041261" eaLnBrk="0" latinLnBrk="0" hangingPunct="0"/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채용 및</a:t>
              </a:r>
              <a:endPara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  <a:p>
              <a:pPr indent="-197040" algn="ctr" defTabSz="1041261" eaLnBrk="0" latinLnBrk="0" hangingPunct="0"/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퇴직관리</a:t>
              </a:r>
            </a:p>
          </p:txBody>
        </p:sp>
        <p:sp>
          <p:nvSpPr>
            <p:cNvPr id="136" name="직사각형 117"/>
            <p:cNvSpPr>
              <a:spLocks noChangeArrowheads="1"/>
            </p:cNvSpPr>
            <p:nvPr/>
          </p:nvSpPr>
          <p:spPr bwMode="auto">
            <a:xfrm>
              <a:off x="645330" y="4321276"/>
              <a:ext cx="628514" cy="41863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indent="-197040" algn="ctr" defTabSz="1041261" eaLnBrk="0" latinLnBrk="0" hangingPunct="0"/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업무변경자</a:t>
              </a:r>
              <a:endPara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  <a:p>
              <a:pPr indent="-197040" algn="ctr" defTabSz="1041261" eaLnBrk="0" latinLnBrk="0" hangingPunct="0"/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관리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137" name="직사각형 118"/>
            <p:cNvSpPr>
              <a:spLocks noChangeArrowheads="1"/>
            </p:cNvSpPr>
            <p:nvPr/>
          </p:nvSpPr>
          <p:spPr bwMode="auto">
            <a:xfrm>
              <a:off x="645330" y="4794426"/>
              <a:ext cx="628514" cy="41863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indent="-197040" algn="ctr" defTabSz="1041261" eaLnBrk="0" latinLnBrk="0" hangingPunct="0"/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협력업체</a:t>
              </a:r>
              <a:endPara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  <a:p>
              <a:pPr indent="-197040" algn="ctr" defTabSz="1041261" eaLnBrk="0" latinLnBrk="0" hangingPunct="0"/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관리</a:t>
              </a:r>
            </a:p>
          </p:txBody>
        </p:sp>
        <p:sp>
          <p:nvSpPr>
            <p:cNvPr id="138" name="직사각형 119"/>
            <p:cNvSpPr>
              <a:spLocks noChangeArrowheads="1"/>
            </p:cNvSpPr>
            <p:nvPr/>
          </p:nvSpPr>
          <p:spPr bwMode="auto">
            <a:xfrm>
              <a:off x="645330" y="5267575"/>
              <a:ext cx="628514" cy="41863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indent="-197040" algn="ctr" defTabSz="1041261" eaLnBrk="0" latinLnBrk="0" hangingPunct="0"/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보안서약서</a:t>
              </a:r>
              <a:endPara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  <a:p>
              <a:pPr indent="-197040" algn="ctr" defTabSz="1041261" eaLnBrk="0" latinLnBrk="0" hangingPunct="0"/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관리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139" name="직사각형 120"/>
            <p:cNvSpPr>
              <a:spLocks noChangeArrowheads="1"/>
            </p:cNvSpPr>
            <p:nvPr/>
          </p:nvSpPr>
          <p:spPr bwMode="auto">
            <a:xfrm>
              <a:off x="1301804" y="3857939"/>
              <a:ext cx="246181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96791" indent="-96791" eaLnBrk="0" fontAlgn="base" latinLnBrk="0" hangingPunct="0">
                <a:spcAft>
                  <a:spcPts val="327"/>
                </a:spcAft>
                <a:buClr>
                  <a:schemeClr val="tx1">
                    <a:lumMod val="65000"/>
                    <a:lumOff val="35000"/>
                  </a:schemeClr>
                </a:buClr>
                <a:buFont typeface="Arial" pitchFamily="34" charset="0"/>
                <a:buChar char="•"/>
              </a:pP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신규 채용자에 대한 보안정책 교육 및 숙지</a:t>
              </a:r>
            </a:p>
            <a:p>
              <a:pPr marL="96791" indent="-96791" eaLnBrk="0" fontAlgn="base" latinLnBrk="0" hangingPunct="0">
                <a:spcAft>
                  <a:spcPts val="327"/>
                </a:spcAft>
                <a:buClr>
                  <a:schemeClr val="tx1">
                    <a:lumMod val="65000"/>
                    <a:lumOff val="35000"/>
                  </a:schemeClr>
                </a:buClr>
                <a:buFont typeface="Arial" pitchFamily="34" charset="0"/>
                <a:buChar char="•"/>
              </a:pP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신규 채용자에 대한 보안등급 및 정책 부여</a:t>
              </a:r>
            </a:p>
          </p:txBody>
        </p:sp>
        <p:sp>
          <p:nvSpPr>
            <p:cNvPr id="157" name="직사각형 121"/>
            <p:cNvSpPr>
              <a:spLocks noChangeArrowheads="1"/>
            </p:cNvSpPr>
            <p:nvPr/>
          </p:nvSpPr>
          <p:spPr bwMode="auto">
            <a:xfrm>
              <a:off x="1301804" y="4321276"/>
              <a:ext cx="246181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96791" indent="-96791" eaLnBrk="0" fontAlgn="base" latinLnBrk="0" hangingPunct="0">
                <a:spcAft>
                  <a:spcPts val="327"/>
                </a:spcAft>
                <a:buClr>
                  <a:schemeClr val="tx1">
                    <a:lumMod val="65000"/>
                    <a:lumOff val="35000"/>
                  </a:schemeClr>
                </a:buClr>
                <a:buFont typeface="Arial" pitchFamily="34" charset="0"/>
                <a:buChar char="•"/>
              </a:pP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전임 담당자의 업무 인수인계 및 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보안등급변경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  <a:p>
              <a:pPr marL="96791" indent="-96791" eaLnBrk="0" fontAlgn="base" latinLnBrk="0" hangingPunct="0">
                <a:spcAft>
                  <a:spcPts val="327"/>
                </a:spcAft>
                <a:buClr>
                  <a:schemeClr val="tx1">
                    <a:lumMod val="65000"/>
                    <a:lumOff val="35000"/>
                  </a:schemeClr>
                </a:buClr>
                <a:buFont typeface="Arial" pitchFamily="34" charset="0"/>
                <a:buChar char="•"/>
              </a:pP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신규 담당자의 보안 교육 및 보안등급 부여</a:t>
              </a:r>
            </a:p>
          </p:txBody>
        </p:sp>
        <p:sp>
          <p:nvSpPr>
            <p:cNvPr id="158" name="직사각형 122"/>
            <p:cNvSpPr>
              <a:spLocks noChangeArrowheads="1"/>
            </p:cNvSpPr>
            <p:nvPr/>
          </p:nvSpPr>
          <p:spPr bwMode="auto">
            <a:xfrm>
              <a:off x="1301804" y="4794426"/>
              <a:ext cx="246181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96791" indent="-96791" eaLnBrk="0" fontAlgn="base" latinLnBrk="0" hangingPunct="0">
                <a:spcAft>
                  <a:spcPts val="327"/>
                </a:spcAft>
                <a:buClr>
                  <a:schemeClr val="tx1">
                    <a:lumMod val="65000"/>
                    <a:lumOff val="35000"/>
                  </a:schemeClr>
                </a:buClr>
                <a:buFont typeface="Arial" pitchFamily="34" charset="0"/>
                <a:buChar char="•"/>
              </a:pP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협력업체 담당자 변경 시 발주처 보고 </a:t>
              </a:r>
            </a:p>
            <a:p>
              <a:pPr marL="96791" indent="-96791" eaLnBrk="0" fontAlgn="base" latinLnBrk="0" hangingPunct="0">
                <a:spcAft>
                  <a:spcPts val="327"/>
                </a:spcAft>
                <a:buClr>
                  <a:schemeClr val="tx1">
                    <a:lumMod val="65000"/>
                    <a:lumOff val="35000"/>
                  </a:schemeClr>
                </a:buClr>
                <a:buFont typeface="Arial" pitchFamily="34" charset="0"/>
                <a:buChar char="•"/>
              </a:pP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협력업체 담당자를 통해 관리</a:t>
              </a:r>
            </a:p>
          </p:txBody>
        </p:sp>
        <p:sp>
          <p:nvSpPr>
            <p:cNvPr id="159" name="직사각형 123"/>
            <p:cNvSpPr>
              <a:spLocks noChangeArrowheads="1"/>
            </p:cNvSpPr>
            <p:nvPr/>
          </p:nvSpPr>
          <p:spPr bwMode="auto">
            <a:xfrm>
              <a:off x="1301804" y="5267575"/>
              <a:ext cx="246181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96791" indent="-96791" eaLnBrk="0" fontAlgn="base" latinLnBrk="0" hangingPunct="0">
                <a:spcAft>
                  <a:spcPts val="327"/>
                </a:spcAft>
                <a:buClr>
                  <a:schemeClr val="tx1">
                    <a:lumMod val="65000"/>
                    <a:lumOff val="35000"/>
                  </a:schemeClr>
                </a:buClr>
                <a:buFont typeface="Arial" pitchFamily="34" charset="0"/>
                <a:buChar char="•"/>
              </a:pP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보안 서약의 주기적인 갱신</a:t>
              </a:r>
            </a:p>
            <a:p>
              <a:pPr marL="96791" indent="-96791" eaLnBrk="0" fontAlgn="base" latinLnBrk="0" hangingPunct="0">
                <a:spcAft>
                  <a:spcPts val="327"/>
                </a:spcAft>
                <a:buClr>
                  <a:schemeClr val="tx1">
                    <a:lumMod val="65000"/>
                    <a:lumOff val="35000"/>
                  </a:schemeClr>
                </a:buClr>
                <a:buFont typeface="Arial" pitchFamily="34" charset="0"/>
                <a:buChar char="•"/>
              </a:pP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보안서약 관련 인원에 대한 보고</a:t>
              </a:r>
            </a:p>
          </p:txBody>
        </p:sp>
        <p:sp>
          <p:nvSpPr>
            <p:cNvPr id="160" name="직사각형 159"/>
            <p:cNvSpPr/>
            <p:nvPr/>
          </p:nvSpPr>
          <p:spPr bwMode="auto">
            <a:xfrm>
              <a:off x="3933769" y="3857939"/>
              <a:ext cx="628514" cy="4195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accent5">
                  <a:lumMod val="40000"/>
                  <a:lumOff val="60000"/>
                </a:schemeClr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indent="-197040" algn="ctr" defTabSz="1041261" eaLnBrk="0" latinLnBrk="0" hangingPunct="0"/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보안문서</a:t>
              </a:r>
              <a:endPara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  <a:p>
              <a:pPr indent="-197040" algn="ctr" defTabSz="1041261" eaLnBrk="0" latinLnBrk="0" hangingPunct="0"/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관리</a:t>
              </a:r>
            </a:p>
          </p:txBody>
        </p:sp>
        <p:sp>
          <p:nvSpPr>
            <p:cNvPr id="161" name="직사각형 160"/>
            <p:cNvSpPr/>
            <p:nvPr/>
          </p:nvSpPr>
          <p:spPr bwMode="auto">
            <a:xfrm>
              <a:off x="3933769" y="4322294"/>
              <a:ext cx="628514" cy="4195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accent5">
                  <a:lumMod val="40000"/>
                  <a:lumOff val="60000"/>
                </a:schemeClr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indent="-197040" algn="ctr" defTabSz="1041261" eaLnBrk="0" latinLnBrk="0" hangingPunct="0"/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보안문서</a:t>
              </a:r>
              <a:endPara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  <a:p>
              <a:pPr indent="-197040" algn="ctr" defTabSz="1041261" eaLnBrk="0" latinLnBrk="0" hangingPunct="0"/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수</a:t>
              </a:r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/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발신</a:t>
              </a:r>
              <a:endPara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  <a:p>
              <a:pPr indent="-197040" algn="ctr" defTabSz="1041261" eaLnBrk="0" latinLnBrk="0" hangingPunct="0"/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관리</a:t>
              </a:r>
            </a:p>
          </p:txBody>
        </p:sp>
        <p:sp>
          <p:nvSpPr>
            <p:cNvPr id="162" name="직사각형 161"/>
            <p:cNvSpPr/>
            <p:nvPr/>
          </p:nvSpPr>
          <p:spPr bwMode="auto">
            <a:xfrm>
              <a:off x="3933769" y="4796483"/>
              <a:ext cx="628514" cy="4195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accent5">
                  <a:lumMod val="40000"/>
                  <a:lumOff val="60000"/>
                </a:schemeClr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indent="-197040" algn="ctr" defTabSz="1041261" eaLnBrk="0" latinLnBrk="0" hangingPunct="0"/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문서폐기</a:t>
              </a:r>
              <a:endPara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  <a:p>
              <a:pPr indent="-197040" algn="ctr" defTabSz="1041261" eaLnBrk="0" latinLnBrk="0" hangingPunct="0"/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관리</a:t>
              </a:r>
            </a:p>
          </p:txBody>
        </p:sp>
        <p:sp>
          <p:nvSpPr>
            <p:cNvPr id="163" name="직사각형 162"/>
            <p:cNvSpPr/>
            <p:nvPr/>
          </p:nvSpPr>
          <p:spPr bwMode="auto">
            <a:xfrm>
              <a:off x="3933769" y="5270671"/>
              <a:ext cx="628514" cy="4195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accent5">
                  <a:lumMod val="40000"/>
                  <a:lumOff val="60000"/>
                </a:schemeClr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indent="-197040" algn="ctr" defTabSz="1041261" eaLnBrk="0" latinLnBrk="0" hangingPunct="0"/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산출물 관리</a:t>
              </a:r>
            </a:p>
          </p:txBody>
        </p:sp>
        <p:sp>
          <p:nvSpPr>
            <p:cNvPr id="164" name="직사각형 163"/>
            <p:cNvSpPr/>
            <p:nvPr/>
          </p:nvSpPr>
          <p:spPr bwMode="auto">
            <a:xfrm>
              <a:off x="4590242" y="3857939"/>
              <a:ext cx="243074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wrap="square" lIns="0" tIns="0" rIns="0" bIns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96791" indent="-96791" eaLnBrk="0" fontAlgn="base" latinLnBrk="0" hangingPunct="0">
                <a:lnSpc>
                  <a:spcPct val="70000"/>
                </a:lnSpc>
                <a:spcAft>
                  <a:spcPts val="327"/>
                </a:spcAft>
                <a:buClr>
                  <a:schemeClr val="tx1">
                    <a:lumMod val="65000"/>
                    <a:lumOff val="35000"/>
                  </a:schemeClr>
                </a:buClr>
                <a:buFont typeface="Arial" pitchFamily="34" charset="0"/>
                <a:buChar char="•"/>
              </a:pP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보안 문서 등급 부여 및 관리</a:t>
              </a:r>
            </a:p>
            <a:p>
              <a:pPr marL="96791" indent="-96791" eaLnBrk="0" fontAlgn="base" latinLnBrk="0" hangingPunct="0">
                <a:lnSpc>
                  <a:spcPct val="70000"/>
                </a:lnSpc>
                <a:spcAft>
                  <a:spcPts val="327"/>
                </a:spcAft>
                <a:buClr>
                  <a:schemeClr val="tx1">
                    <a:lumMod val="65000"/>
                    <a:lumOff val="35000"/>
                  </a:schemeClr>
                </a:buClr>
                <a:buFont typeface="Arial" pitchFamily="34" charset="0"/>
                <a:buChar char="•"/>
              </a:pP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보안 문서 접근 시 불법적인 요인 통제</a:t>
              </a:r>
            </a:p>
            <a:p>
              <a:pPr marL="96791" indent="-96791" eaLnBrk="0" fontAlgn="base" latinLnBrk="0" hangingPunct="0">
                <a:lnSpc>
                  <a:spcPct val="70000"/>
                </a:lnSpc>
                <a:spcAft>
                  <a:spcPts val="327"/>
                </a:spcAft>
                <a:buClr>
                  <a:schemeClr val="tx1">
                    <a:lumMod val="65000"/>
                    <a:lumOff val="35000"/>
                  </a:schemeClr>
                </a:buClr>
                <a:buFont typeface="Arial" pitchFamily="34" charset="0"/>
                <a:buChar char="•"/>
              </a:pP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보안문서 파일 보관 정책 수립</a:t>
              </a:r>
            </a:p>
          </p:txBody>
        </p:sp>
        <p:sp>
          <p:nvSpPr>
            <p:cNvPr id="165" name="직사각형 164"/>
            <p:cNvSpPr/>
            <p:nvPr/>
          </p:nvSpPr>
          <p:spPr bwMode="auto">
            <a:xfrm>
              <a:off x="4590242" y="4322294"/>
              <a:ext cx="243074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wrap="square" lIns="0" tIns="0" rIns="0" bIns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96791" indent="-96791" eaLnBrk="0" fontAlgn="base" latinLnBrk="0" hangingPunct="0">
                <a:lnSpc>
                  <a:spcPct val="70000"/>
                </a:lnSpc>
                <a:spcAft>
                  <a:spcPts val="327"/>
                </a:spcAft>
                <a:buClr>
                  <a:schemeClr val="tx1">
                    <a:lumMod val="65000"/>
                    <a:lumOff val="35000"/>
                  </a:schemeClr>
                </a:buClr>
                <a:buFont typeface="Arial" pitchFamily="34" charset="0"/>
                <a:buChar char="•"/>
              </a:pP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문서 수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/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발신 대장 </a:t>
              </a:r>
            </a:p>
            <a:p>
              <a:pPr marL="96791" indent="-96791" eaLnBrk="0" fontAlgn="base" latinLnBrk="0" hangingPunct="0">
                <a:lnSpc>
                  <a:spcPct val="70000"/>
                </a:lnSpc>
                <a:spcAft>
                  <a:spcPts val="327"/>
                </a:spcAft>
                <a:buClr>
                  <a:schemeClr val="tx1">
                    <a:lumMod val="65000"/>
                    <a:lumOff val="35000"/>
                  </a:schemeClr>
                </a:buClr>
                <a:buFont typeface="Arial" pitchFamily="34" charset="0"/>
                <a:buChar char="•"/>
              </a:pP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문서 수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/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발신 시 담당자 승인 프로세스 진행</a:t>
              </a:r>
            </a:p>
            <a:p>
              <a:pPr marL="96791" indent="-96791" eaLnBrk="0" fontAlgn="base" latinLnBrk="0" hangingPunct="0">
                <a:lnSpc>
                  <a:spcPct val="70000"/>
                </a:lnSpc>
                <a:spcAft>
                  <a:spcPts val="327"/>
                </a:spcAft>
                <a:buClr>
                  <a:schemeClr val="tx1">
                    <a:lumMod val="65000"/>
                    <a:lumOff val="35000"/>
                  </a:schemeClr>
                </a:buClr>
                <a:buFont typeface="Arial" pitchFamily="34" charset="0"/>
                <a:buChar char="•"/>
              </a:pP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보안문서 암호화</a:t>
              </a:r>
            </a:p>
          </p:txBody>
        </p:sp>
        <p:sp>
          <p:nvSpPr>
            <p:cNvPr id="166" name="직사각형 165"/>
            <p:cNvSpPr/>
            <p:nvPr/>
          </p:nvSpPr>
          <p:spPr bwMode="auto">
            <a:xfrm>
              <a:off x="4590242" y="4796483"/>
              <a:ext cx="243074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wrap="square" lIns="0" tIns="0" rIns="0" bIns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96791" indent="-96791" eaLnBrk="0" fontAlgn="base" latinLnBrk="0" hangingPunct="0">
                <a:lnSpc>
                  <a:spcPct val="70000"/>
                </a:lnSpc>
                <a:spcAft>
                  <a:spcPts val="327"/>
                </a:spcAft>
                <a:buClr>
                  <a:schemeClr val="tx1">
                    <a:lumMod val="65000"/>
                    <a:lumOff val="35000"/>
                  </a:schemeClr>
                </a:buClr>
                <a:buFont typeface="Arial" pitchFamily="34" charset="0"/>
                <a:buChar char="•"/>
              </a:pP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문서 보관 등급 관련 교육</a:t>
              </a:r>
            </a:p>
            <a:p>
              <a:pPr marL="96791" indent="-96791" eaLnBrk="0" fontAlgn="base" latinLnBrk="0" hangingPunct="0">
                <a:lnSpc>
                  <a:spcPct val="70000"/>
                </a:lnSpc>
                <a:spcAft>
                  <a:spcPts val="327"/>
                </a:spcAft>
                <a:buClr>
                  <a:schemeClr val="tx1">
                    <a:lumMod val="65000"/>
                    <a:lumOff val="35000"/>
                  </a:schemeClr>
                </a:buClr>
                <a:buFont typeface="Arial" pitchFamily="34" charset="0"/>
                <a:buChar char="•"/>
              </a:pP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문서 폐기 관련 교육 </a:t>
              </a:r>
            </a:p>
            <a:p>
              <a:pPr marL="96791" indent="-96791" eaLnBrk="0" fontAlgn="base" latinLnBrk="0" hangingPunct="0">
                <a:lnSpc>
                  <a:spcPct val="70000"/>
                </a:lnSpc>
                <a:spcAft>
                  <a:spcPts val="327"/>
                </a:spcAft>
                <a:buClr>
                  <a:schemeClr val="tx1">
                    <a:lumMod val="65000"/>
                    <a:lumOff val="35000"/>
                  </a:schemeClr>
                </a:buClr>
                <a:buFont typeface="Arial" pitchFamily="34" charset="0"/>
                <a:buChar char="•"/>
              </a:pP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파쇄된 문서에 관리 방안 수립</a:t>
              </a:r>
            </a:p>
          </p:txBody>
        </p:sp>
        <p:sp>
          <p:nvSpPr>
            <p:cNvPr id="167" name="직사각형 166"/>
            <p:cNvSpPr/>
            <p:nvPr/>
          </p:nvSpPr>
          <p:spPr bwMode="auto">
            <a:xfrm>
              <a:off x="4590242" y="5270671"/>
              <a:ext cx="2430749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wrap="square" lIns="0" tIns="0" rIns="0" bIns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96791" indent="-96791" eaLnBrk="0" fontAlgn="base" latinLnBrk="0" hangingPunct="0">
                <a:spcAft>
                  <a:spcPts val="327"/>
                </a:spcAft>
                <a:buClr>
                  <a:schemeClr val="tx1">
                    <a:lumMod val="65000"/>
                    <a:lumOff val="35000"/>
                  </a:schemeClr>
                </a:buClr>
                <a:buFont typeface="Arial" pitchFamily="34" charset="0"/>
                <a:buChar char="•"/>
              </a:pP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산출물 접근권한 기준 마련</a:t>
              </a:r>
            </a:p>
            <a:p>
              <a:pPr marL="96791" indent="-96791" eaLnBrk="0" fontAlgn="base" latinLnBrk="0" hangingPunct="0">
                <a:spcAft>
                  <a:spcPts val="327"/>
                </a:spcAft>
                <a:buClr>
                  <a:schemeClr val="tx1">
                    <a:lumMod val="65000"/>
                    <a:lumOff val="35000"/>
                  </a:schemeClr>
                </a:buClr>
                <a:buFont typeface="Arial" pitchFamily="34" charset="0"/>
                <a:buChar char="•"/>
              </a:pP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산출물 보관장소 기준 마련</a:t>
              </a:r>
            </a:p>
          </p:txBody>
        </p:sp>
        <p:grpSp>
          <p:nvGrpSpPr>
            <p:cNvPr id="168" name="그룹 167"/>
            <p:cNvGrpSpPr/>
            <p:nvPr/>
          </p:nvGrpSpPr>
          <p:grpSpPr>
            <a:xfrm>
              <a:off x="1586888" y="3487579"/>
              <a:ext cx="465551" cy="265155"/>
              <a:chOff x="-7372230" y="2787303"/>
              <a:chExt cx="430113" cy="265155"/>
            </a:xfrm>
            <a:solidFill>
              <a:schemeClr val="bg1"/>
            </a:solidFill>
          </p:grpSpPr>
          <p:sp>
            <p:nvSpPr>
              <p:cNvPr id="169" name="Freeform 91"/>
              <p:cNvSpPr>
                <a:spLocks noEditPoints="1"/>
              </p:cNvSpPr>
              <p:nvPr/>
            </p:nvSpPr>
            <p:spPr bwMode="auto">
              <a:xfrm>
                <a:off x="-7203064" y="2851847"/>
                <a:ext cx="93581" cy="90711"/>
              </a:xfrm>
              <a:custGeom>
                <a:avLst/>
                <a:gdLst>
                  <a:gd name="T0" fmla="*/ 5 w 24"/>
                  <a:gd name="T1" fmla="*/ 12 h 24"/>
                  <a:gd name="T2" fmla="*/ 12 w 24"/>
                  <a:gd name="T3" fmla="*/ 19 h 24"/>
                  <a:gd name="T4" fmla="*/ 19 w 24"/>
                  <a:gd name="T5" fmla="*/ 12 h 24"/>
                  <a:gd name="T6" fmla="*/ 12 w 24"/>
                  <a:gd name="T7" fmla="*/ 5 h 24"/>
                  <a:gd name="T8" fmla="*/ 5 w 24"/>
                  <a:gd name="T9" fmla="*/ 12 h 24"/>
                  <a:gd name="T10" fmla="*/ 0 w 24"/>
                  <a:gd name="T11" fmla="*/ 12 h 24"/>
                  <a:gd name="T12" fmla="*/ 12 w 24"/>
                  <a:gd name="T13" fmla="*/ 0 h 24"/>
                  <a:gd name="T14" fmla="*/ 24 w 24"/>
                  <a:gd name="T15" fmla="*/ 12 h 24"/>
                  <a:gd name="T16" fmla="*/ 12 w 24"/>
                  <a:gd name="T17" fmla="*/ 24 h 24"/>
                  <a:gd name="T18" fmla="*/ 0 w 24"/>
                  <a:gd name="T19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" h="24">
                    <a:moveTo>
                      <a:pt x="5" y="12"/>
                    </a:moveTo>
                    <a:cubicBezTo>
                      <a:pt x="5" y="16"/>
                      <a:pt x="8" y="19"/>
                      <a:pt x="12" y="19"/>
                    </a:cubicBezTo>
                    <a:cubicBezTo>
                      <a:pt x="16" y="19"/>
                      <a:pt x="19" y="16"/>
                      <a:pt x="19" y="12"/>
                    </a:cubicBezTo>
                    <a:cubicBezTo>
                      <a:pt x="19" y="8"/>
                      <a:pt x="16" y="5"/>
                      <a:pt x="12" y="5"/>
                    </a:cubicBezTo>
                    <a:cubicBezTo>
                      <a:pt x="8" y="5"/>
                      <a:pt x="5" y="8"/>
                      <a:pt x="5" y="12"/>
                    </a:cubicBezTo>
                    <a:moveTo>
                      <a:pt x="0" y="12"/>
                    </a:moveTo>
                    <a:cubicBezTo>
                      <a:pt x="0" y="5"/>
                      <a:pt x="5" y="0"/>
                      <a:pt x="12" y="0"/>
                    </a:cubicBezTo>
                    <a:cubicBezTo>
                      <a:pt x="19" y="0"/>
                      <a:pt x="24" y="5"/>
                      <a:pt x="24" y="12"/>
                    </a:cubicBezTo>
                    <a:cubicBezTo>
                      <a:pt x="24" y="19"/>
                      <a:pt x="19" y="24"/>
                      <a:pt x="12" y="24"/>
                    </a:cubicBezTo>
                    <a:cubicBezTo>
                      <a:pt x="5" y="24"/>
                      <a:pt x="0" y="19"/>
                      <a:pt x="0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95564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굴림" charset="-127"/>
                  <a:ea typeface="굴림" charset="-127"/>
                  <a:cs typeface="+mn-cs"/>
                </a:endParaRPr>
              </a:p>
            </p:txBody>
          </p:sp>
          <p:sp>
            <p:nvSpPr>
              <p:cNvPr id="170" name="Freeform 92"/>
              <p:cNvSpPr>
                <a:spLocks noEditPoints="1"/>
              </p:cNvSpPr>
              <p:nvPr/>
            </p:nvSpPr>
            <p:spPr bwMode="auto">
              <a:xfrm>
                <a:off x="-7078890" y="2787303"/>
                <a:ext cx="93581" cy="94200"/>
              </a:xfrm>
              <a:custGeom>
                <a:avLst/>
                <a:gdLst>
                  <a:gd name="T0" fmla="*/ 5 w 24"/>
                  <a:gd name="T1" fmla="*/ 12 h 25"/>
                  <a:gd name="T2" fmla="*/ 12 w 24"/>
                  <a:gd name="T3" fmla="*/ 19 h 25"/>
                  <a:gd name="T4" fmla="*/ 19 w 24"/>
                  <a:gd name="T5" fmla="*/ 12 h 25"/>
                  <a:gd name="T6" fmla="*/ 12 w 24"/>
                  <a:gd name="T7" fmla="*/ 6 h 25"/>
                  <a:gd name="T8" fmla="*/ 5 w 24"/>
                  <a:gd name="T9" fmla="*/ 12 h 25"/>
                  <a:gd name="T10" fmla="*/ 0 w 24"/>
                  <a:gd name="T11" fmla="*/ 12 h 25"/>
                  <a:gd name="T12" fmla="*/ 12 w 24"/>
                  <a:gd name="T13" fmla="*/ 0 h 25"/>
                  <a:gd name="T14" fmla="*/ 24 w 24"/>
                  <a:gd name="T15" fmla="*/ 12 h 25"/>
                  <a:gd name="T16" fmla="*/ 12 w 24"/>
                  <a:gd name="T17" fmla="*/ 25 h 25"/>
                  <a:gd name="T18" fmla="*/ 0 w 24"/>
                  <a:gd name="T19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" h="25">
                    <a:moveTo>
                      <a:pt x="5" y="12"/>
                    </a:moveTo>
                    <a:cubicBezTo>
                      <a:pt x="5" y="16"/>
                      <a:pt x="9" y="19"/>
                      <a:pt x="12" y="19"/>
                    </a:cubicBezTo>
                    <a:cubicBezTo>
                      <a:pt x="16" y="19"/>
                      <a:pt x="19" y="16"/>
                      <a:pt x="19" y="12"/>
                    </a:cubicBezTo>
                    <a:cubicBezTo>
                      <a:pt x="19" y="9"/>
                      <a:pt x="16" y="6"/>
                      <a:pt x="12" y="6"/>
                    </a:cubicBezTo>
                    <a:cubicBezTo>
                      <a:pt x="9" y="6"/>
                      <a:pt x="5" y="9"/>
                      <a:pt x="5" y="12"/>
                    </a:cubicBezTo>
                    <a:moveTo>
                      <a:pt x="0" y="12"/>
                    </a:moveTo>
                    <a:cubicBezTo>
                      <a:pt x="0" y="6"/>
                      <a:pt x="6" y="0"/>
                      <a:pt x="12" y="0"/>
                    </a:cubicBezTo>
                    <a:cubicBezTo>
                      <a:pt x="19" y="0"/>
                      <a:pt x="24" y="6"/>
                      <a:pt x="24" y="12"/>
                    </a:cubicBezTo>
                    <a:cubicBezTo>
                      <a:pt x="24" y="19"/>
                      <a:pt x="19" y="25"/>
                      <a:pt x="12" y="25"/>
                    </a:cubicBezTo>
                    <a:cubicBezTo>
                      <a:pt x="6" y="25"/>
                      <a:pt x="0" y="19"/>
                      <a:pt x="0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95564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굴림" charset="-127"/>
                  <a:ea typeface="굴림" charset="-127"/>
                  <a:cs typeface="+mn-cs"/>
                </a:endParaRPr>
              </a:p>
            </p:txBody>
          </p:sp>
          <p:sp>
            <p:nvSpPr>
              <p:cNvPr id="171" name="Freeform 93"/>
              <p:cNvSpPr>
                <a:spLocks noEditPoints="1"/>
              </p:cNvSpPr>
              <p:nvPr/>
            </p:nvSpPr>
            <p:spPr bwMode="auto">
              <a:xfrm>
                <a:off x="-7329039" y="2787303"/>
                <a:ext cx="93581" cy="94200"/>
              </a:xfrm>
              <a:custGeom>
                <a:avLst/>
                <a:gdLst>
                  <a:gd name="T0" fmla="*/ 5 w 24"/>
                  <a:gd name="T1" fmla="*/ 12 h 25"/>
                  <a:gd name="T2" fmla="*/ 12 w 24"/>
                  <a:gd name="T3" fmla="*/ 19 h 25"/>
                  <a:gd name="T4" fmla="*/ 19 w 24"/>
                  <a:gd name="T5" fmla="*/ 12 h 25"/>
                  <a:gd name="T6" fmla="*/ 12 w 24"/>
                  <a:gd name="T7" fmla="*/ 6 h 25"/>
                  <a:gd name="T8" fmla="*/ 5 w 24"/>
                  <a:gd name="T9" fmla="*/ 12 h 25"/>
                  <a:gd name="T10" fmla="*/ 0 w 24"/>
                  <a:gd name="T11" fmla="*/ 12 h 25"/>
                  <a:gd name="T12" fmla="*/ 12 w 24"/>
                  <a:gd name="T13" fmla="*/ 0 h 25"/>
                  <a:gd name="T14" fmla="*/ 24 w 24"/>
                  <a:gd name="T15" fmla="*/ 12 h 25"/>
                  <a:gd name="T16" fmla="*/ 12 w 24"/>
                  <a:gd name="T17" fmla="*/ 25 h 25"/>
                  <a:gd name="T18" fmla="*/ 0 w 24"/>
                  <a:gd name="T19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" h="25">
                    <a:moveTo>
                      <a:pt x="5" y="12"/>
                    </a:moveTo>
                    <a:cubicBezTo>
                      <a:pt x="5" y="16"/>
                      <a:pt x="8" y="19"/>
                      <a:pt x="12" y="19"/>
                    </a:cubicBezTo>
                    <a:cubicBezTo>
                      <a:pt x="16" y="19"/>
                      <a:pt x="19" y="16"/>
                      <a:pt x="19" y="12"/>
                    </a:cubicBezTo>
                    <a:cubicBezTo>
                      <a:pt x="19" y="9"/>
                      <a:pt x="16" y="6"/>
                      <a:pt x="12" y="6"/>
                    </a:cubicBezTo>
                    <a:cubicBezTo>
                      <a:pt x="8" y="6"/>
                      <a:pt x="5" y="9"/>
                      <a:pt x="5" y="12"/>
                    </a:cubicBezTo>
                    <a:moveTo>
                      <a:pt x="0" y="12"/>
                    </a:moveTo>
                    <a:cubicBezTo>
                      <a:pt x="0" y="6"/>
                      <a:pt x="5" y="0"/>
                      <a:pt x="12" y="0"/>
                    </a:cubicBezTo>
                    <a:cubicBezTo>
                      <a:pt x="19" y="0"/>
                      <a:pt x="24" y="6"/>
                      <a:pt x="24" y="12"/>
                    </a:cubicBezTo>
                    <a:cubicBezTo>
                      <a:pt x="24" y="19"/>
                      <a:pt x="19" y="25"/>
                      <a:pt x="12" y="25"/>
                    </a:cubicBezTo>
                    <a:cubicBezTo>
                      <a:pt x="5" y="25"/>
                      <a:pt x="0" y="19"/>
                      <a:pt x="0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95564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굴림" charset="-127"/>
                  <a:ea typeface="굴림" charset="-127"/>
                  <a:cs typeface="+mn-cs"/>
                </a:endParaRPr>
              </a:p>
            </p:txBody>
          </p:sp>
          <p:sp>
            <p:nvSpPr>
              <p:cNvPr id="172" name="Freeform 94"/>
              <p:cNvSpPr>
                <a:spLocks/>
              </p:cNvSpPr>
              <p:nvPr/>
            </p:nvSpPr>
            <p:spPr bwMode="auto">
              <a:xfrm>
                <a:off x="-7372230" y="2891969"/>
                <a:ext cx="430113" cy="160489"/>
              </a:xfrm>
              <a:custGeom>
                <a:avLst/>
                <a:gdLst>
                  <a:gd name="T0" fmla="*/ 87 w 110"/>
                  <a:gd name="T1" fmla="*/ 0 h 42"/>
                  <a:gd name="T2" fmla="*/ 65 w 110"/>
                  <a:gd name="T3" fmla="*/ 19 h 42"/>
                  <a:gd name="T4" fmla="*/ 55 w 110"/>
                  <a:gd name="T5" fmla="*/ 17 h 42"/>
                  <a:gd name="T6" fmla="*/ 45 w 110"/>
                  <a:gd name="T7" fmla="*/ 19 h 42"/>
                  <a:gd name="T8" fmla="*/ 23 w 110"/>
                  <a:gd name="T9" fmla="*/ 0 h 42"/>
                  <a:gd name="T10" fmla="*/ 0 w 110"/>
                  <a:gd name="T11" fmla="*/ 23 h 42"/>
                  <a:gd name="T12" fmla="*/ 3 w 110"/>
                  <a:gd name="T13" fmla="*/ 26 h 42"/>
                  <a:gd name="T14" fmla="*/ 5 w 110"/>
                  <a:gd name="T15" fmla="*/ 23 h 42"/>
                  <a:gd name="T16" fmla="*/ 23 w 110"/>
                  <a:gd name="T17" fmla="*/ 5 h 42"/>
                  <a:gd name="T18" fmla="*/ 41 w 110"/>
                  <a:gd name="T19" fmla="*/ 22 h 42"/>
                  <a:gd name="T20" fmla="*/ 32 w 110"/>
                  <a:gd name="T21" fmla="*/ 40 h 42"/>
                  <a:gd name="T22" fmla="*/ 35 w 110"/>
                  <a:gd name="T23" fmla="*/ 42 h 42"/>
                  <a:gd name="T24" fmla="*/ 37 w 110"/>
                  <a:gd name="T25" fmla="*/ 40 h 42"/>
                  <a:gd name="T26" fmla="*/ 37 w 110"/>
                  <a:gd name="T27" fmla="*/ 40 h 42"/>
                  <a:gd name="T28" fmla="*/ 55 w 110"/>
                  <a:gd name="T29" fmla="*/ 22 h 42"/>
                  <a:gd name="T30" fmla="*/ 73 w 110"/>
                  <a:gd name="T31" fmla="*/ 40 h 42"/>
                  <a:gd name="T32" fmla="*/ 76 w 110"/>
                  <a:gd name="T33" fmla="*/ 42 h 42"/>
                  <a:gd name="T34" fmla="*/ 78 w 110"/>
                  <a:gd name="T35" fmla="*/ 40 h 42"/>
                  <a:gd name="T36" fmla="*/ 70 w 110"/>
                  <a:gd name="T37" fmla="*/ 22 h 42"/>
                  <a:gd name="T38" fmla="*/ 87 w 110"/>
                  <a:gd name="T39" fmla="*/ 5 h 42"/>
                  <a:gd name="T40" fmla="*/ 105 w 110"/>
                  <a:gd name="T41" fmla="*/ 23 h 42"/>
                  <a:gd name="T42" fmla="*/ 108 w 110"/>
                  <a:gd name="T43" fmla="*/ 26 h 42"/>
                  <a:gd name="T44" fmla="*/ 110 w 110"/>
                  <a:gd name="T45" fmla="*/ 23 h 42"/>
                  <a:gd name="T46" fmla="*/ 87 w 110"/>
                  <a:gd name="T47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0" h="42">
                    <a:moveTo>
                      <a:pt x="87" y="0"/>
                    </a:moveTo>
                    <a:cubicBezTo>
                      <a:pt x="76" y="0"/>
                      <a:pt x="67" y="8"/>
                      <a:pt x="65" y="19"/>
                    </a:cubicBezTo>
                    <a:cubicBezTo>
                      <a:pt x="62" y="17"/>
                      <a:pt x="59" y="17"/>
                      <a:pt x="55" y="17"/>
                    </a:cubicBezTo>
                    <a:cubicBezTo>
                      <a:pt x="52" y="17"/>
                      <a:pt x="48" y="17"/>
                      <a:pt x="45" y="19"/>
                    </a:cubicBezTo>
                    <a:cubicBezTo>
                      <a:pt x="43" y="8"/>
                      <a:pt x="34" y="0"/>
                      <a:pt x="23" y="0"/>
                    </a:cubicBezTo>
                    <a:cubicBezTo>
                      <a:pt x="10" y="0"/>
                      <a:pt x="0" y="10"/>
                      <a:pt x="0" y="23"/>
                    </a:cubicBezTo>
                    <a:cubicBezTo>
                      <a:pt x="0" y="25"/>
                      <a:pt x="1" y="26"/>
                      <a:pt x="3" y="26"/>
                    </a:cubicBezTo>
                    <a:cubicBezTo>
                      <a:pt x="4" y="26"/>
                      <a:pt x="5" y="25"/>
                      <a:pt x="5" y="23"/>
                    </a:cubicBezTo>
                    <a:cubicBezTo>
                      <a:pt x="5" y="13"/>
                      <a:pt x="13" y="5"/>
                      <a:pt x="23" y="5"/>
                    </a:cubicBezTo>
                    <a:cubicBezTo>
                      <a:pt x="32" y="5"/>
                      <a:pt x="40" y="13"/>
                      <a:pt x="41" y="22"/>
                    </a:cubicBezTo>
                    <a:cubicBezTo>
                      <a:pt x="35" y="26"/>
                      <a:pt x="32" y="33"/>
                      <a:pt x="32" y="40"/>
                    </a:cubicBezTo>
                    <a:cubicBezTo>
                      <a:pt x="32" y="41"/>
                      <a:pt x="33" y="42"/>
                      <a:pt x="35" y="42"/>
                    </a:cubicBezTo>
                    <a:cubicBezTo>
                      <a:pt x="36" y="42"/>
                      <a:pt x="37" y="41"/>
                      <a:pt x="37" y="40"/>
                    </a:cubicBezTo>
                    <a:cubicBezTo>
                      <a:pt x="37" y="40"/>
                      <a:pt x="37" y="40"/>
                      <a:pt x="37" y="40"/>
                    </a:cubicBezTo>
                    <a:cubicBezTo>
                      <a:pt x="37" y="30"/>
                      <a:pt x="45" y="22"/>
                      <a:pt x="55" y="22"/>
                    </a:cubicBezTo>
                    <a:cubicBezTo>
                      <a:pt x="65" y="22"/>
                      <a:pt x="73" y="30"/>
                      <a:pt x="73" y="40"/>
                    </a:cubicBezTo>
                    <a:cubicBezTo>
                      <a:pt x="73" y="41"/>
                      <a:pt x="74" y="42"/>
                      <a:pt x="76" y="42"/>
                    </a:cubicBezTo>
                    <a:cubicBezTo>
                      <a:pt x="77" y="42"/>
                      <a:pt x="78" y="41"/>
                      <a:pt x="78" y="40"/>
                    </a:cubicBezTo>
                    <a:cubicBezTo>
                      <a:pt x="78" y="33"/>
                      <a:pt x="75" y="26"/>
                      <a:pt x="70" y="22"/>
                    </a:cubicBezTo>
                    <a:cubicBezTo>
                      <a:pt x="70" y="13"/>
                      <a:pt x="78" y="5"/>
                      <a:pt x="87" y="5"/>
                    </a:cubicBezTo>
                    <a:cubicBezTo>
                      <a:pt x="97" y="5"/>
                      <a:pt x="105" y="13"/>
                      <a:pt x="105" y="23"/>
                    </a:cubicBezTo>
                    <a:cubicBezTo>
                      <a:pt x="105" y="25"/>
                      <a:pt x="106" y="26"/>
                      <a:pt x="108" y="26"/>
                    </a:cubicBezTo>
                    <a:cubicBezTo>
                      <a:pt x="109" y="26"/>
                      <a:pt x="110" y="25"/>
                      <a:pt x="110" y="23"/>
                    </a:cubicBezTo>
                    <a:cubicBezTo>
                      <a:pt x="110" y="10"/>
                      <a:pt x="100" y="0"/>
                      <a:pt x="8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95564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굴림" charset="-127"/>
                  <a:ea typeface="굴림" charset="-127"/>
                  <a:cs typeface="+mn-cs"/>
                </a:endParaRPr>
              </a:p>
            </p:txBody>
          </p:sp>
        </p:grpSp>
        <p:grpSp>
          <p:nvGrpSpPr>
            <p:cNvPr id="173" name="그룹 172"/>
            <p:cNvGrpSpPr/>
            <p:nvPr/>
          </p:nvGrpSpPr>
          <p:grpSpPr>
            <a:xfrm>
              <a:off x="5601939" y="3481576"/>
              <a:ext cx="345829" cy="280442"/>
              <a:chOff x="5321856" y="3260377"/>
              <a:chExt cx="366925" cy="322065"/>
            </a:xfrm>
          </p:grpSpPr>
          <p:grpSp>
            <p:nvGrpSpPr>
              <p:cNvPr id="174" name="그룹 173"/>
              <p:cNvGrpSpPr/>
              <p:nvPr/>
            </p:nvGrpSpPr>
            <p:grpSpPr>
              <a:xfrm>
                <a:off x="5321856" y="3260377"/>
                <a:ext cx="218784" cy="278783"/>
                <a:chOff x="-2399744" y="2777777"/>
                <a:chExt cx="218784" cy="278783"/>
              </a:xfrm>
              <a:solidFill>
                <a:schemeClr val="bg1"/>
              </a:solidFill>
            </p:grpSpPr>
            <p:sp>
              <p:nvSpPr>
                <p:cNvPr id="176" name="Freeform 103"/>
                <p:cNvSpPr>
                  <a:spLocks/>
                </p:cNvSpPr>
                <p:nvPr/>
              </p:nvSpPr>
              <p:spPr bwMode="auto">
                <a:xfrm>
                  <a:off x="-2352733" y="2846158"/>
                  <a:ext cx="124761" cy="12274"/>
                </a:xfrm>
                <a:custGeom>
                  <a:avLst/>
                  <a:gdLst>
                    <a:gd name="T0" fmla="*/ 2 w 32"/>
                    <a:gd name="T1" fmla="*/ 3 h 3"/>
                    <a:gd name="T2" fmla="*/ 0 w 32"/>
                    <a:gd name="T3" fmla="*/ 2 h 3"/>
                    <a:gd name="T4" fmla="*/ 2 w 32"/>
                    <a:gd name="T5" fmla="*/ 0 h 3"/>
                    <a:gd name="T6" fmla="*/ 30 w 32"/>
                    <a:gd name="T7" fmla="*/ 0 h 3"/>
                    <a:gd name="T8" fmla="*/ 32 w 32"/>
                    <a:gd name="T9" fmla="*/ 2 h 3"/>
                    <a:gd name="T10" fmla="*/ 30 w 32"/>
                    <a:gd name="T11" fmla="*/ 3 h 3"/>
                    <a:gd name="T12" fmla="*/ 2 w 32"/>
                    <a:gd name="T13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" h="3">
                      <a:moveTo>
                        <a:pt x="2" y="3"/>
                      </a:moveTo>
                      <a:cubicBezTo>
                        <a:pt x="1" y="3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1" y="0"/>
                        <a:pt x="32" y="1"/>
                        <a:pt x="32" y="2"/>
                      </a:cubicBezTo>
                      <a:cubicBezTo>
                        <a:pt x="32" y="2"/>
                        <a:pt x="31" y="3"/>
                        <a:pt x="30" y="3"/>
                      </a:cubicBezTo>
                      <a:cubicBezTo>
                        <a:pt x="2" y="3"/>
                        <a:pt x="2" y="3"/>
                        <a:pt x="2" y="3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95564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굴림" charset="-127"/>
                    <a:ea typeface="굴림" charset="-127"/>
                    <a:cs typeface="+mn-cs"/>
                  </a:endParaRPr>
                </a:p>
              </p:txBody>
            </p:sp>
            <p:sp>
              <p:nvSpPr>
                <p:cNvPr id="177" name="Freeform 104"/>
                <p:cNvSpPr>
                  <a:spLocks/>
                </p:cNvSpPr>
                <p:nvPr/>
              </p:nvSpPr>
              <p:spPr bwMode="auto">
                <a:xfrm>
                  <a:off x="-2352733" y="2956618"/>
                  <a:ext cx="59669" cy="12274"/>
                </a:xfrm>
                <a:custGeom>
                  <a:avLst/>
                  <a:gdLst>
                    <a:gd name="T0" fmla="*/ 2 w 15"/>
                    <a:gd name="T1" fmla="*/ 3 h 3"/>
                    <a:gd name="T2" fmla="*/ 0 w 15"/>
                    <a:gd name="T3" fmla="*/ 2 h 3"/>
                    <a:gd name="T4" fmla="*/ 2 w 15"/>
                    <a:gd name="T5" fmla="*/ 0 h 3"/>
                    <a:gd name="T6" fmla="*/ 13 w 15"/>
                    <a:gd name="T7" fmla="*/ 0 h 3"/>
                    <a:gd name="T8" fmla="*/ 15 w 15"/>
                    <a:gd name="T9" fmla="*/ 2 h 3"/>
                    <a:gd name="T10" fmla="*/ 13 w 15"/>
                    <a:gd name="T11" fmla="*/ 3 h 3"/>
                    <a:gd name="T12" fmla="*/ 2 w 15"/>
                    <a:gd name="T13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3">
                      <a:moveTo>
                        <a:pt x="2" y="3"/>
                      </a:moveTo>
                      <a:cubicBezTo>
                        <a:pt x="1" y="3"/>
                        <a:pt x="0" y="3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4" y="0"/>
                        <a:pt x="15" y="1"/>
                        <a:pt x="15" y="2"/>
                      </a:cubicBezTo>
                      <a:cubicBezTo>
                        <a:pt x="15" y="3"/>
                        <a:pt x="14" y="3"/>
                        <a:pt x="13" y="3"/>
                      </a:cubicBezTo>
                      <a:cubicBezTo>
                        <a:pt x="2" y="3"/>
                        <a:pt x="2" y="3"/>
                        <a:pt x="2" y="3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95564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굴림" charset="-127"/>
                    <a:ea typeface="굴림" charset="-127"/>
                    <a:cs typeface="+mn-cs"/>
                  </a:endParaRPr>
                </a:p>
              </p:txBody>
            </p:sp>
            <p:sp>
              <p:nvSpPr>
                <p:cNvPr id="178" name="Freeform 105"/>
                <p:cNvSpPr>
                  <a:spLocks/>
                </p:cNvSpPr>
                <p:nvPr/>
              </p:nvSpPr>
              <p:spPr bwMode="auto">
                <a:xfrm>
                  <a:off x="-2352733" y="2900511"/>
                  <a:ext cx="86790" cy="14027"/>
                </a:xfrm>
                <a:custGeom>
                  <a:avLst/>
                  <a:gdLst>
                    <a:gd name="T0" fmla="*/ 2 w 22"/>
                    <a:gd name="T1" fmla="*/ 0 h 4"/>
                    <a:gd name="T2" fmla="*/ 0 w 22"/>
                    <a:gd name="T3" fmla="*/ 2 h 4"/>
                    <a:gd name="T4" fmla="*/ 2 w 22"/>
                    <a:gd name="T5" fmla="*/ 4 h 4"/>
                    <a:gd name="T6" fmla="*/ 20 w 22"/>
                    <a:gd name="T7" fmla="*/ 4 h 4"/>
                    <a:gd name="T8" fmla="*/ 22 w 22"/>
                    <a:gd name="T9" fmla="*/ 0 h 4"/>
                    <a:gd name="T10" fmla="*/ 2 w 22"/>
                    <a:gd name="T11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4">
                      <a:moveTo>
                        <a:pt x="2" y="0"/>
                      </a:move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3"/>
                        <a:pt x="1" y="4"/>
                        <a:pt x="2" y="4"/>
                      </a:cubicBezTo>
                      <a:cubicBezTo>
                        <a:pt x="20" y="4"/>
                        <a:pt x="20" y="4"/>
                        <a:pt x="20" y="4"/>
                      </a:cubicBezTo>
                      <a:cubicBezTo>
                        <a:pt x="20" y="3"/>
                        <a:pt x="21" y="1"/>
                        <a:pt x="2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95564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굴림" charset="-127"/>
                    <a:ea typeface="굴림" charset="-127"/>
                    <a:cs typeface="+mn-cs"/>
                  </a:endParaRPr>
                </a:p>
              </p:txBody>
            </p:sp>
            <p:sp>
              <p:nvSpPr>
                <p:cNvPr id="179" name="Freeform 107"/>
                <p:cNvSpPr>
                  <a:spLocks/>
                </p:cNvSpPr>
                <p:nvPr/>
              </p:nvSpPr>
              <p:spPr bwMode="auto">
                <a:xfrm>
                  <a:off x="-2399744" y="2777777"/>
                  <a:ext cx="218784" cy="278783"/>
                </a:xfrm>
                <a:custGeom>
                  <a:avLst/>
                  <a:gdLst>
                    <a:gd name="T0" fmla="*/ 56 w 56"/>
                    <a:gd name="T1" fmla="*/ 59 h 73"/>
                    <a:gd name="T2" fmla="*/ 50 w 56"/>
                    <a:gd name="T3" fmla="*/ 61 h 73"/>
                    <a:gd name="T4" fmla="*/ 50 w 56"/>
                    <a:gd name="T5" fmla="*/ 67 h 73"/>
                    <a:gd name="T6" fmla="*/ 6 w 56"/>
                    <a:gd name="T7" fmla="*/ 67 h 73"/>
                    <a:gd name="T8" fmla="*/ 6 w 56"/>
                    <a:gd name="T9" fmla="*/ 6 h 73"/>
                    <a:gd name="T10" fmla="*/ 50 w 56"/>
                    <a:gd name="T11" fmla="*/ 6 h 73"/>
                    <a:gd name="T12" fmla="*/ 50 w 56"/>
                    <a:gd name="T13" fmla="*/ 32 h 73"/>
                    <a:gd name="T14" fmla="*/ 56 w 56"/>
                    <a:gd name="T15" fmla="*/ 32 h 73"/>
                    <a:gd name="T16" fmla="*/ 56 w 56"/>
                    <a:gd name="T17" fmla="*/ 3 h 73"/>
                    <a:gd name="T18" fmla="*/ 53 w 56"/>
                    <a:gd name="T19" fmla="*/ 0 h 73"/>
                    <a:gd name="T20" fmla="*/ 3 w 56"/>
                    <a:gd name="T21" fmla="*/ 0 h 73"/>
                    <a:gd name="T22" fmla="*/ 0 w 56"/>
                    <a:gd name="T23" fmla="*/ 3 h 73"/>
                    <a:gd name="T24" fmla="*/ 0 w 56"/>
                    <a:gd name="T25" fmla="*/ 3 h 73"/>
                    <a:gd name="T26" fmla="*/ 0 w 56"/>
                    <a:gd name="T27" fmla="*/ 70 h 73"/>
                    <a:gd name="T28" fmla="*/ 1 w 56"/>
                    <a:gd name="T29" fmla="*/ 72 h 73"/>
                    <a:gd name="T30" fmla="*/ 3 w 56"/>
                    <a:gd name="T31" fmla="*/ 73 h 73"/>
                    <a:gd name="T32" fmla="*/ 53 w 56"/>
                    <a:gd name="T33" fmla="*/ 73 h 73"/>
                    <a:gd name="T34" fmla="*/ 53 w 56"/>
                    <a:gd name="T35" fmla="*/ 73 h 73"/>
                    <a:gd name="T36" fmla="*/ 56 w 56"/>
                    <a:gd name="T37" fmla="*/ 70 h 73"/>
                    <a:gd name="T38" fmla="*/ 56 w 56"/>
                    <a:gd name="T39" fmla="*/ 59 h 73"/>
                    <a:gd name="T40" fmla="*/ 56 w 56"/>
                    <a:gd name="T41" fmla="*/ 59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56" h="73">
                      <a:moveTo>
                        <a:pt x="56" y="59"/>
                      </a:moveTo>
                      <a:cubicBezTo>
                        <a:pt x="54" y="60"/>
                        <a:pt x="52" y="61"/>
                        <a:pt x="50" y="61"/>
                      </a:cubicBezTo>
                      <a:cubicBezTo>
                        <a:pt x="50" y="67"/>
                        <a:pt x="50" y="67"/>
                        <a:pt x="50" y="67"/>
                      </a:cubicBezTo>
                      <a:cubicBezTo>
                        <a:pt x="6" y="67"/>
                        <a:pt x="6" y="67"/>
                        <a:pt x="6" y="67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50" y="6"/>
                        <a:pt x="50" y="6"/>
                        <a:pt x="50" y="6"/>
                      </a:cubicBezTo>
                      <a:cubicBezTo>
                        <a:pt x="50" y="32"/>
                        <a:pt x="50" y="32"/>
                        <a:pt x="50" y="32"/>
                      </a:cubicBezTo>
                      <a:cubicBezTo>
                        <a:pt x="56" y="32"/>
                        <a:pt x="56" y="32"/>
                        <a:pt x="56" y="32"/>
                      </a:cubicBezTo>
                      <a:cubicBezTo>
                        <a:pt x="56" y="3"/>
                        <a:pt x="56" y="3"/>
                        <a:pt x="56" y="3"/>
                      </a:cubicBezTo>
                      <a:cubicBezTo>
                        <a:pt x="56" y="1"/>
                        <a:pt x="55" y="0"/>
                        <a:pt x="5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70"/>
                        <a:pt x="0" y="70"/>
                        <a:pt x="0" y="70"/>
                      </a:cubicBezTo>
                      <a:cubicBezTo>
                        <a:pt x="0" y="71"/>
                        <a:pt x="0" y="71"/>
                        <a:pt x="1" y="72"/>
                      </a:cubicBezTo>
                      <a:cubicBezTo>
                        <a:pt x="1" y="72"/>
                        <a:pt x="2" y="73"/>
                        <a:pt x="3" y="73"/>
                      </a:cubicBezTo>
                      <a:cubicBezTo>
                        <a:pt x="53" y="73"/>
                        <a:pt x="53" y="73"/>
                        <a:pt x="53" y="73"/>
                      </a:cubicBezTo>
                      <a:cubicBezTo>
                        <a:pt x="53" y="73"/>
                        <a:pt x="53" y="73"/>
                        <a:pt x="53" y="73"/>
                      </a:cubicBezTo>
                      <a:cubicBezTo>
                        <a:pt x="55" y="73"/>
                        <a:pt x="56" y="71"/>
                        <a:pt x="56" y="70"/>
                      </a:cubicBezTo>
                      <a:cubicBezTo>
                        <a:pt x="56" y="59"/>
                        <a:pt x="56" y="59"/>
                        <a:pt x="56" y="59"/>
                      </a:cubicBezTo>
                      <a:cubicBezTo>
                        <a:pt x="56" y="59"/>
                        <a:pt x="56" y="59"/>
                        <a:pt x="56" y="5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95564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굴림" charset="-127"/>
                    <a:ea typeface="굴림" charset="-127"/>
                    <a:cs typeface="+mn-cs"/>
                  </a:endParaRPr>
                </a:p>
              </p:txBody>
            </p:sp>
          </p:grpSp>
          <p:sp>
            <p:nvSpPr>
              <p:cNvPr id="175" name="Freeform 237"/>
              <p:cNvSpPr>
                <a:spLocks noEditPoints="1"/>
              </p:cNvSpPr>
              <p:nvPr/>
            </p:nvSpPr>
            <p:spPr bwMode="auto">
              <a:xfrm>
                <a:off x="5503599" y="3328281"/>
                <a:ext cx="185182" cy="254161"/>
              </a:xfrm>
              <a:custGeom>
                <a:avLst/>
                <a:gdLst>
                  <a:gd name="T0" fmla="*/ 229817 w 67"/>
                  <a:gd name="T1" fmla="*/ 147995 h 94"/>
                  <a:gd name="T2" fmla="*/ 229817 w 67"/>
                  <a:gd name="T3" fmla="*/ 94869 h 94"/>
                  <a:gd name="T4" fmla="*/ 128542 w 67"/>
                  <a:gd name="T5" fmla="*/ 0 h 94"/>
                  <a:gd name="T6" fmla="*/ 31162 w 67"/>
                  <a:gd name="T7" fmla="*/ 94869 h 94"/>
                  <a:gd name="T8" fmla="*/ 31162 w 67"/>
                  <a:gd name="T9" fmla="*/ 147995 h 94"/>
                  <a:gd name="T10" fmla="*/ 0 w 67"/>
                  <a:gd name="T11" fmla="*/ 147995 h 94"/>
                  <a:gd name="T12" fmla="*/ 0 w 67"/>
                  <a:gd name="T13" fmla="*/ 231480 h 94"/>
                  <a:gd name="T14" fmla="*/ 128542 w 67"/>
                  <a:gd name="T15" fmla="*/ 356707 h 94"/>
                  <a:gd name="T16" fmla="*/ 260979 w 67"/>
                  <a:gd name="T17" fmla="*/ 231480 h 94"/>
                  <a:gd name="T18" fmla="*/ 260979 w 67"/>
                  <a:gd name="T19" fmla="*/ 147995 h 94"/>
                  <a:gd name="T20" fmla="*/ 229817 w 67"/>
                  <a:gd name="T21" fmla="*/ 147995 h 94"/>
                  <a:gd name="T22" fmla="*/ 144123 w 67"/>
                  <a:gd name="T23" fmla="*/ 246659 h 94"/>
                  <a:gd name="T24" fmla="*/ 144123 w 67"/>
                  <a:gd name="T25" fmla="*/ 307375 h 94"/>
                  <a:gd name="T26" fmla="*/ 112961 w 67"/>
                  <a:gd name="T27" fmla="*/ 307375 h 94"/>
                  <a:gd name="T28" fmla="*/ 112961 w 67"/>
                  <a:gd name="T29" fmla="*/ 246659 h 94"/>
                  <a:gd name="T30" fmla="*/ 101275 w 67"/>
                  <a:gd name="T31" fmla="*/ 223891 h 94"/>
                  <a:gd name="T32" fmla="*/ 128542 w 67"/>
                  <a:gd name="T33" fmla="*/ 201122 h 94"/>
                  <a:gd name="T34" fmla="*/ 155808 w 67"/>
                  <a:gd name="T35" fmla="*/ 223891 h 94"/>
                  <a:gd name="T36" fmla="*/ 144123 w 67"/>
                  <a:gd name="T37" fmla="*/ 246659 h 94"/>
                  <a:gd name="T38" fmla="*/ 183075 w 67"/>
                  <a:gd name="T39" fmla="*/ 147995 h 94"/>
                  <a:gd name="T40" fmla="*/ 77904 w 67"/>
                  <a:gd name="T41" fmla="*/ 147995 h 94"/>
                  <a:gd name="T42" fmla="*/ 77904 w 67"/>
                  <a:gd name="T43" fmla="*/ 83485 h 94"/>
                  <a:gd name="T44" fmla="*/ 132437 w 67"/>
                  <a:gd name="T45" fmla="*/ 37948 h 94"/>
                  <a:gd name="T46" fmla="*/ 183075 w 67"/>
                  <a:gd name="T47" fmla="*/ 83485 h 94"/>
                  <a:gd name="T48" fmla="*/ 183075 w 67"/>
                  <a:gd name="T49" fmla="*/ 147995 h 94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67" h="94">
                    <a:moveTo>
                      <a:pt x="59" y="39"/>
                    </a:moveTo>
                    <a:cubicBezTo>
                      <a:pt x="59" y="25"/>
                      <a:pt x="59" y="25"/>
                      <a:pt x="59" y="25"/>
                    </a:cubicBezTo>
                    <a:cubicBezTo>
                      <a:pt x="59" y="11"/>
                      <a:pt x="47" y="0"/>
                      <a:pt x="33" y="0"/>
                    </a:cubicBezTo>
                    <a:cubicBezTo>
                      <a:pt x="19" y="0"/>
                      <a:pt x="8" y="11"/>
                      <a:pt x="8" y="25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79"/>
                      <a:pt x="15" y="94"/>
                      <a:pt x="33" y="94"/>
                    </a:cubicBezTo>
                    <a:cubicBezTo>
                      <a:pt x="52" y="94"/>
                      <a:pt x="67" y="79"/>
                      <a:pt x="67" y="61"/>
                    </a:cubicBezTo>
                    <a:cubicBezTo>
                      <a:pt x="67" y="39"/>
                      <a:pt x="67" y="39"/>
                      <a:pt x="67" y="39"/>
                    </a:cubicBezTo>
                    <a:cubicBezTo>
                      <a:pt x="59" y="39"/>
                      <a:pt x="59" y="39"/>
                      <a:pt x="59" y="39"/>
                    </a:cubicBezTo>
                    <a:moveTo>
                      <a:pt x="37" y="65"/>
                    </a:moveTo>
                    <a:cubicBezTo>
                      <a:pt x="37" y="81"/>
                      <a:pt x="37" y="81"/>
                      <a:pt x="37" y="81"/>
                    </a:cubicBezTo>
                    <a:cubicBezTo>
                      <a:pt x="29" y="81"/>
                      <a:pt x="29" y="81"/>
                      <a:pt x="29" y="81"/>
                    </a:cubicBezTo>
                    <a:cubicBezTo>
                      <a:pt x="29" y="65"/>
                      <a:pt x="29" y="65"/>
                      <a:pt x="29" y="65"/>
                    </a:cubicBezTo>
                    <a:cubicBezTo>
                      <a:pt x="27" y="63"/>
                      <a:pt x="26" y="61"/>
                      <a:pt x="26" y="59"/>
                    </a:cubicBezTo>
                    <a:cubicBezTo>
                      <a:pt x="26" y="56"/>
                      <a:pt x="29" y="53"/>
                      <a:pt x="33" y="53"/>
                    </a:cubicBezTo>
                    <a:cubicBezTo>
                      <a:pt x="37" y="53"/>
                      <a:pt x="40" y="56"/>
                      <a:pt x="40" y="59"/>
                    </a:cubicBezTo>
                    <a:cubicBezTo>
                      <a:pt x="40" y="62"/>
                      <a:pt x="39" y="64"/>
                      <a:pt x="37" y="65"/>
                    </a:cubicBezTo>
                    <a:moveTo>
                      <a:pt x="47" y="39"/>
                    </a:moveTo>
                    <a:cubicBezTo>
                      <a:pt x="20" y="39"/>
                      <a:pt x="20" y="39"/>
                      <a:pt x="20" y="39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20" y="16"/>
                      <a:pt x="26" y="10"/>
                      <a:pt x="34" y="10"/>
                    </a:cubicBezTo>
                    <a:cubicBezTo>
                      <a:pt x="41" y="10"/>
                      <a:pt x="47" y="16"/>
                      <a:pt x="47" y="22"/>
                    </a:cubicBezTo>
                    <a:lnTo>
                      <a:pt x="47" y="3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lIns="101919" tIns="50960" rIns="101919" bIns="50960"/>
              <a:lstStyle/>
              <a:p>
                <a:pPr marL="0" marR="0" lvl="0" indent="0" algn="l" defTabSz="995564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grpSp>
        <p:nvGrpSpPr>
          <p:cNvPr id="180" name="그룹 179"/>
          <p:cNvGrpSpPr/>
          <p:nvPr/>
        </p:nvGrpSpPr>
        <p:grpSpPr>
          <a:xfrm>
            <a:off x="468263" y="5886760"/>
            <a:ext cx="6717018" cy="297910"/>
            <a:chOff x="401254" y="2799731"/>
            <a:chExt cx="7061814" cy="297910"/>
          </a:xfrm>
        </p:grpSpPr>
        <p:sp>
          <p:nvSpPr>
            <p:cNvPr id="181" name="Line 10"/>
            <p:cNvSpPr>
              <a:spLocks noChangeShapeType="1"/>
            </p:cNvSpPr>
            <p:nvPr/>
          </p:nvSpPr>
          <p:spPr bwMode="auto">
            <a:xfrm>
              <a:off x="679067" y="3074735"/>
              <a:ext cx="6784001" cy="22906"/>
            </a:xfrm>
            <a:prstGeom prst="line">
              <a:avLst/>
            </a:prstGeom>
            <a:noFill/>
            <a:ln w="28575">
              <a:solidFill>
                <a:srgbClr val="DDDDD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182" name="Line 11"/>
            <p:cNvSpPr>
              <a:spLocks noChangeShapeType="1"/>
            </p:cNvSpPr>
            <p:nvPr/>
          </p:nvSpPr>
          <p:spPr bwMode="auto">
            <a:xfrm>
              <a:off x="401254" y="3074735"/>
              <a:ext cx="3125788" cy="0"/>
            </a:xfrm>
            <a:prstGeom prst="line">
              <a:avLst/>
            </a:prstGeom>
            <a:noFill/>
            <a:ln w="28575">
              <a:solidFill>
                <a:srgbClr val="7DA5C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183" name="Text Box 12"/>
            <p:cNvSpPr txBox="1">
              <a:spLocks noChangeArrowheads="1"/>
            </p:cNvSpPr>
            <p:nvPr/>
          </p:nvSpPr>
          <p:spPr bwMode="auto">
            <a:xfrm>
              <a:off x="553654" y="2799731"/>
              <a:ext cx="166011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8000" rIns="10800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955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200" kern="0" dirty="0">
                  <a:solidFill>
                    <a:srgbClr val="294969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물리적 보안 세부 대책</a:t>
              </a:r>
              <a:endParaRPr lang="ko-KR" altLang="ko-KR" sz="1200" kern="0" dirty="0">
                <a:solidFill>
                  <a:srgbClr val="29496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184" name="Oval 13"/>
            <p:cNvSpPr>
              <a:spLocks noChangeArrowheads="1"/>
            </p:cNvSpPr>
            <p:nvPr/>
          </p:nvSpPr>
          <p:spPr bwMode="auto">
            <a:xfrm>
              <a:off x="461579" y="2890788"/>
              <a:ext cx="94620" cy="89993"/>
            </a:xfrm>
            <a:prstGeom prst="ellipse">
              <a:avLst/>
            </a:prstGeom>
            <a:noFill/>
            <a:ln w="38100">
              <a:solidFill>
                <a:srgbClr val="7FA5C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</p:grpSp>
      <p:grpSp>
        <p:nvGrpSpPr>
          <p:cNvPr id="213" name="그룹 212"/>
          <p:cNvGrpSpPr/>
          <p:nvPr/>
        </p:nvGrpSpPr>
        <p:grpSpPr>
          <a:xfrm>
            <a:off x="468263" y="7790541"/>
            <a:ext cx="6717018" cy="297910"/>
            <a:chOff x="401254" y="2799731"/>
            <a:chExt cx="7061814" cy="297910"/>
          </a:xfrm>
        </p:grpSpPr>
        <p:sp>
          <p:nvSpPr>
            <p:cNvPr id="214" name="Line 10"/>
            <p:cNvSpPr>
              <a:spLocks noChangeShapeType="1"/>
            </p:cNvSpPr>
            <p:nvPr/>
          </p:nvSpPr>
          <p:spPr bwMode="auto">
            <a:xfrm>
              <a:off x="679067" y="3074735"/>
              <a:ext cx="6784001" cy="22906"/>
            </a:xfrm>
            <a:prstGeom prst="line">
              <a:avLst/>
            </a:prstGeom>
            <a:noFill/>
            <a:ln w="28575">
              <a:solidFill>
                <a:srgbClr val="DDDDD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215" name="Line 11"/>
            <p:cNvSpPr>
              <a:spLocks noChangeShapeType="1"/>
            </p:cNvSpPr>
            <p:nvPr/>
          </p:nvSpPr>
          <p:spPr bwMode="auto">
            <a:xfrm>
              <a:off x="401254" y="3074735"/>
              <a:ext cx="3125788" cy="0"/>
            </a:xfrm>
            <a:prstGeom prst="line">
              <a:avLst/>
            </a:prstGeom>
            <a:noFill/>
            <a:ln w="28575">
              <a:solidFill>
                <a:srgbClr val="7DA5C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216" name="Text Box 12"/>
            <p:cNvSpPr txBox="1">
              <a:spLocks noChangeArrowheads="1"/>
            </p:cNvSpPr>
            <p:nvPr/>
          </p:nvSpPr>
          <p:spPr bwMode="auto">
            <a:xfrm>
              <a:off x="553654" y="2799731"/>
              <a:ext cx="166011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8000" rIns="10800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955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200" kern="0" dirty="0">
                  <a:solidFill>
                    <a:srgbClr val="294969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기술적 보안 세부 대책</a:t>
              </a:r>
              <a:endParaRPr lang="ko-KR" altLang="ko-KR" sz="1200" kern="0" dirty="0">
                <a:solidFill>
                  <a:srgbClr val="29496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217" name="Oval 13"/>
            <p:cNvSpPr>
              <a:spLocks noChangeArrowheads="1"/>
            </p:cNvSpPr>
            <p:nvPr/>
          </p:nvSpPr>
          <p:spPr bwMode="auto">
            <a:xfrm>
              <a:off x="461579" y="2890788"/>
              <a:ext cx="94620" cy="89993"/>
            </a:xfrm>
            <a:prstGeom prst="ellipse">
              <a:avLst/>
            </a:prstGeom>
            <a:noFill/>
            <a:ln w="38100">
              <a:solidFill>
                <a:srgbClr val="7FA5C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</p:grpSp>
      <p:grpSp>
        <p:nvGrpSpPr>
          <p:cNvPr id="218" name="그룹 217"/>
          <p:cNvGrpSpPr/>
          <p:nvPr/>
        </p:nvGrpSpPr>
        <p:grpSpPr>
          <a:xfrm>
            <a:off x="582596" y="8678025"/>
            <a:ext cx="1174030" cy="1485115"/>
            <a:chOff x="1010444" y="6290783"/>
            <a:chExt cx="1792983" cy="1437183"/>
          </a:xfrm>
        </p:grpSpPr>
        <p:sp>
          <p:nvSpPr>
            <p:cNvPr id="219" name="Rectangle 20"/>
            <p:cNvSpPr>
              <a:spLocks noChangeArrowheads="1"/>
            </p:cNvSpPr>
            <p:nvPr/>
          </p:nvSpPr>
          <p:spPr bwMode="auto">
            <a:xfrm>
              <a:off x="1014200" y="6324738"/>
              <a:ext cx="1784411" cy="1403228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1018931" rtl="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ct val="80000"/>
                <a:buFontTx/>
                <a:buNone/>
                <a:tabLst/>
                <a:defRPr/>
              </a:pPr>
              <a:endParaRPr kumimoji="0" lang="ko-KR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고딕 B" pitchFamily="18" charset="-127"/>
                <a:ea typeface="Rix고딕 B" pitchFamily="18" charset="-127"/>
                <a:cs typeface="+mn-cs"/>
              </a:endParaRPr>
            </a:p>
          </p:txBody>
        </p:sp>
        <p:sp>
          <p:nvSpPr>
            <p:cNvPr id="220" name="AutoShape 22"/>
            <p:cNvSpPr>
              <a:spLocks noChangeArrowheads="1"/>
            </p:cNvSpPr>
            <p:nvPr/>
          </p:nvSpPr>
          <p:spPr bwMode="auto">
            <a:xfrm>
              <a:off x="1010444" y="6290783"/>
              <a:ext cx="1792983" cy="38370"/>
            </a:xfrm>
            <a:prstGeom prst="roundRect">
              <a:avLst>
                <a:gd name="adj" fmla="val 50000"/>
              </a:avLst>
            </a:prstGeom>
            <a:solidFill>
              <a:srgbClr val="9FC8E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1018931" rtl="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ct val="80000"/>
                <a:buFontTx/>
                <a:buNone/>
                <a:tabLst/>
                <a:defRPr/>
              </a:pPr>
              <a:endParaRPr kumimoji="0" lang="ko-KR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고딕 B" pitchFamily="18" charset="-127"/>
                <a:ea typeface="Rix고딕 B" pitchFamily="18" charset="-127"/>
                <a:cs typeface="+mn-cs"/>
              </a:endParaRPr>
            </a:p>
          </p:txBody>
        </p:sp>
      </p:grpSp>
      <p:grpSp>
        <p:nvGrpSpPr>
          <p:cNvPr id="221" name="그룹 220"/>
          <p:cNvGrpSpPr/>
          <p:nvPr/>
        </p:nvGrpSpPr>
        <p:grpSpPr>
          <a:xfrm>
            <a:off x="1874418" y="8678025"/>
            <a:ext cx="1174030" cy="1485115"/>
            <a:chOff x="1010444" y="6290783"/>
            <a:chExt cx="1792983" cy="1437183"/>
          </a:xfrm>
        </p:grpSpPr>
        <p:sp>
          <p:nvSpPr>
            <p:cNvPr id="222" name="Rectangle 20"/>
            <p:cNvSpPr>
              <a:spLocks noChangeArrowheads="1"/>
            </p:cNvSpPr>
            <p:nvPr/>
          </p:nvSpPr>
          <p:spPr bwMode="auto">
            <a:xfrm>
              <a:off x="1014200" y="6324738"/>
              <a:ext cx="1784411" cy="1403228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1018931" rtl="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ct val="80000"/>
                <a:buFontTx/>
                <a:buNone/>
                <a:tabLst/>
                <a:defRPr/>
              </a:pPr>
              <a:endParaRPr kumimoji="0" lang="ko-KR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고딕 B" pitchFamily="18" charset="-127"/>
                <a:ea typeface="Rix고딕 B" pitchFamily="18" charset="-127"/>
                <a:cs typeface="+mn-cs"/>
              </a:endParaRPr>
            </a:p>
          </p:txBody>
        </p:sp>
        <p:sp>
          <p:nvSpPr>
            <p:cNvPr id="223" name="AutoShape 22"/>
            <p:cNvSpPr>
              <a:spLocks noChangeArrowheads="1"/>
            </p:cNvSpPr>
            <p:nvPr/>
          </p:nvSpPr>
          <p:spPr bwMode="auto">
            <a:xfrm>
              <a:off x="1010444" y="6290783"/>
              <a:ext cx="1792983" cy="38370"/>
            </a:xfrm>
            <a:prstGeom prst="roundRect">
              <a:avLst>
                <a:gd name="adj" fmla="val 50000"/>
              </a:avLst>
            </a:prstGeom>
            <a:solidFill>
              <a:srgbClr val="9FC8E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1018931" rtl="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ct val="80000"/>
                <a:buFontTx/>
                <a:buNone/>
                <a:tabLst/>
                <a:defRPr/>
              </a:pPr>
              <a:endParaRPr kumimoji="0" lang="ko-KR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고딕 B" pitchFamily="18" charset="-127"/>
                <a:ea typeface="Rix고딕 B" pitchFamily="18" charset="-127"/>
                <a:cs typeface="+mn-cs"/>
              </a:endParaRPr>
            </a:p>
          </p:txBody>
        </p:sp>
      </p:grpSp>
      <p:grpSp>
        <p:nvGrpSpPr>
          <p:cNvPr id="224" name="그룹 223"/>
          <p:cNvGrpSpPr/>
          <p:nvPr/>
        </p:nvGrpSpPr>
        <p:grpSpPr>
          <a:xfrm>
            <a:off x="3237161" y="8678025"/>
            <a:ext cx="1174030" cy="1485115"/>
            <a:chOff x="1010444" y="6290783"/>
            <a:chExt cx="1792983" cy="1437183"/>
          </a:xfrm>
        </p:grpSpPr>
        <p:sp>
          <p:nvSpPr>
            <p:cNvPr id="225" name="Rectangle 20"/>
            <p:cNvSpPr>
              <a:spLocks noChangeArrowheads="1"/>
            </p:cNvSpPr>
            <p:nvPr/>
          </p:nvSpPr>
          <p:spPr bwMode="auto">
            <a:xfrm>
              <a:off x="1014200" y="6324738"/>
              <a:ext cx="1784411" cy="1403228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1018931" rtl="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ct val="80000"/>
                <a:buFontTx/>
                <a:buNone/>
                <a:tabLst/>
                <a:defRPr/>
              </a:pPr>
              <a:endParaRPr kumimoji="0" lang="ko-KR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고딕 B" pitchFamily="18" charset="-127"/>
                <a:ea typeface="Rix고딕 B" pitchFamily="18" charset="-127"/>
                <a:cs typeface="+mn-cs"/>
              </a:endParaRPr>
            </a:p>
          </p:txBody>
        </p:sp>
        <p:sp>
          <p:nvSpPr>
            <p:cNvPr id="226" name="AutoShape 22"/>
            <p:cNvSpPr>
              <a:spLocks noChangeArrowheads="1"/>
            </p:cNvSpPr>
            <p:nvPr/>
          </p:nvSpPr>
          <p:spPr bwMode="auto">
            <a:xfrm>
              <a:off x="1010444" y="6290783"/>
              <a:ext cx="1792983" cy="38370"/>
            </a:xfrm>
            <a:prstGeom prst="roundRect">
              <a:avLst>
                <a:gd name="adj" fmla="val 50000"/>
              </a:avLst>
            </a:prstGeom>
            <a:solidFill>
              <a:srgbClr val="9FC8E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1018931" rtl="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ct val="80000"/>
                <a:buFontTx/>
                <a:buNone/>
                <a:tabLst/>
                <a:defRPr/>
              </a:pPr>
              <a:endParaRPr kumimoji="0" lang="ko-KR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고딕 B" pitchFamily="18" charset="-127"/>
                <a:ea typeface="Rix고딕 B" pitchFamily="18" charset="-127"/>
                <a:cs typeface="+mn-cs"/>
              </a:endParaRPr>
            </a:p>
          </p:txBody>
        </p:sp>
      </p:grpSp>
      <p:grpSp>
        <p:nvGrpSpPr>
          <p:cNvPr id="227" name="그룹 226"/>
          <p:cNvGrpSpPr/>
          <p:nvPr/>
        </p:nvGrpSpPr>
        <p:grpSpPr>
          <a:xfrm>
            <a:off x="4527003" y="8678025"/>
            <a:ext cx="1174030" cy="1485115"/>
            <a:chOff x="1010444" y="6290783"/>
            <a:chExt cx="1792983" cy="1437183"/>
          </a:xfrm>
        </p:grpSpPr>
        <p:sp>
          <p:nvSpPr>
            <p:cNvPr id="228" name="Rectangle 20"/>
            <p:cNvSpPr>
              <a:spLocks noChangeArrowheads="1"/>
            </p:cNvSpPr>
            <p:nvPr/>
          </p:nvSpPr>
          <p:spPr bwMode="auto">
            <a:xfrm>
              <a:off x="1014200" y="6324738"/>
              <a:ext cx="1784411" cy="1403228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1018931" rtl="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ct val="80000"/>
                <a:buFontTx/>
                <a:buNone/>
                <a:tabLst/>
                <a:defRPr/>
              </a:pPr>
              <a:endParaRPr kumimoji="0" lang="ko-KR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고딕 B" pitchFamily="18" charset="-127"/>
                <a:ea typeface="Rix고딕 B" pitchFamily="18" charset="-127"/>
                <a:cs typeface="+mn-cs"/>
              </a:endParaRPr>
            </a:p>
          </p:txBody>
        </p:sp>
        <p:sp>
          <p:nvSpPr>
            <p:cNvPr id="229" name="AutoShape 22"/>
            <p:cNvSpPr>
              <a:spLocks noChangeArrowheads="1"/>
            </p:cNvSpPr>
            <p:nvPr/>
          </p:nvSpPr>
          <p:spPr bwMode="auto">
            <a:xfrm>
              <a:off x="1010444" y="6290783"/>
              <a:ext cx="1792983" cy="38370"/>
            </a:xfrm>
            <a:prstGeom prst="roundRect">
              <a:avLst>
                <a:gd name="adj" fmla="val 50000"/>
              </a:avLst>
            </a:prstGeom>
            <a:solidFill>
              <a:srgbClr val="9FC8E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1018931" rtl="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ct val="80000"/>
                <a:buFontTx/>
                <a:buNone/>
                <a:tabLst/>
                <a:defRPr/>
              </a:pPr>
              <a:endParaRPr kumimoji="0" lang="ko-KR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고딕 B" pitchFamily="18" charset="-127"/>
                <a:ea typeface="Rix고딕 B" pitchFamily="18" charset="-127"/>
                <a:cs typeface="+mn-cs"/>
              </a:endParaRPr>
            </a:p>
          </p:txBody>
        </p:sp>
      </p:grpSp>
      <p:grpSp>
        <p:nvGrpSpPr>
          <p:cNvPr id="230" name="그룹 229"/>
          <p:cNvGrpSpPr/>
          <p:nvPr/>
        </p:nvGrpSpPr>
        <p:grpSpPr>
          <a:xfrm>
            <a:off x="5878164" y="8678025"/>
            <a:ext cx="1174030" cy="1485115"/>
            <a:chOff x="1010444" y="6290783"/>
            <a:chExt cx="1792983" cy="1437183"/>
          </a:xfrm>
        </p:grpSpPr>
        <p:sp>
          <p:nvSpPr>
            <p:cNvPr id="231" name="Rectangle 20"/>
            <p:cNvSpPr>
              <a:spLocks noChangeArrowheads="1"/>
            </p:cNvSpPr>
            <p:nvPr/>
          </p:nvSpPr>
          <p:spPr bwMode="auto">
            <a:xfrm>
              <a:off x="1014200" y="6324738"/>
              <a:ext cx="1784411" cy="1403228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1018931" rtl="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ct val="80000"/>
                <a:buFontTx/>
                <a:buNone/>
                <a:tabLst/>
                <a:defRPr/>
              </a:pPr>
              <a:endParaRPr kumimoji="0" lang="ko-KR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고딕 B" pitchFamily="18" charset="-127"/>
                <a:ea typeface="Rix고딕 B" pitchFamily="18" charset="-127"/>
                <a:cs typeface="+mn-cs"/>
              </a:endParaRPr>
            </a:p>
          </p:txBody>
        </p:sp>
        <p:sp>
          <p:nvSpPr>
            <p:cNvPr id="232" name="AutoShape 22"/>
            <p:cNvSpPr>
              <a:spLocks noChangeArrowheads="1"/>
            </p:cNvSpPr>
            <p:nvPr/>
          </p:nvSpPr>
          <p:spPr bwMode="auto">
            <a:xfrm>
              <a:off x="1010444" y="6290783"/>
              <a:ext cx="1792983" cy="38370"/>
            </a:xfrm>
            <a:prstGeom prst="roundRect">
              <a:avLst>
                <a:gd name="adj" fmla="val 50000"/>
              </a:avLst>
            </a:prstGeom>
            <a:solidFill>
              <a:srgbClr val="9FC8E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1018931" rtl="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ct val="80000"/>
                <a:buFontTx/>
                <a:buNone/>
                <a:tabLst/>
                <a:defRPr/>
              </a:pPr>
              <a:endParaRPr kumimoji="0" lang="ko-KR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고딕 B" pitchFamily="18" charset="-127"/>
                <a:ea typeface="Rix고딕 B" pitchFamily="18" charset="-127"/>
                <a:cs typeface="+mn-cs"/>
              </a:endParaRPr>
            </a:p>
          </p:txBody>
        </p:sp>
      </p:grpSp>
      <p:sp>
        <p:nvSpPr>
          <p:cNvPr id="233" name="Rectangle 1125"/>
          <p:cNvSpPr>
            <a:spLocks noChangeArrowheads="1"/>
          </p:cNvSpPr>
          <p:nvPr/>
        </p:nvSpPr>
        <p:spPr bwMode="gray">
          <a:xfrm>
            <a:off x="709414" y="9086685"/>
            <a:ext cx="97313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99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FFF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84138" indent="-8413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157163" indent="-69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455613" indent="-98425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88900" marR="0" lvl="0" indent="-88900" algn="l" defTabSz="995564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  <a:cs typeface="Arial" charset="0"/>
              </a:rPr>
              <a:t>암호화</a:t>
            </a:r>
          </a:p>
          <a:p>
            <a:pPr marL="88900" marR="0" lvl="0" indent="-88900" algn="l" defTabSz="995564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  <a:cs typeface="Arial" charset="0"/>
              </a:rPr>
              <a:t>사용자 식별</a:t>
            </a:r>
          </a:p>
          <a:p>
            <a:pPr marL="88900" marR="0" lvl="0" indent="-88900" algn="l" defTabSz="995564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  <a:cs typeface="Arial" charset="0"/>
              </a:rPr>
              <a:t>개인자료관리</a:t>
            </a:r>
          </a:p>
          <a:p>
            <a:pPr marL="88900" marR="0" lvl="0" indent="-88900" algn="l" defTabSz="995564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  <a:cs typeface="Arial" charset="0"/>
              </a:rPr>
              <a:t>자료 등급</a:t>
            </a:r>
          </a:p>
          <a:p>
            <a:pPr marL="88900" marR="0" lvl="0" indent="-88900" algn="l" defTabSz="995564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  <a:cs typeface="Arial" charset="0"/>
              </a:rPr>
              <a:t>바이러스</a:t>
            </a:r>
          </a:p>
          <a:p>
            <a:pPr marL="88900" marR="0" lvl="0" indent="-88900" algn="l" defTabSz="995564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1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  <a:cs typeface="Arial" charset="0"/>
              </a:rPr>
              <a:t>PKI</a:t>
            </a: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모던고딕 L" panose="02020603020101020101" pitchFamily="18" charset="-127"/>
              <a:ea typeface="Rix모던고딕 L" panose="02020603020101020101" pitchFamily="18" charset="-127"/>
              <a:cs typeface="Arial" charset="0"/>
            </a:endParaRPr>
          </a:p>
        </p:txBody>
      </p:sp>
      <p:sp>
        <p:nvSpPr>
          <p:cNvPr id="234" name="Rectangle 1125"/>
          <p:cNvSpPr>
            <a:spLocks noChangeArrowheads="1"/>
          </p:cNvSpPr>
          <p:nvPr/>
        </p:nvSpPr>
        <p:spPr bwMode="gray">
          <a:xfrm>
            <a:off x="2039386" y="9086685"/>
            <a:ext cx="973137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99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FFF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marL="88900" marR="0" lvl="0" indent="-88900" algn="l" defTabSz="995564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  <a:cs typeface="Arial" charset="0"/>
              </a:rPr>
              <a:t>암호화</a:t>
            </a:r>
          </a:p>
          <a:p>
            <a:pPr marL="88900" marR="0" lvl="0" indent="-88900" algn="l" defTabSz="995564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  <a:cs typeface="Arial" charset="0"/>
              </a:rPr>
              <a:t>라우터</a:t>
            </a:r>
          </a:p>
          <a:p>
            <a:pPr marL="88900" marR="0" lvl="0" indent="-88900" algn="l" defTabSz="995564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  <a:cs typeface="Arial" charset="0"/>
              </a:rPr>
              <a:t>필터링</a:t>
            </a:r>
          </a:p>
          <a:p>
            <a:pPr marL="88900" marR="0" lvl="0" indent="-88900" algn="l" defTabSz="995564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  <a:cs typeface="Arial" charset="0"/>
              </a:rPr>
              <a:t>방화벽</a:t>
            </a:r>
          </a:p>
          <a:p>
            <a:pPr marL="88900" marR="0" lvl="0" indent="-88900" algn="l" defTabSz="995564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  <a:cs typeface="Arial" charset="0"/>
              </a:rPr>
              <a:t>로그 기록</a:t>
            </a:r>
          </a:p>
        </p:txBody>
      </p:sp>
      <p:sp>
        <p:nvSpPr>
          <p:cNvPr id="235" name="Rectangle 1125"/>
          <p:cNvSpPr>
            <a:spLocks noChangeArrowheads="1"/>
          </p:cNvSpPr>
          <p:nvPr/>
        </p:nvSpPr>
        <p:spPr bwMode="gray">
          <a:xfrm>
            <a:off x="3373581" y="9086685"/>
            <a:ext cx="97313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99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FFF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marL="88900" marR="0" lvl="0" indent="-88900" algn="l" defTabSz="995564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  <a:cs typeface="Arial" charset="0"/>
              </a:rPr>
              <a:t>데몬 보호</a:t>
            </a:r>
          </a:p>
          <a:p>
            <a:pPr marL="88900" marR="0" lvl="0" indent="-88900" algn="l" defTabSz="995564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  <a:cs typeface="Arial" charset="0"/>
              </a:rPr>
              <a:t>로그 확보</a:t>
            </a:r>
          </a:p>
          <a:p>
            <a:pPr marL="88900" marR="0" lvl="0" indent="-88900" algn="l" defTabSz="995564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  <a:cs typeface="Arial" charset="0"/>
              </a:rPr>
              <a:t>사용자 관리</a:t>
            </a:r>
          </a:p>
          <a:p>
            <a:pPr marL="88900" marR="0" lvl="0" indent="-88900" algn="l" defTabSz="995564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  <a:cs typeface="Arial" charset="0"/>
              </a:rPr>
              <a:t>전자서명</a:t>
            </a:r>
          </a:p>
          <a:p>
            <a:pPr marL="88900" marR="0" lvl="0" indent="-88900" algn="l" defTabSz="995564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  <a:cs typeface="Arial" charset="0"/>
              </a:rPr>
              <a:t>암호화</a:t>
            </a:r>
          </a:p>
          <a:p>
            <a:pPr marL="88900" marR="0" lvl="0" indent="-88900" algn="l" defTabSz="995564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  <a:cs typeface="Arial" charset="0"/>
              </a:rPr>
              <a:t>저장매체보호</a:t>
            </a:r>
          </a:p>
        </p:txBody>
      </p:sp>
      <p:sp>
        <p:nvSpPr>
          <p:cNvPr id="236" name="Rectangle 1125"/>
          <p:cNvSpPr>
            <a:spLocks noChangeArrowheads="1"/>
          </p:cNvSpPr>
          <p:nvPr/>
        </p:nvSpPr>
        <p:spPr bwMode="gray">
          <a:xfrm>
            <a:off x="4610601" y="9086685"/>
            <a:ext cx="973137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99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FFF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marL="88900" marR="0" lvl="0" indent="-88900" algn="l" defTabSz="995564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  <a:cs typeface="Arial" charset="0"/>
              </a:rPr>
              <a:t>사용자 식별</a:t>
            </a:r>
          </a:p>
          <a:p>
            <a:pPr marL="88900" marR="0" lvl="0" indent="-88900" algn="l" defTabSz="995564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  <a:cs typeface="Arial" charset="0"/>
              </a:rPr>
              <a:t>사용별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  <a:cs typeface="Arial" charset="0"/>
              </a:rPr>
              <a:t>, 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  <a:cs typeface="Arial" charset="0"/>
              </a:rPr>
              <a:t>등급별</a:t>
            </a:r>
            <a:b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  <a:cs typeface="Arial" charset="0"/>
              </a:rPr>
            </a:b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  <a:cs typeface="Arial" charset="0"/>
              </a:rPr>
              <a:t>접근통제</a:t>
            </a:r>
          </a:p>
          <a:p>
            <a:pPr marL="88900" marR="0" lvl="0" indent="-88900" algn="l" defTabSz="995564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  <a:cs typeface="Arial" charset="0"/>
              </a:rPr>
              <a:t>화면통제</a:t>
            </a:r>
          </a:p>
          <a:p>
            <a:pPr marL="88900" marR="0" lvl="0" indent="-88900" algn="l" defTabSz="995564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  <a:cs typeface="Arial" charset="0"/>
              </a:rPr>
              <a:t>소스코드 보안</a:t>
            </a:r>
          </a:p>
        </p:txBody>
      </p:sp>
      <p:sp>
        <p:nvSpPr>
          <p:cNvPr id="237" name="Rectangle 1125"/>
          <p:cNvSpPr>
            <a:spLocks noChangeArrowheads="1"/>
          </p:cNvSpPr>
          <p:nvPr/>
        </p:nvSpPr>
        <p:spPr bwMode="gray">
          <a:xfrm>
            <a:off x="5966782" y="9086685"/>
            <a:ext cx="973137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99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FFF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marL="88900" marR="0" lvl="0" indent="-88900" algn="l" defTabSz="995564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  <a:cs typeface="Arial" charset="0"/>
              </a:rPr>
              <a:t>DB 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  <a:cs typeface="Arial" charset="0"/>
              </a:rPr>
              <a:t>암호화</a:t>
            </a:r>
          </a:p>
          <a:p>
            <a:pPr marL="88900" marR="0" lvl="0" indent="-88900" algn="l" defTabSz="995564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  <a:cs typeface="Arial" charset="0"/>
              </a:rPr>
              <a:t>백업 및 복구 시</a:t>
            </a:r>
            <a:b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  <a:cs typeface="Arial" charset="0"/>
              </a:rPr>
            </a:b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  <a:cs typeface="Arial" charset="0"/>
              </a:rPr>
              <a:t>암호화 유지</a:t>
            </a:r>
          </a:p>
          <a:p>
            <a:pPr marL="88900" marR="0" lvl="0" indent="-88900" algn="l" defTabSz="995564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  <a:cs typeface="Arial" charset="0"/>
              </a:rPr>
              <a:t>로그 확보</a:t>
            </a:r>
          </a:p>
        </p:txBody>
      </p:sp>
      <p:grpSp>
        <p:nvGrpSpPr>
          <p:cNvPr id="238" name="그룹 237"/>
          <p:cNvGrpSpPr/>
          <p:nvPr/>
        </p:nvGrpSpPr>
        <p:grpSpPr>
          <a:xfrm>
            <a:off x="780178" y="8253474"/>
            <a:ext cx="791332" cy="766666"/>
            <a:chOff x="1071492" y="7707873"/>
            <a:chExt cx="1025973" cy="993993"/>
          </a:xfrm>
        </p:grpSpPr>
        <p:sp>
          <p:nvSpPr>
            <p:cNvPr id="239" name="Oval 146"/>
            <p:cNvSpPr>
              <a:spLocks noChangeArrowheads="1"/>
            </p:cNvSpPr>
            <p:nvPr/>
          </p:nvSpPr>
          <p:spPr bwMode="gray">
            <a:xfrm>
              <a:off x="1071492" y="7707873"/>
              <a:ext cx="1025973" cy="993993"/>
            </a:xfrm>
            <a:prstGeom prst="ellipse">
              <a:avLst/>
            </a:prstGeom>
            <a:solidFill>
              <a:schemeClr val="bg1"/>
            </a:solidFill>
            <a:ln w="53975" algn="ctr">
              <a:solidFill>
                <a:srgbClr val="85A4C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10189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x고딕 B" pitchFamily="18" charset="-127"/>
                <a:ea typeface="Rix고딕 B" pitchFamily="18" charset="-127"/>
                <a:cs typeface="+mn-cs"/>
              </a:endParaRPr>
            </a:p>
          </p:txBody>
        </p:sp>
        <p:sp>
          <p:nvSpPr>
            <p:cNvPr id="240" name="Line 149"/>
            <p:cNvSpPr>
              <a:spLocks noChangeShapeType="1"/>
            </p:cNvSpPr>
            <p:nvPr/>
          </p:nvSpPr>
          <p:spPr bwMode="gray">
            <a:xfrm>
              <a:off x="1164127" y="8070867"/>
              <a:ext cx="838956" cy="0"/>
            </a:xfrm>
            <a:prstGeom prst="line">
              <a:avLst/>
            </a:prstGeom>
            <a:noFill/>
            <a:ln w="15875">
              <a:solidFill>
                <a:srgbClr val="85A4C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10189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x고딕 B" pitchFamily="18" charset="-127"/>
                <a:ea typeface="Rix고딕 B" pitchFamily="18" charset="-127"/>
                <a:cs typeface="+mn-cs"/>
              </a:endParaRPr>
            </a:p>
          </p:txBody>
        </p:sp>
        <p:sp>
          <p:nvSpPr>
            <p:cNvPr id="241" name="Rectangle 150"/>
            <p:cNvSpPr>
              <a:spLocks noChangeArrowheads="1"/>
            </p:cNvSpPr>
            <p:nvPr/>
          </p:nvSpPr>
          <p:spPr bwMode="gray">
            <a:xfrm>
              <a:off x="1282909" y="8201150"/>
              <a:ext cx="594400" cy="219470"/>
            </a:xfrm>
            <a:prstGeom prst="rect">
              <a:avLst/>
            </a:prstGeom>
            <a:extLst/>
          </p:spPr>
          <p:txBody>
            <a:bodyPr wrap="none" lIns="0" tIns="0" rIns="0" bIns="0" anchor="ctr">
              <a:spAutoFit/>
            </a:bodyPr>
            <a:lstStyle/>
            <a:p>
              <a:pPr marL="0" marR="0" lvl="0" indent="0" algn="ctr" defTabSz="9357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PC </a:t>
              </a: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보안</a:t>
              </a:r>
            </a:p>
          </p:txBody>
        </p:sp>
      </p:grpSp>
      <p:grpSp>
        <p:nvGrpSpPr>
          <p:cNvPr id="242" name="그룹 241"/>
          <p:cNvGrpSpPr/>
          <p:nvPr/>
        </p:nvGrpSpPr>
        <p:grpSpPr>
          <a:xfrm>
            <a:off x="6084394" y="8253474"/>
            <a:ext cx="792218" cy="766666"/>
            <a:chOff x="5921295" y="7707873"/>
            <a:chExt cx="1027122" cy="993993"/>
          </a:xfrm>
        </p:grpSpPr>
        <p:sp>
          <p:nvSpPr>
            <p:cNvPr id="243" name="Oval 160"/>
            <p:cNvSpPr>
              <a:spLocks noChangeArrowheads="1"/>
            </p:cNvSpPr>
            <p:nvPr/>
          </p:nvSpPr>
          <p:spPr bwMode="gray">
            <a:xfrm>
              <a:off x="5921295" y="7707873"/>
              <a:ext cx="1027122" cy="993993"/>
            </a:xfrm>
            <a:prstGeom prst="ellipse">
              <a:avLst/>
            </a:prstGeom>
            <a:solidFill>
              <a:schemeClr val="bg1"/>
            </a:solidFill>
            <a:ln w="53975" algn="ctr">
              <a:solidFill>
                <a:srgbClr val="689EC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10189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x고딕 B" pitchFamily="18" charset="-127"/>
                <a:ea typeface="Rix고딕 B" pitchFamily="18" charset="-127"/>
                <a:cs typeface="+mn-cs"/>
              </a:endParaRPr>
            </a:p>
          </p:txBody>
        </p:sp>
        <p:sp>
          <p:nvSpPr>
            <p:cNvPr id="244" name="Line 163"/>
            <p:cNvSpPr>
              <a:spLocks noChangeShapeType="1"/>
            </p:cNvSpPr>
            <p:nvPr/>
          </p:nvSpPr>
          <p:spPr bwMode="gray">
            <a:xfrm>
              <a:off x="6013673" y="8063522"/>
              <a:ext cx="839234" cy="0"/>
            </a:xfrm>
            <a:prstGeom prst="line">
              <a:avLst/>
            </a:prstGeom>
            <a:noFill/>
            <a:ln w="15875">
              <a:solidFill>
                <a:srgbClr val="689ECA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10189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x고딕 B" pitchFamily="18" charset="-127"/>
                <a:ea typeface="Rix고딕 B" pitchFamily="18" charset="-127"/>
                <a:cs typeface="+mn-cs"/>
              </a:endParaRPr>
            </a:p>
          </p:txBody>
        </p:sp>
        <p:sp>
          <p:nvSpPr>
            <p:cNvPr id="245" name="Rectangle 164"/>
            <p:cNvSpPr>
              <a:spLocks noChangeArrowheads="1"/>
            </p:cNvSpPr>
            <p:nvPr/>
          </p:nvSpPr>
          <p:spPr bwMode="gray">
            <a:xfrm>
              <a:off x="6117356" y="8199245"/>
              <a:ext cx="619340" cy="219470"/>
            </a:xfrm>
            <a:prstGeom prst="rect">
              <a:avLst/>
            </a:prstGeom>
            <a:extLst/>
          </p:spPr>
          <p:txBody>
            <a:bodyPr wrap="none" lIns="0" tIns="0" rIns="0" bIns="0" anchor="ctr">
              <a:spAutoFit/>
            </a:bodyPr>
            <a:lstStyle/>
            <a:p>
              <a:pPr marL="0" marR="0" lvl="0" indent="0" algn="ctr" defTabSz="9357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DB </a:t>
              </a: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보안</a:t>
              </a:r>
            </a:p>
          </p:txBody>
        </p:sp>
      </p:grpSp>
      <p:grpSp>
        <p:nvGrpSpPr>
          <p:cNvPr id="246" name="그룹 245"/>
          <p:cNvGrpSpPr/>
          <p:nvPr/>
        </p:nvGrpSpPr>
        <p:grpSpPr>
          <a:xfrm>
            <a:off x="2058794" y="8253474"/>
            <a:ext cx="791332" cy="766666"/>
            <a:chOff x="2287962" y="7707873"/>
            <a:chExt cx="1025973" cy="993993"/>
          </a:xfrm>
        </p:grpSpPr>
        <p:sp>
          <p:nvSpPr>
            <p:cNvPr id="247" name="Oval 146"/>
            <p:cNvSpPr>
              <a:spLocks noChangeArrowheads="1"/>
            </p:cNvSpPr>
            <p:nvPr/>
          </p:nvSpPr>
          <p:spPr bwMode="gray">
            <a:xfrm>
              <a:off x="2287962" y="7707873"/>
              <a:ext cx="1025973" cy="993993"/>
            </a:xfrm>
            <a:prstGeom prst="ellipse">
              <a:avLst/>
            </a:prstGeom>
            <a:solidFill>
              <a:schemeClr val="bg1"/>
            </a:solidFill>
            <a:ln w="53975" algn="ctr">
              <a:solidFill>
                <a:srgbClr val="85A4C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10189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x고딕 B" pitchFamily="18" charset="-127"/>
                <a:ea typeface="Rix고딕 B" pitchFamily="18" charset="-127"/>
                <a:cs typeface="+mn-cs"/>
              </a:endParaRPr>
            </a:p>
          </p:txBody>
        </p:sp>
        <p:sp>
          <p:nvSpPr>
            <p:cNvPr id="248" name="Line 149"/>
            <p:cNvSpPr>
              <a:spLocks noChangeShapeType="1"/>
            </p:cNvSpPr>
            <p:nvPr/>
          </p:nvSpPr>
          <p:spPr bwMode="gray">
            <a:xfrm>
              <a:off x="2380597" y="8070867"/>
              <a:ext cx="838956" cy="0"/>
            </a:xfrm>
            <a:prstGeom prst="line">
              <a:avLst/>
            </a:prstGeom>
            <a:noFill/>
            <a:ln w="15875">
              <a:solidFill>
                <a:srgbClr val="85A4C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10189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x고딕 B" pitchFamily="18" charset="-127"/>
                <a:ea typeface="Rix고딕 B" pitchFamily="18" charset="-127"/>
                <a:cs typeface="+mn-cs"/>
              </a:endParaRPr>
            </a:p>
          </p:txBody>
        </p:sp>
        <p:sp>
          <p:nvSpPr>
            <p:cNvPr id="249" name="Rectangle 150"/>
            <p:cNvSpPr>
              <a:spLocks noChangeArrowheads="1"/>
            </p:cNvSpPr>
            <p:nvPr/>
          </p:nvSpPr>
          <p:spPr bwMode="gray">
            <a:xfrm>
              <a:off x="2466457" y="8089718"/>
              <a:ext cx="656749" cy="438940"/>
            </a:xfrm>
            <a:prstGeom prst="rect">
              <a:avLst/>
            </a:prstGeom>
            <a:extLst/>
          </p:spPr>
          <p:txBody>
            <a:bodyPr wrap="none" lIns="0" tIns="0" rIns="0" bIns="0" anchor="ctr">
              <a:spAutoFit/>
            </a:bodyPr>
            <a:lstStyle/>
            <a:p>
              <a:pPr marL="0" marR="0" lvl="0" indent="0" algn="ctr" defTabSz="9357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네트워크</a:t>
              </a:r>
              <a:b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</a:b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보안</a:t>
              </a:r>
            </a:p>
          </p:txBody>
        </p:sp>
      </p:grpSp>
      <p:grpSp>
        <p:nvGrpSpPr>
          <p:cNvPr id="250" name="그룹 249"/>
          <p:cNvGrpSpPr/>
          <p:nvPr/>
        </p:nvGrpSpPr>
        <p:grpSpPr>
          <a:xfrm>
            <a:off x="3424729" y="8253474"/>
            <a:ext cx="791332" cy="766666"/>
            <a:chOff x="3502645" y="7707873"/>
            <a:chExt cx="1025973" cy="993993"/>
          </a:xfrm>
        </p:grpSpPr>
        <p:sp>
          <p:nvSpPr>
            <p:cNvPr id="251" name="Oval 146"/>
            <p:cNvSpPr>
              <a:spLocks noChangeArrowheads="1"/>
            </p:cNvSpPr>
            <p:nvPr/>
          </p:nvSpPr>
          <p:spPr bwMode="gray">
            <a:xfrm>
              <a:off x="3502645" y="7707873"/>
              <a:ext cx="1025973" cy="993993"/>
            </a:xfrm>
            <a:prstGeom prst="ellipse">
              <a:avLst/>
            </a:prstGeom>
            <a:solidFill>
              <a:schemeClr val="bg1"/>
            </a:solidFill>
            <a:ln w="53975" algn="ctr">
              <a:solidFill>
                <a:srgbClr val="85A4C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10189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x고딕 B" pitchFamily="18" charset="-127"/>
                <a:ea typeface="Rix고딕 B" pitchFamily="18" charset="-127"/>
                <a:cs typeface="+mn-cs"/>
              </a:endParaRPr>
            </a:p>
          </p:txBody>
        </p:sp>
        <p:sp>
          <p:nvSpPr>
            <p:cNvPr id="252" name="Line 149"/>
            <p:cNvSpPr>
              <a:spLocks noChangeShapeType="1"/>
            </p:cNvSpPr>
            <p:nvPr/>
          </p:nvSpPr>
          <p:spPr bwMode="gray">
            <a:xfrm>
              <a:off x="3595280" y="8070867"/>
              <a:ext cx="838956" cy="0"/>
            </a:xfrm>
            <a:prstGeom prst="line">
              <a:avLst/>
            </a:prstGeom>
            <a:noFill/>
            <a:ln w="15875">
              <a:solidFill>
                <a:srgbClr val="85A4C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10189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x고딕 B" pitchFamily="18" charset="-127"/>
                <a:ea typeface="Rix고딕 B" pitchFamily="18" charset="-127"/>
                <a:cs typeface="+mn-cs"/>
              </a:endParaRPr>
            </a:p>
          </p:txBody>
        </p:sp>
        <p:sp>
          <p:nvSpPr>
            <p:cNvPr id="253" name="Rectangle 150"/>
            <p:cNvSpPr>
              <a:spLocks noChangeArrowheads="1"/>
            </p:cNvSpPr>
            <p:nvPr/>
          </p:nvSpPr>
          <p:spPr bwMode="gray">
            <a:xfrm>
              <a:off x="3676772" y="8199453"/>
              <a:ext cx="656749" cy="219470"/>
            </a:xfrm>
            <a:prstGeom prst="rect">
              <a:avLst/>
            </a:prstGeom>
            <a:extLst/>
          </p:spPr>
          <p:txBody>
            <a:bodyPr wrap="none" lIns="0" tIns="0" rIns="0" bIns="0" anchor="ctr">
              <a:spAutoFit/>
            </a:bodyPr>
            <a:lstStyle/>
            <a:p>
              <a:pPr marL="0" marR="0" lvl="0" indent="0" algn="ctr" defTabSz="9357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서버보안</a:t>
              </a:r>
            </a:p>
          </p:txBody>
        </p:sp>
      </p:grpSp>
      <p:grpSp>
        <p:nvGrpSpPr>
          <p:cNvPr id="254" name="그룹 253"/>
          <p:cNvGrpSpPr/>
          <p:nvPr/>
        </p:nvGrpSpPr>
        <p:grpSpPr>
          <a:xfrm>
            <a:off x="4742518" y="8253474"/>
            <a:ext cx="791332" cy="766666"/>
            <a:chOff x="4717329" y="7707873"/>
            <a:chExt cx="1025973" cy="993993"/>
          </a:xfrm>
        </p:grpSpPr>
        <p:sp>
          <p:nvSpPr>
            <p:cNvPr id="255" name="Oval 146"/>
            <p:cNvSpPr>
              <a:spLocks noChangeArrowheads="1"/>
            </p:cNvSpPr>
            <p:nvPr/>
          </p:nvSpPr>
          <p:spPr bwMode="gray">
            <a:xfrm>
              <a:off x="4717329" y="7707873"/>
              <a:ext cx="1025973" cy="993993"/>
            </a:xfrm>
            <a:prstGeom prst="ellipse">
              <a:avLst/>
            </a:prstGeom>
            <a:solidFill>
              <a:schemeClr val="bg1"/>
            </a:solidFill>
            <a:ln w="53975" algn="ctr">
              <a:solidFill>
                <a:srgbClr val="85A4C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10189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x고딕 B" pitchFamily="18" charset="-127"/>
                <a:ea typeface="Rix고딕 B" pitchFamily="18" charset="-127"/>
                <a:cs typeface="+mn-cs"/>
              </a:endParaRPr>
            </a:p>
          </p:txBody>
        </p:sp>
        <p:sp>
          <p:nvSpPr>
            <p:cNvPr id="256" name="Line 149"/>
            <p:cNvSpPr>
              <a:spLocks noChangeShapeType="1"/>
            </p:cNvSpPr>
            <p:nvPr/>
          </p:nvSpPr>
          <p:spPr bwMode="gray">
            <a:xfrm>
              <a:off x="4809964" y="8070867"/>
              <a:ext cx="838956" cy="0"/>
            </a:xfrm>
            <a:prstGeom prst="line">
              <a:avLst/>
            </a:prstGeom>
            <a:noFill/>
            <a:ln w="15875">
              <a:solidFill>
                <a:srgbClr val="85A4C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10189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x고딕 B" pitchFamily="18" charset="-127"/>
                <a:ea typeface="Rix고딕 B" pitchFamily="18" charset="-127"/>
                <a:cs typeface="+mn-cs"/>
              </a:endParaRPr>
            </a:p>
          </p:txBody>
        </p:sp>
        <p:sp>
          <p:nvSpPr>
            <p:cNvPr id="257" name="Rectangle 150"/>
            <p:cNvSpPr>
              <a:spLocks noChangeArrowheads="1"/>
            </p:cNvSpPr>
            <p:nvPr/>
          </p:nvSpPr>
          <p:spPr bwMode="gray">
            <a:xfrm>
              <a:off x="4846607" y="8089718"/>
              <a:ext cx="748194" cy="438940"/>
            </a:xfrm>
            <a:prstGeom prst="rect">
              <a:avLst/>
            </a:prstGeom>
            <a:extLst/>
          </p:spPr>
          <p:txBody>
            <a:bodyPr wrap="none" lIns="0" tIns="0" rIns="0" bIns="0" anchor="ctr">
              <a:spAutoFit/>
            </a:bodyPr>
            <a:lstStyle/>
            <a:p>
              <a:pPr marL="0" marR="0" lvl="0" indent="0" algn="ctr" defTabSz="9357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응용 </a:t>
              </a: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S/W</a:t>
              </a:r>
              <a:b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</a:b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보안</a:t>
              </a:r>
            </a:p>
          </p:txBody>
        </p:sp>
      </p:grpSp>
      <p:grpSp>
        <p:nvGrpSpPr>
          <p:cNvPr id="258" name="Group 1286"/>
          <p:cNvGrpSpPr>
            <a:grpSpLocks/>
          </p:cNvGrpSpPr>
          <p:nvPr/>
        </p:nvGrpSpPr>
        <p:grpSpPr bwMode="auto">
          <a:xfrm>
            <a:off x="989371" y="8156151"/>
            <a:ext cx="318004" cy="354696"/>
            <a:chOff x="249" y="1535"/>
            <a:chExt cx="323" cy="361"/>
          </a:xfrm>
        </p:grpSpPr>
        <p:pic>
          <p:nvPicPr>
            <p:cNvPr id="259" name="Picture 1287" descr="cl_st_0007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11" y="1535"/>
              <a:ext cx="261" cy="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0" name="Picture 1288" descr="열쇠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flipH="1">
              <a:off x="249" y="1634"/>
              <a:ext cx="230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61" name="Picture 23" descr="행위_모니터를 보는 모습 (1명)_돋보기비교"/>
          <p:cNvPicPr>
            <a:picLocks noChangeAspect="1" noChangeArrowheads="1"/>
          </p:cNvPicPr>
          <p:nvPr/>
        </p:nvPicPr>
        <p:blipFill>
          <a:blip r:embed="rId5"/>
          <a:srcRect l="2028" t="15700" r="35963" b="4225"/>
          <a:stretch>
            <a:fillRect/>
          </a:stretch>
        </p:blipFill>
        <p:spPr bwMode="auto">
          <a:xfrm>
            <a:off x="3537650" y="8146335"/>
            <a:ext cx="429610" cy="366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2" name="Picture 1260" descr="남자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71230" y="8154154"/>
            <a:ext cx="215161" cy="38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63" name="Group 1170"/>
          <p:cNvGrpSpPr>
            <a:grpSpLocks/>
          </p:cNvGrpSpPr>
          <p:nvPr/>
        </p:nvGrpSpPr>
        <p:grpSpPr bwMode="auto">
          <a:xfrm>
            <a:off x="5017780" y="8114577"/>
            <a:ext cx="382216" cy="460189"/>
            <a:chOff x="5118" y="1498"/>
            <a:chExt cx="347" cy="418"/>
          </a:xfrm>
        </p:grpSpPr>
        <p:pic>
          <p:nvPicPr>
            <p:cNvPr id="264" name="Picture 1171" descr="남자3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5118" y="1498"/>
              <a:ext cx="196" cy="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5" name="Picture 1172" descr="PDA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5193" y="1646"/>
              <a:ext cx="272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66" name="Picture 1166" descr="열쇠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406118" y="8259635"/>
            <a:ext cx="241901" cy="277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7" name="Picture 1298" descr="교통정보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278297" y="8187197"/>
            <a:ext cx="350109" cy="31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367562" y="6267758"/>
            <a:ext cx="6817719" cy="1489607"/>
            <a:chOff x="538438" y="4239275"/>
            <a:chExt cx="6548395" cy="1489607"/>
          </a:xfrm>
        </p:grpSpPr>
        <p:grpSp>
          <p:nvGrpSpPr>
            <p:cNvPr id="140" name="그룹 139"/>
            <p:cNvGrpSpPr/>
            <p:nvPr/>
          </p:nvGrpSpPr>
          <p:grpSpPr>
            <a:xfrm>
              <a:off x="538438" y="4239275"/>
              <a:ext cx="2130740" cy="1489607"/>
              <a:chOff x="5807348" y="3845332"/>
              <a:chExt cx="1306885" cy="1489607"/>
            </a:xfrm>
          </p:grpSpPr>
          <p:grpSp>
            <p:nvGrpSpPr>
              <p:cNvPr id="141" name="그룹 140"/>
              <p:cNvGrpSpPr/>
              <p:nvPr/>
            </p:nvGrpSpPr>
            <p:grpSpPr>
              <a:xfrm>
                <a:off x="5807348" y="3845332"/>
                <a:ext cx="1306885" cy="1489607"/>
                <a:chOff x="5807348" y="3845332"/>
                <a:chExt cx="1306885" cy="1489607"/>
              </a:xfrm>
            </p:grpSpPr>
            <p:sp>
              <p:nvSpPr>
                <p:cNvPr id="143" name="화이트투명사각판"/>
                <p:cNvSpPr/>
                <p:nvPr/>
              </p:nvSpPr>
              <p:spPr bwMode="auto">
                <a:xfrm flipV="1">
                  <a:off x="5807348" y="3845332"/>
                  <a:ext cx="1306885" cy="1489607"/>
                </a:xfrm>
                <a:prstGeom prst="roundRect">
                  <a:avLst>
                    <a:gd name="adj" fmla="val 2877"/>
                  </a:avLst>
                </a:prstGeom>
                <a:solidFill>
                  <a:schemeClr val="bg1"/>
                </a:solidFill>
                <a:ln w="9525">
                  <a:solidFill>
                    <a:schemeClr val="bg1">
                      <a:lumMod val="85000"/>
                    </a:schemeClr>
                  </a:solidFill>
                </a:ln>
                <a:effectLst>
                  <a:outerShdw dist="25400" dir="5400000" algn="t" rotWithShape="0">
                    <a:schemeClr val="bg1">
                      <a:lumMod val="50000"/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cene3d>
                    <a:camera prst="orthographicFront"/>
                    <a:lightRig rig="threePt" dir="t"/>
                  </a:scene3d>
                  <a:sp3d>
                    <a:bevelT w="6350"/>
                  </a:sp3d>
                </a:bodyPr>
                <a:lstStyle/>
                <a:p>
                  <a:pPr algn="ctr">
                    <a:defRPr/>
                  </a:pPr>
                  <a:endParaRPr lang="ko-KR" altLang="en-US" sz="1700" dirty="0">
                    <a:latin typeface="Rix모던고딕 M" panose="02020603020101020101" pitchFamily="18" charset="-127"/>
                    <a:ea typeface="Rix모던고딕 M" panose="02020603020101020101" pitchFamily="18" charset="-127"/>
                  </a:endParaRPr>
                </a:p>
              </p:txBody>
            </p:sp>
            <p:cxnSp>
              <p:nvCxnSpPr>
                <p:cNvPr id="144" name="직선 연결선 143"/>
                <p:cNvCxnSpPr/>
                <p:nvPr/>
              </p:nvCxnSpPr>
              <p:spPr>
                <a:xfrm>
                  <a:off x="5920775" y="4131279"/>
                  <a:ext cx="1080120" cy="0"/>
                </a:xfrm>
                <a:prstGeom prst="line">
                  <a:avLst/>
                </a:prstGeom>
                <a:solidFill>
                  <a:schemeClr val="bg1"/>
                </a:solidFill>
                <a:ln w="9525">
                  <a:solidFill>
                    <a:schemeClr val="bg1">
                      <a:lumMod val="8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142" name="AutoShape 95"/>
              <p:cNvSpPr>
                <a:spLocks noChangeArrowheads="1"/>
              </p:cNvSpPr>
              <p:nvPr/>
            </p:nvSpPr>
            <p:spPr bwMode="auto">
              <a:xfrm>
                <a:off x="5916792" y="3891951"/>
                <a:ext cx="1069429" cy="193646"/>
              </a:xfrm>
              <a:prstGeom prst="roundRect">
                <a:avLst>
                  <a:gd name="adj" fmla="val 16667"/>
                </a:avLst>
              </a:prstGeom>
              <a:noFill/>
              <a:ln w="1587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indent="-197040" algn="ctr" defTabSz="914400">
                  <a:lnSpc>
                    <a:spcPct val="100000"/>
                  </a:lnSpc>
                  <a:spcBef>
                    <a:spcPct val="0"/>
                  </a:spcBef>
                  <a:defRPr/>
                </a:pPr>
                <a:r>
                  <a:rPr lang="ko-KR" altLang="en-US" sz="1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시스템 파손 방지</a:t>
                </a:r>
              </a:p>
            </p:txBody>
          </p:sp>
        </p:grpSp>
        <p:grpSp>
          <p:nvGrpSpPr>
            <p:cNvPr id="145" name="그룹 144"/>
            <p:cNvGrpSpPr/>
            <p:nvPr/>
          </p:nvGrpSpPr>
          <p:grpSpPr>
            <a:xfrm>
              <a:off x="2746937" y="4239275"/>
              <a:ext cx="2130740" cy="1489607"/>
              <a:chOff x="5807348" y="3845332"/>
              <a:chExt cx="1306885" cy="1489607"/>
            </a:xfrm>
          </p:grpSpPr>
          <p:grpSp>
            <p:nvGrpSpPr>
              <p:cNvPr id="146" name="그룹 145"/>
              <p:cNvGrpSpPr/>
              <p:nvPr/>
            </p:nvGrpSpPr>
            <p:grpSpPr>
              <a:xfrm>
                <a:off x="5807348" y="3845332"/>
                <a:ext cx="1306885" cy="1489607"/>
                <a:chOff x="5807348" y="3845332"/>
                <a:chExt cx="1306885" cy="1489607"/>
              </a:xfrm>
            </p:grpSpPr>
            <p:sp>
              <p:nvSpPr>
                <p:cNvPr id="148" name="화이트투명사각판"/>
                <p:cNvSpPr/>
                <p:nvPr/>
              </p:nvSpPr>
              <p:spPr bwMode="auto">
                <a:xfrm flipV="1">
                  <a:off x="5807348" y="3845332"/>
                  <a:ext cx="1306885" cy="1489607"/>
                </a:xfrm>
                <a:prstGeom prst="roundRect">
                  <a:avLst>
                    <a:gd name="adj" fmla="val 2877"/>
                  </a:avLst>
                </a:prstGeom>
                <a:solidFill>
                  <a:schemeClr val="bg1"/>
                </a:solidFill>
                <a:ln w="9525">
                  <a:solidFill>
                    <a:schemeClr val="bg1">
                      <a:lumMod val="85000"/>
                    </a:schemeClr>
                  </a:solidFill>
                </a:ln>
                <a:effectLst>
                  <a:outerShdw dist="25400" dir="5400000" algn="t" rotWithShape="0">
                    <a:schemeClr val="bg1">
                      <a:lumMod val="50000"/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cene3d>
                    <a:camera prst="orthographicFront"/>
                    <a:lightRig rig="threePt" dir="t"/>
                  </a:scene3d>
                  <a:sp3d>
                    <a:bevelT w="6350"/>
                  </a:sp3d>
                </a:bodyPr>
                <a:lstStyle/>
                <a:p>
                  <a:pPr algn="ctr">
                    <a:defRPr/>
                  </a:pPr>
                  <a:endParaRPr lang="ko-KR" altLang="en-US" sz="1700" dirty="0">
                    <a:latin typeface="Rix모던고딕 M" panose="02020603020101020101" pitchFamily="18" charset="-127"/>
                    <a:ea typeface="Rix모던고딕 M" panose="02020603020101020101" pitchFamily="18" charset="-127"/>
                  </a:endParaRPr>
                </a:p>
              </p:txBody>
            </p:sp>
            <p:cxnSp>
              <p:nvCxnSpPr>
                <p:cNvPr id="149" name="직선 연결선 148"/>
                <p:cNvCxnSpPr/>
                <p:nvPr/>
              </p:nvCxnSpPr>
              <p:spPr>
                <a:xfrm>
                  <a:off x="5920775" y="4131279"/>
                  <a:ext cx="1080120" cy="0"/>
                </a:xfrm>
                <a:prstGeom prst="line">
                  <a:avLst/>
                </a:prstGeom>
                <a:solidFill>
                  <a:schemeClr val="bg1"/>
                </a:solidFill>
                <a:ln w="9525">
                  <a:solidFill>
                    <a:schemeClr val="bg1">
                      <a:lumMod val="8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147" name="AutoShape 95"/>
              <p:cNvSpPr>
                <a:spLocks noChangeArrowheads="1"/>
              </p:cNvSpPr>
              <p:nvPr/>
            </p:nvSpPr>
            <p:spPr bwMode="auto">
              <a:xfrm>
                <a:off x="5916792" y="3891951"/>
                <a:ext cx="1069429" cy="193646"/>
              </a:xfrm>
              <a:prstGeom prst="roundRect">
                <a:avLst>
                  <a:gd name="adj" fmla="val 16667"/>
                </a:avLst>
              </a:prstGeom>
              <a:noFill/>
              <a:ln w="1587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indent="-197040" algn="ctr" defTabSz="914400">
                  <a:lnSpc>
                    <a:spcPct val="100000"/>
                  </a:lnSpc>
                  <a:spcBef>
                    <a:spcPct val="0"/>
                  </a:spcBef>
                  <a:defRPr/>
                </a:pPr>
                <a:r>
                  <a:rPr lang="ko-KR" altLang="en-US" sz="1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시스템 도입 지침 준수</a:t>
                </a:r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>
              <a:off x="4956093" y="4239275"/>
              <a:ext cx="2130740" cy="1489607"/>
              <a:chOff x="5807348" y="3845332"/>
              <a:chExt cx="1306885" cy="1489607"/>
            </a:xfrm>
          </p:grpSpPr>
          <p:grpSp>
            <p:nvGrpSpPr>
              <p:cNvPr id="151" name="그룹 150"/>
              <p:cNvGrpSpPr/>
              <p:nvPr/>
            </p:nvGrpSpPr>
            <p:grpSpPr>
              <a:xfrm>
                <a:off x="5807348" y="3845332"/>
                <a:ext cx="1306885" cy="1489607"/>
                <a:chOff x="5807348" y="3845332"/>
                <a:chExt cx="1306885" cy="1489607"/>
              </a:xfrm>
            </p:grpSpPr>
            <p:sp>
              <p:nvSpPr>
                <p:cNvPr id="153" name="화이트투명사각판"/>
                <p:cNvSpPr/>
                <p:nvPr/>
              </p:nvSpPr>
              <p:spPr bwMode="auto">
                <a:xfrm flipV="1">
                  <a:off x="5807348" y="3845332"/>
                  <a:ext cx="1306885" cy="1489607"/>
                </a:xfrm>
                <a:prstGeom prst="roundRect">
                  <a:avLst>
                    <a:gd name="adj" fmla="val 2877"/>
                  </a:avLst>
                </a:prstGeom>
                <a:solidFill>
                  <a:schemeClr val="bg1"/>
                </a:solidFill>
                <a:ln w="9525">
                  <a:solidFill>
                    <a:schemeClr val="bg1">
                      <a:lumMod val="85000"/>
                    </a:schemeClr>
                  </a:solidFill>
                </a:ln>
                <a:effectLst>
                  <a:outerShdw dist="25400" dir="5400000" algn="t" rotWithShape="0">
                    <a:schemeClr val="bg1">
                      <a:lumMod val="50000"/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cene3d>
                    <a:camera prst="orthographicFront"/>
                    <a:lightRig rig="threePt" dir="t"/>
                  </a:scene3d>
                  <a:sp3d>
                    <a:bevelT w="6350"/>
                  </a:sp3d>
                </a:bodyPr>
                <a:lstStyle/>
                <a:p>
                  <a:pPr algn="ctr">
                    <a:defRPr/>
                  </a:pPr>
                  <a:endParaRPr lang="ko-KR" altLang="en-US" sz="1700" dirty="0">
                    <a:latin typeface="Rix모던고딕 M" panose="02020603020101020101" pitchFamily="18" charset="-127"/>
                    <a:ea typeface="Rix모던고딕 M" panose="02020603020101020101" pitchFamily="18" charset="-127"/>
                  </a:endParaRPr>
                </a:p>
              </p:txBody>
            </p:sp>
            <p:cxnSp>
              <p:nvCxnSpPr>
                <p:cNvPr id="154" name="직선 연결선 153"/>
                <p:cNvCxnSpPr/>
                <p:nvPr/>
              </p:nvCxnSpPr>
              <p:spPr>
                <a:xfrm>
                  <a:off x="5920775" y="4131279"/>
                  <a:ext cx="1080120" cy="0"/>
                </a:xfrm>
                <a:prstGeom prst="line">
                  <a:avLst/>
                </a:prstGeom>
                <a:solidFill>
                  <a:schemeClr val="bg1"/>
                </a:solidFill>
                <a:ln w="9525">
                  <a:solidFill>
                    <a:schemeClr val="bg1">
                      <a:lumMod val="8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152" name="AutoShape 95"/>
              <p:cNvSpPr>
                <a:spLocks noChangeArrowheads="1"/>
              </p:cNvSpPr>
              <p:nvPr/>
            </p:nvSpPr>
            <p:spPr bwMode="auto">
              <a:xfrm>
                <a:off x="5916792" y="3891951"/>
                <a:ext cx="1069429" cy="193646"/>
              </a:xfrm>
              <a:prstGeom prst="roundRect">
                <a:avLst>
                  <a:gd name="adj" fmla="val 16667"/>
                </a:avLst>
              </a:prstGeom>
              <a:noFill/>
              <a:ln w="1587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indent="-197040" algn="ctr" defTabSz="914400">
                  <a:lnSpc>
                    <a:spcPct val="100000"/>
                  </a:lnSpc>
                  <a:spcBef>
                    <a:spcPct val="0"/>
                  </a:spcBef>
                  <a:defRPr/>
                </a:pPr>
                <a:r>
                  <a:rPr lang="ko-KR" altLang="en-US" sz="1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출입관리</a:t>
                </a:r>
              </a:p>
            </p:txBody>
          </p:sp>
        </p:grpSp>
        <p:sp>
          <p:nvSpPr>
            <p:cNvPr id="210" name="Rectangle 142"/>
            <p:cNvSpPr>
              <a:spLocks noChangeArrowheads="1"/>
            </p:cNvSpPr>
            <p:nvPr/>
          </p:nvSpPr>
          <p:spPr bwMode="gray">
            <a:xfrm flipH="1">
              <a:off x="606375" y="4609930"/>
              <a:ext cx="1964592" cy="1077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99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FFFF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marL="88900" marR="0" lvl="0" indent="-88900" algn="l" defTabSz="995564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  <a:buSzPct val="80000"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1" lang="ko-KR" altLang="en-US" sz="1000" b="0" i="0" u="none" strike="noStrike" kern="1200" cap="none" spc="-2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  <a:cs typeface="Arial" charset="0"/>
                </a:rPr>
                <a:t>설치 시스템 운영 </a:t>
              </a:r>
              <a:r>
                <a:rPr kumimoji="1" lang="ko-KR" altLang="en-US" sz="1000" b="0" i="0" u="none" strike="noStrike" kern="1200" cap="none" spc="-2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  <a:cs typeface="Arial" charset="0"/>
                </a:rPr>
                <a:t>기관의 자체적인 </a:t>
              </a:r>
              <a:r>
                <a:rPr kumimoji="1" lang="ko-KR" altLang="en-US" sz="1000" b="0" i="0" u="none" strike="noStrike" kern="1200" cap="none" spc="-2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  <a:cs typeface="Arial" charset="0"/>
                </a:rPr>
                <a:t>시스템 보안 관리로 각종 재해 및 보안사고 방지</a:t>
              </a:r>
            </a:p>
            <a:p>
              <a:pPr marL="88900" marR="0" lvl="0" indent="-88900" algn="l" defTabSz="995564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  <a:buSzPct val="80000"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1" lang="ko-KR" altLang="en-US" sz="1000" b="0" i="0" u="none" strike="noStrike" kern="1200" cap="none" spc="-2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  <a:cs typeface="Arial" charset="0"/>
                </a:rPr>
                <a:t>개발사무실 소화장비 구비</a:t>
              </a:r>
              <a:r>
                <a:rPr kumimoji="1" lang="en-US" altLang="ko-KR" sz="1000" b="0" i="0" u="none" strike="noStrike" kern="1200" cap="none" spc="-2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  <a:cs typeface="Arial" charset="0"/>
                </a:rPr>
                <a:t>, </a:t>
              </a:r>
              <a:r>
                <a:rPr kumimoji="1" lang="ko-KR" altLang="en-US" sz="1000" b="0" i="0" u="none" strike="noStrike" kern="1200" cap="none" spc="-2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  <a:cs typeface="Arial" charset="0"/>
                </a:rPr>
                <a:t>적정전압 확보로 개발장비 보호</a:t>
              </a:r>
            </a:p>
            <a:p>
              <a:pPr marL="88900" marR="0" lvl="0" indent="-88900" algn="l" defTabSz="995564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  <a:buSzPct val="80000"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1" lang="ko-KR" altLang="en-US" sz="1000" b="0" i="0" u="none" strike="noStrike" kern="1200" cap="none" spc="-2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  <a:cs typeface="Arial" charset="0"/>
                </a:rPr>
                <a:t>주요 개발자료 상시 백업 및 복구체계 운영</a:t>
              </a:r>
            </a:p>
          </p:txBody>
        </p:sp>
        <p:sp>
          <p:nvSpPr>
            <p:cNvPr id="211" name="Rectangle 143"/>
            <p:cNvSpPr>
              <a:spLocks noChangeArrowheads="1"/>
            </p:cNvSpPr>
            <p:nvPr/>
          </p:nvSpPr>
          <p:spPr bwMode="gray">
            <a:xfrm flipH="1">
              <a:off x="2790988" y="4609930"/>
              <a:ext cx="2044099" cy="923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99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FFFF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marL="88900" marR="0" lvl="0" indent="-88900" algn="l" defTabSz="995564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  <a:buSzPct val="80000"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  <a:cs typeface="Arial" charset="0"/>
                </a:rPr>
                <a:t>시스템 설치 시</a:t>
              </a:r>
              <a:r>
                <a:rPr kumimoji="1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  <a:cs typeface="Arial" charset="0"/>
                </a:rPr>
                <a:t>, </a:t>
              </a:r>
              <a: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  <a:cs typeface="Arial" charset="0"/>
                </a:rPr>
                <a:t>설치주관 </a:t>
              </a:r>
              <a:r>
                <a:rPr kumimoji="1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  <a:cs typeface="Arial" charset="0"/>
                </a:rPr>
                <a:t>(</a:t>
              </a:r>
              <a: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  <a:cs typeface="Arial" charset="0"/>
                </a:rPr>
                <a:t>또는 운영담당</a:t>
              </a:r>
              <a:r>
                <a:rPr kumimoji="1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  <a:cs typeface="Arial" charset="0"/>
                </a:rPr>
                <a:t>)</a:t>
              </a:r>
              <a: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  <a:cs typeface="Arial" charset="0"/>
                </a:rPr>
                <a:t>기관의 시스템 도입지침 준수</a:t>
              </a:r>
              <a:b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  <a:cs typeface="Arial" charset="0"/>
                </a:rPr>
              </a:br>
              <a: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  <a:cs typeface="Arial" charset="0"/>
                </a:rPr>
                <a:t>기존 운영중인 시스템의 안정적인 운영을 보장하는 일관된 시스템 구성 방침</a:t>
              </a:r>
            </a:p>
          </p:txBody>
        </p:sp>
        <p:sp>
          <p:nvSpPr>
            <p:cNvPr id="212" name="Rectangle 144"/>
            <p:cNvSpPr>
              <a:spLocks noChangeArrowheads="1"/>
            </p:cNvSpPr>
            <p:nvPr/>
          </p:nvSpPr>
          <p:spPr bwMode="gray">
            <a:xfrm flipH="1">
              <a:off x="4989434" y="4609930"/>
              <a:ext cx="1976394" cy="1077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99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FFFF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marL="88900" marR="0" lvl="0" indent="-88900" algn="l" defTabSz="995564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  <a:buSzPct val="80000"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1" lang="ko-KR" altLang="en-US" sz="1000" b="0" i="0" u="none" strike="noStrike" kern="1200" cap="none" spc="-2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  <a:cs typeface="Arial" charset="0"/>
                </a:rPr>
                <a:t>설치 시스템 운영 </a:t>
              </a:r>
              <a:r>
                <a:rPr kumimoji="1" lang="ko-KR" altLang="en-US" sz="1000" b="0" i="0" u="none" strike="noStrike" kern="1200" cap="none" spc="-2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  <a:cs typeface="Arial" charset="0"/>
                </a:rPr>
                <a:t>기관의 자체적인 </a:t>
              </a:r>
              <a:r>
                <a:rPr kumimoji="1" lang="ko-KR" altLang="en-US" sz="1000" b="0" i="0" u="none" strike="noStrike" kern="1200" cap="none" spc="-2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  <a:cs typeface="Arial" charset="0"/>
                </a:rPr>
                <a:t>출입통제 정책으로 비인가자에 대한 출입 관리</a:t>
              </a:r>
            </a:p>
            <a:p>
              <a:pPr marL="88900" marR="0" lvl="0" indent="-88900" algn="l" defTabSz="995564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  <a:buSzPct val="80000"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1" lang="ko-KR" altLang="en-US" sz="1000" b="0" i="0" u="none" strike="noStrike" kern="1200" cap="none" spc="-2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  <a:cs typeface="Arial" charset="0"/>
                </a:rPr>
                <a:t>개발사무실에 대한 비인가자 출입통제 지침을 마련하여 수시 점검</a:t>
              </a:r>
            </a:p>
            <a:p>
              <a:pPr marL="88900" marR="0" lvl="0" indent="-88900" algn="l" defTabSz="995564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  <a:buSzPct val="80000"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1" lang="ko-KR" altLang="en-US" sz="1000" b="0" i="0" u="none" strike="noStrike" kern="1200" cap="none" spc="-2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  <a:cs typeface="Arial" charset="0"/>
                </a:rPr>
                <a:t>퇴근 후의 개발사무실 보안관리 방안 마련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52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28"/>
          <p:cNvSpPr>
            <a:spLocks noChangeArrowheads="1"/>
          </p:cNvSpPr>
          <p:nvPr/>
        </p:nvSpPr>
        <p:spPr bwMode="auto">
          <a:xfrm>
            <a:off x="367562" y="1499478"/>
            <a:ext cx="6826140" cy="712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0" marR="0" lvl="0" indent="0" algn="just" defTabSz="995564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327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4.2 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백업 및 복구 방안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R="0" indent="0" algn="just" fontAlgn="base" latinLnBrk="0">
              <a:lnSpc>
                <a:spcPct val="120000"/>
              </a:lnSpc>
              <a:spcBef>
                <a:spcPts val="0"/>
              </a:spcBef>
              <a:spcAft>
                <a:spcPts val="653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안정적인 시스템 운영을 위하여 </a:t>
            </a:r>
            <a:r>
              <a:rPr lang="ko-KR" altLang="en-US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효율적인 </a:t>
            </a:r>
            <a:r>
              <a:rPr lang="ko-KR" altLang="en-US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백업</a:t>
            </a:r>
            <a:r>
              <a:rPr lang="en-US" altLang="ko-KR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/ </a:t>
            </a:r>
            <a:r>
              <a:rPr lang="ko-KR" altLang="en-US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복구 관리 </a:t>
            </a:r>
            <a:r>
              <a:rPr lang="ko-KR" altLang="en-US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방안을 수립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하여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백업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/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복구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방안에 따른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절차에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따라 자료의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백업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/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복구를 실시합니다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.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grpSp>
        <p:nvGrpSpPr>
          <p:cNvPr id="17" name="그룹 120"/>
          <p:cNvGrpSpPr/>
          <p:nvPr/>
        </p:nvGrpSpPr>
        <p:grpSpPr>
          <a:xfrm>
            <a:off x="354096" y="2538388"/>
            <a:ext cx="6854424" cy="304732"/>
            <a:chOff x="351375" y="3691740"/>
            <a:chExt cx="6274068" cy="284889"/>
          </a:xfrm>
        </p:grpSpPr>
        <p:pic>
          <p:nvPicPr>
            <p:cNvPr id="130" name="Picture 2" descr="D:\Users\mostvisual\Desktop\Group 1.png"/>
            <p:cNvPicPr>
              <a:picLocks noChangeAspect="1" noChangeArrowheads="1"/>
            </p:cNvPicPr>
            <p:nvPr/>
          </p:nvPicPr>
          <p:blipFill>
            <a:blip r:embed="rId2" cstate="print"/>
            <a:stretch>
              <a:fillRect/>
            </a:stretch>
          </p:blipFill>
          <p:spPr bwMode="auto">
            <a:xfrm>
              <a:off x="351375" y="3692860"/>
              <a:ext cx="6274068" cy="2837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" name="TextBox 130"/>
            <p:cNvSpPr txBox="1"/>
            <p:nvPr/>
          </p:nvSpPr>
          <p:spPr>
            <a:xfrm>
              <a:off x="571417" y="3691740"/>
              <a:ext cx="1257751" cy="27334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marL="0" marR="0" lvl="0" indent="0" algn="l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3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  <a:cs typeface="+mn-cs"/>
                </a:rPr>
                <a:t>백업 및 복구 체계</a:t>
              </a:r>
            </a:p>
          </p:txBody>
        </p:sp>
      </p:grpSp>
      <p:sp>
        <p:nvSpPr>
          <p:cNvPr id="134" name="Rectangle 128"/>
          <p:cNvSpPr>
            <a:spLocks noChangeArrowheads="1"/>
          </p:cNvSpPr>
          <p:nvPr/>
        </p:nvSpPr>
        <p:spPr bwMode="auto">
          <a:xfrm>
            <a:off x="2570967" y="1051311"/>
            <a:ext cx="4622734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96791" lvl="0" indent="-96791" algn="r" eaLnBrk="0" fontAlgn="base" latinLnBrk="0" hangingPunct="0">
              <a:spcAft>
                <a:spcPts val="327"/>
              </a:spcAft>
              <a:defRPr/>
            </a:pPr>
            <a:r>
              <a:rPr lang="en-US" altLang="ko-KR" sz="1100" dirty="0">
                <a:solidFill>
                  <a:prstClr val="white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4. </a:t>
            </a:r>
            <a:r>
              <a:rPr lang="ko-KR" altLang="en-US" sz="1100" dirty="0">
                <a:solidFill>
                  <a:prstClr val="white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기타지원사항  ▶ </a:t>
            </a:r>
            <a:r>
              <a:rPr lang="en-US" altLang="ko-KR" sz="1100" dirty="0" smtClean="0">
                <a:solidFill>
                  <a:prstClr val="white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4.2 </a:t>
            </a:r>
            <a:r>
              <a:rPr lang="ko-KR" altLang="en-US" sz="1100" dirty="0" smtClean="0">
                <a:solidFill>
                  <a:prstClr val="white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백업 및 복구방안</a:t>
            </a:r>
            <a:endParaRPr lang="en-US" altLang="ko-KR" sz="1100" dirty="0">
              <a:solidFill>
                <a:prstClr val="white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grpSp>
        <p:nvGrpSpPr>
          <p:cNvPr id="261" name="그룹 260"/>
          <p:cNvGrpSpPr/>
          <p:nvPr/>
        </p:nvGrpSpPr>
        <p:grpSpPr>
          <a:xfrm>
            <a:off x="447989" y="3023369"/>
            <a:ext cx="6717018" cy="297910"/>
            <a:chOff x="401254" y="2799731"/>
            <a:chExt cx="7061814" cy="297910"/>
          </a:xfrm>
        </p:grpSpPr>
        <p:sp>
          <p:nvSpPr>
            <p:cNvPr id="262" name="Line 10"/>
            <p:cNvSpPr>
              <a:spLocks noChangeShapeType="1"/>
            </p:cNvSpPr>
            <p:nvPr/>
          </p:nvSpPr>
          <p:spPr bwMode="auto">
            <a:xfrm>
              <a:off x="679067" y="3074735"/>
              <a:ext cx="6784001" cy="22906"/>
            </a:xfrm>
            <a:prstGeom prst="line">
              <a:avLst/>
            </a:prstGeom>
            <a:noFill/>
            <a:ln w="28575">
              <a:solidFill>
                <a:srgbClr val="DDDDD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263" name="Line 11"/>
            <p:cNvSpPr>
              <a:spLocks noChangeShapeType="1"/>
            </p:cNvSpPr>
            <p:nvPr/>
          </p:nvSpPr>
          <p:spPr bwMode="auto">
            <a:xfrm>
              <a:off x="401254" y="3074735"/>
              <a:ext cx="3125788" cy="0"/>
            </a:xfrm>
            <a:prstGeom prst="line">
              <a:avLst/>
            </a:prstGeom>
            <a:noFill/>
            <a:ln w="28575">
              <a:solidFill>
                <a:srgbClr val="7DA5C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264" name="Text Box 12"/>
            <p:cNvSpPr txBox="1">
              <a:spLocks noChangeArrowheads="1"/>
            </p:cNvSpPr>
            <p:nvPr/>
          </p:nvSpPr>
          <p:spPr bwMode="auto">
            <a:xfrm>
              <a:off x="553654" y="2799731"/>
              <a:ext cx="137024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8000" rIns="10800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955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200" kern="0" dirty="0">
                  <a:solidFill>
                    <a:srgbClr val="294969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백업 및 복구 목표</a:t>
              </a:r>
              <a:endParaRPr lang="ko-KR" altLang="ko-KR" sz="1200" kern="0" dirty="0">
                <a:solidFill>
                  <a:srgbClr val="29496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265" name="Oval 13"/>
            <p:cNvSpPr>
              <a:spLocks noChangeArrowheads="1"/>
            </p:cNvSpPr>
            <p:nvPr/>
          </p:nvSpPr>
          <p:spPr bwMode="auto">
            <a:xfrm>
              <a:off x="461579" y="2890788"/>
              <a:ext cx="94620" cy="89993"/>
            </a:xfrm>
            <a:prstGeom prst="ellipse">
              <a:avLst/>
            </a:prstGeom>
            <a:noFill/>
            <a:ln w="38100">
              <a:solidFill>
                <a:srgbClr val="7FA5C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</p:grpSp>
      <p:grpSp>
        <p:nvGrpSpPr>
          <p:cNvPr id="266" name="그룹 265"/>
          <p:cNvGrpSpPr/>
          <p:nvPr/>
        </p:nvGrpSpPr>
        <p:grpSpPr>
          <a:xfrm>
            <a:off x="445322" y="6587536"/>
            <a:ext cx="6717018" cy="297910"/>
            <a:chOff x="401254" y="2799731"/>
            <a:chExt cx="7061814" cy="297910"/>
          </a:xfrm>
        </p:grpSpPr>
        <p:sp>
          <p:nvSpPr>
            <p:cNvPr id="267" name="Line 10"/>
            <p:cNvSpPr>
              <a:spLocks noChangeShapeType="1"/>
            </p:cNvSpPr>
            <p:nvPr/>
          </p:nvSpPr>
          <p:spPr bwMode="auto">
            <a:xfrm>
              <a:off x="679067" y="3074735"/>
              <a:ext cx="6784001" cy="22906"/>
            </a:xfrm>
            <a:prstGeom prst="line">
              <a:avLst/>
            </a:prstGeom>
            <a:noFill/>
            <a:ln w="28575">
              <a:solidFill>
                <a:srgbClr val="DDDDD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268" name="Line 11"/>
            <p:cNvSpPr>
              <a:spLocks noChangeShapeType="1"/>
            </p:cNvSpPr>
            <p:nvPr/>
          </p:nvSpPr>
          <p:spPr bwMode="auto">
            <a:xfrm>
              <a:off x="401254" y="3074735"/>
              <a:ext cx="3125788" cy="0"/>
            </a:xfrm>
            <a:prstGeom prst="line">
              <a:avLst/>
            </a:prstGeom>
            <a:noFill/>
            <a:ln w="28575">
              <a:solidFill>
                <a:srgbClr val="7DA5C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269" name="Text Box 12"/>
            <p:cNvSpPr txBox="1">
              <a:spLocks noChangeArrowheads="1"/>
            </p:cNvSpPr>
            <p:nvPr/>
          </p:nvSpPr>
          <p:spPr bwMode="auto">
            <a:xfrm>
              <a:off x="553654" y="2799731"/>
              <a:ext cx="137024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8000" rIns="10800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955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200" kern="0" dirty="0">
                  <a:solidFill>
                    <a:srgbClr val="294969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백업 및 복구 방안</a:t>
              </a:r>
              <a:endParaRPr lang="ko-KR" altLang="ko-KR" sz="1200" kern="0" dirty="0">
                <a:solidFill>
                  <a:srgbClr val="29496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270" name="Oval 13"/>
            <p:cNvSpPr>
              <a:spLocks noChangeArrowheads="1"/>
            </p:cNvSpPr>
            <p:nvPr/>
          </p:nvSpPr>
          <p:spPr bwMode="auto">
            <a:xfrm>
              <a:off x="461579" y="2890788"/>
              <a:ext cx="94620" cy="89993"/>
            </a:xfrm>
            <a:prstGeom prst="ellipse">
              <a:avLst/>
            </a:prstGeom>
            <a:noFill/>
            <a:ln w="38100">
              <a:solidFill>
                <a:srgbClr val="7FA5C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</p:grpSp>
      <p:grpSp>
        <p:nvGrpSpPr>
          <p:cNvPr id="274" name="그룹 273"/>
          <p:cNvGrpSpPr/>
          <p:nvPr/>
        </p:nvGrpSpPr>
        <p:grpSpPr>
          <a:xfrm>
            <a:off x="2109286" y="3591097"/>
            <a:ext cx="2995595" cy="2568617"/>
            <a:chOff x="1999854" y="3259454"/>
            <a:chExt cx="3167459" cy="2715984"/>
          </a:xfrm>
        </p:grpSpPr>
        <p:grpSp>
          <p:nvGrpSpPr>
            <p:cNvPr id="275" name="그룹 274"/>
            <p:cNvGrpSpPr/>
            <p:nvPr/>
          </p:nvGrpSpPr>
          <p:grpSpPr>
            <a:xfrm>
              <a:off x="3004741" y="3259454"/>
              <a:ext cx="2124472" cy="1553934"/>
              <a:chOff x="2761853" y="6359841"/>
              <a:chExt cx="2276948" cy="1665462"/>
            </a:xfrm>
          </p:grpSpPr>
          <p:sp>
            <p:nvSpPr>
              <p:cNvPr id="302" name="타원 301"/>
              <p:cNvSpPr/>
              <p:nvPr/>
            </p:nvSpPr>
            <p:spPr bwMode="auto">
              <a:xfrm>
                <a:off x="3153252" y="6442931"/>
                <a:ext cx="1506726" cy="1506726"/>
              </a:xfrm>
              <a:prstGeom prst="ellipse">
                <a:avLst/>
              </a:prstGeom>
              <a:solidFill>
                <a:srgbClr val="E6E6E6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95564" rtl="0" eaLnBrk="1" fontAlgn="auto" latinLnBrk="0" hangingPunct="1">
                  <a:lnSpc>
                    <a:spcPct val="9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</a:endParaRPr>
              </a:p>
            </p:txBody>
          </p:sp>
          <p:pic>
            <p:nvPicPr>
              <p:cNvPr id="303" name="Picture 72" descr="악세사리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 rot="16200000" flipH="1">
                <a:off x="3854767" y="6017696"/>
                <a:ext cx="91120" cy="22769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04" name="Picture 47" descr="kk"/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EFEFE"/>
                  </a:clrFrom>
                  <a:clrTo>
                    <a:srgbClr val="FEFEFE">
                      <a:alpha val="0"/>
                    </a:srgbClr>
                  </a:clrTo>
                </a:clrChange>
              </a:blip>
              <a:srcRect t="11594" b="15218"/>
              <a:stretch>
                <a:fillRect/>
              </a:stretch>
            </p:blipFill>
            <p:spPr bwMode="auto">
              <a:xfrm>
                <a:off x="3425104" y="7168105"/>
                <a:ext cx="946971" cy="3778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05" name="Picture 72" descr="악세사리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 flipH="1">
                <a:off x="3900388" y="6359841"/>
                <a:ext cx="66649" cy="16654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306" name="그룹 1"/>
              <p:cNvGrpSpPr>
                <a:grpSpLocks/>
              </p:cNvGrpSpPr>
              <p:nvPr/>
            </p:nvGrpSpPr>
            <p:grpSpPr bwMode="auto">
              <a:xfrm>
                <a:off x="3308500" y="6597012"/>
                <a:ext cx="1196233" cy="1198558"/>
                <a:chOff x="3022304" y="6857009"/>
                <a:chExt cx="1475663" cy="1478527"/>
              </a:xfrm>
            </p:grpSpPr>
            <p:sp>
              <p:nvSpPr>
                <p:cNvPr id="309" name="원형 308"/>
                <p:cNvSpPr/>
                <p:nvPr/>
              </p:nvSpPr>
              <p:spPr bwMode="auto">
                <a:xfrm rot="2894159">
                  <a:off x="3020659" y="6858658"/>
                  <a:ext cx="1476649" cy="1473359"/>
                </a:xfrm>
                <a:prstGeom prst="pie">
                  <a:avLst>
                    <a:gd name="adj1" fmla="val 7987480"/>
                    <a:gd name="adj2" fmla="val 13192579"/>
                  </a:avLst>
                </a:prstGeom>
                <a:gradFill rotWithShape="1">
                  <a:gsLst>
                    <a:gs pos="0">
                      <a:srgbClr val="D3D3D3">
                        <a:gamma/>
                        <a:tint val="60000"/>
                        <a:invGamma/>
                      </a:srgbClr>
                    </a:gs>
                    <a:gs pos="100000">
                      <a:srgbClr val="D3D3D3"/>
                    </a:gs>
                  </a:gsLst>
                  <a:lin ang="5400000" scaled="1"/>
                </a:gradFill>
                <a:ln w="3175" algn="ctr">
                  <a:noFill/>
                  <a:miter lim="800000"/>
                  <a:headEnd/>
                  <a:tailEnd/>
                </a:ln>
                <a:effectLst>
                  <a:outerShdw dist="12700" dir="16200000" algn="ctr" rotWithShape="0">
                    <a:srgbClr val="B2B2B2"/>
                  </a:outerShdw>
                </a:effectLst>
              </p:spPr>
              <p:txBody>
                <a:bodyPr wrap="square" lIns="35993" tIns="0" rIns="35993" bIns="0" anchor="ctr"/>
                <a:lstStyle/>
                <a:p>
                  <a:pPr marL="0" marR="0" lvl="0" indent="-180939" algn="ctr" defTabSz="935655" rtl="0" eaLnBrk="0" fontAlgn="auto" latinLnBrk="0" hangingPunct="0">
                    <a:lnSpc>
                      <a:spcPct val="9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869B0"/>
                    </a:buClr>
                    <a:buSzTx/>
                    <a:buFontTx/>
                    <a:buNone/>
                    <a:tabLst/>
                    <a:defRPr/>
                  </a:pPr>
                  <a:endParaRPr kumimoji="0" lang="ko-KR" altLang="en-US" sz="1200" b="0" i="0" u="none" strike="noStrike" kern="0" cap="none" spc="0" normalizeH="0" baseline="0" noProof="0" dirty="0">
                    <a:ln w="3175"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ix모던고딕 B" panose="02020603020101020101" pitchFamily="18" charset="-127"/>
                    <a:ea typeface="Rix모던고딕 B" panose="02020603020101020101" pitchFamily="18" charset="-127"/>
                    <a:sym typeface="Monotype Sorts"/>
                  </a:endParaRPr>
                </a:p>
              </p:txBody>
            </p:sp>
            <p:grpSp>
              <p:nvGrpSpPr>
                <p:cNvPr id="310" name="그룹 263"/>
                <p:cNvGrpSpPr>
                  <a:grpSpLocks/>
                </p:cNvGrpSpPr>
                <p:nvPr/>
              </p:nvGrpSpPr>
              <p:grpSpPr bwMode="auto">
                <a:xfrm rot="15510797">
                  <a:off x="3021593" y="6859161"/>
                  <a:ext cx="1477114" cy="1475635"/>
                  <a:chOff x="-785922" y="6093135"/>
                  <a:chExt cx="1807456" cy="1802980"/>
                </a:xfrm>
              </p:grpSpPr>
              <p:sp>
                <p:nvSpPr>
                  <p:cNvPr id="312" name="원형 311"/>
                  <p:cNvSpPr/>
                  <p:nvPr/>
                </p:nvSpPr>
                <p:spPr>
                  <a:xfrm rot="1069254">
                    <a:off x="-785351" y="6093135"/>
                    <a:ext cx="1806885" cy="1800193"/>
                  </a:xfrm>
                  <a:prstGeom prst="pie">
                    <a:avLst>
                      <a:gd name="adj1" fmla="val 10533685"/>
                      <a:gd name="adj2" fmla="val 15757979"/>
                    </a:avLst>
                  </a:prstGeom>
                  <a:gradFill rotWithShape="1">
                    <a:gsLst>
                      <a:gs pos="0">
                        <a:srgbClr val="D3D3D3">
                          <a:gamma/>
                          <a:tint val="60000"/>
                          <a:invGamma/>
                        </a:srgbClr>
                      </a:gs>
                      <a:gs pos="100000">
                        <a:srgbClr val="D3D3D3"/>
                      </a:gs>
                    </a:gsLst>
                    <a:lin ang="5400000" scaled="1"/>
                  </a:gradFill>
                  <a:ln w="3175" algn="ctr">
                    <a:noFill/>
                    <a:miter lim="800000"/>
                    <a:headEnd/>
                    <a:tailEnd/>
                  </a:ln>
                  <a:effectLst>
                    <a:outerShdw dist="12700" dir="5400000" algn="ctr" rotWithShape="0">
                      <a:srgbClr val="B2B2B2"/>
                    </a:outerShdw>
                  </a:effectLst>
                </p:spPr>
                <p:txBody>
                  <a:bodyPr wrap="square" lIns="35993" tIns="0" rIns="35993" bIns="0" anchor="ctr"/>
                  <a:lstStyle/>
                  <a:p>
                    <a:pPr marL="0" marR="0" lvl="0" indent="-180939" algn="ctr" defTabSz="935655" rtl="0" eaLnBrk="0" fontAlgn="auto" latinLnBrk="0" hangingPunct="0">
                      <a:lnSpc>
                        <a:spcPct val="9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869B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200" b="0" i="0" u="none" strike="noStrike" kern="0" cap="none" spc="0" normalizeH="0" baseline="0" noProof="0" dirty="0">
                      <a:ln w="3175">
                        <a:solidFill>
                          <a:srgbClr val="4F81BD">
                            <a:alpha val="0"/>
                          </a:srgbClr>
                        </a:solidFill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Rix모던고딕 B" panose="02020603020101020101" pitchFamily="18" charset="-127"/>
                      <a:ea typeface="Rix모던고딕 B" panose="02020603020101020101" pitchFamily="18" charset="-127"/>
                      <a:sym typeface="Monotype Sorts"/>
                    </a:endParaRPr>
                  </a:p>
                </p:txBody>
              </p:sp>
              <p:sp>
                <p:nvSpPr>
                  <p:cNvPr id="313" name="원형 312"/>
                  <p:cNvSpPr/>
                  <p:nvPr/>
                </p:nvSpPr>
                <p:spPr>
                  <a:xfrm rot="16043386">
                    <a:off x="-782575" y="6092574"/>
                    <a:ext cx="1800194" cy="1806887"/>
                  </a:xfrm>
                  <a:prstGeom prst="pie">
                    <a:avLst>
                      <a:gd name="adj1" fmla="val 6301825"/>
                      <a:gd name="adj2" fmla="val 11536665"/>
                    </a:avLst>
                  </a:prstGeom>
                  <a:gradFill rotWithShape="1">
                    <a:gsLst>
                      <a:gs pos="0">
                        <a:srgbClr val="D3D3D3">
                          <a:gamma/>
                          <a:tint val="60000"/>
                          <a:invGamma/>
                        </a:srgbClr>
                      </a:gs>
                      <a:gs pos="100000">
                        <a:srgbClr val="D3D3D3"/>
                      </a:gs>
                    </a:gsLst>
                    <a:lin ang="5400000" scaled="1"/>
                  </a:gradFill>
                  <a:ln w="3175" algn="ctr">
                    <a:noFill/>
                    <a:miter lim="800000"/>
                    <a:headEnd/>
                    <a:tailEnd/>
                  </a:ln>
                  <a:effectLst>
                    <a:outerShdw dist="12700" dir="16200000" algn="ctr" rotWithShape="0">
                      <a:srgbClr val="B2B2B2"/>
                    </a:outerShdw>
                  </a:effectLst>
                </p:spPr>
                <p:txBody>
                  <a:bodyPr wrap="square" lIns="35993" tIns="0" rIns="35993" bIns="0" anchor="ctr"/>
                  <a:lstStyle/>
                  <a:p>
                    <a:pPr marL="0" marR="0" lvl="0" indent="-180939" algn="ctr" defTabSz="935655" rtl="0" eaLnBrk="0" fontAlgn="auto" latinLnBrk="0" hangingPunct="0">
                      <a:lnSpc>
                        <a:spcPct val="9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869B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200" b="0" i="0" u="none" strike="noStrike" kern="0" cap="none" spc="0" normalizeH="0" baseline="0" noProof="0" dirty="0">
                      <a:ln w="3175">
                        <a:solidFill>
                          <a:srgbClr val="4F81BD">
                            <a:alpha val="0"/>
                          </a:srgbClr>
                        </a:solidFill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Rix모던고딕 B" panose="02020603020101020101" pitchFamily="18" charset="-127"/>
                      <a:ea typeface="Rix모던고딕 B" panose="02020603020101020101" pitchFamily="18" charset="-127"/>
                      <a:sym typeface="Monotype Sorts"/>
                    </a:endParaRPr>
                  </a:p>
                </p:txBody>
              </p:sp>
            </p:grpSp>
            <p:sp>
              <p:nvSpPr>
                <p:cNvPr id="311" name="원형 310"/>
                <p:cNvSpPr/>
                <p:nvPr/>
              </p:nvSpPr>
              <p:spPr bwMode="auto">
                <a:xfrm rot="2894159">
                  <a:off x="3020662" y="6858654"/>
                  <a:ext cx="1476649" cy="1473359"/>
                </a:xfrm>
                <a:prstGeom prst="pie">
                  <a:avLst>
                    <a:gd name="adj1" fmla="val 18781370"/>
                    <a:gd name="adj2" fmla="val 2414245"/>
                  </a:avLst>
                </a:prstGeom>
                <a:gradFill rotWithShape="1">
                  <a:gsLst>
                    <a:gs pos="0">
                      <a:srgbClr val="D3D3D3">
                        <a:gamma/>
                        <a:tint val="60000"/>
                        <a:invGamma/>
                      </a:srgbClr>
                    </a:gs>
                    <a:gs pos="100000">
                      <a:srgbClr val="D3D3D3"/>
                    </a:gs>
                  </a:gsLst>
                  <a:lin ang="5400000" scaled="1"/>
                </a:gradFill>
                <a:ln w="3175" algn="ctr">
                  <a:noFill/>
                  <a:miter lim="800000"/>
                  <a:headEnd/>
                  <a:tailEnd/>
                </a:ln>
                <a:effectLst>
                  <a:outerShdw dist="12700" dir="5400000" algn="ctr" rotWithShape="0">
                    <a:srgbClr val="B2B2B2"/>
                  </a:outerShdw>
                </a:effectLst>
              </p:spPr>
              <p:txBody>
                <a:bodyPr wrap="square" lIns="35993" tIns="0" rIns="35993" bIns="0" anchor="ctr"/>
                <a:lstStyle/>
                <a:p>
                  <a:pPr marL="0" marR="0" lvl="0" indent="-180939" algn="ctr" defTabSz="935655" rtl="0" eaLnBrk="0" fontAlgn="auto" latinLnBrk="0" hangingPunct="0">
                    <a:lnSpc>
                      <a:spcPct val="9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869B0"/>
                    </a:buClr>
                    <a:buSzTx/>
                    <a:buFontTx/>
                    <a:buNone/>
                    <a:tabLst/>
                    <a:defRPr/>
                  </a:pPr>
                  <a:endParaRPr kumimoji="0" lang="ko-KR" altLang="en-US" sz="1200" b="0" i="0" u="none" strike="noStrike" kern="0" cap="none" spc="0" normalizeH="0" baseline="0" noProof="0" dirty="0">
                    <a:ln w="3175"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ix모던고딕 B" panose="02020603020101020101" pitchFamily="18" charset="-127"/>
                    <a:ea typeface="Rix모던고딕 B" panose="02020603020101020101" pitchFamily="18" charset="-127"/>
                    <a:sym typeface="Monotype Sorts"/>
                  </a:endParaRPr>
                </a:p>
              </p:txBody>
            </p:sp>
          </p:grpSp>
          <p:sp>
            <p:nvSpPr>
              <p:cNvPr id="307" name="타원 306"/>
              <p:cNvSpPr/>
              <p:nvPr/>
            </p:nvSpPr>
            <p:spPr bwMode="auto">
              <a:xfrm>
                <a:off x="3379230" y="6671746"/>
                <a:ext cx="1052908" cy="1051577"/>
              </a:xfrm>
              <a:prstGeom prst="ellipse">
                <a:avLst/>
              </a:prstGeom>
              <a:solidFill>
                <a:schemeClr val="bg1"/>
              </a:solidFill>
              <a:ln w="31750">
                <a:noFill/>
              </a:ln>
              <a:effectLst>
                <a:outerShdw blurRad="25400" sx="102000" sy="102000" algn="ctr" rotWithShape="0">
                  <a:prstClr val="black">
                    <a:alpha val="1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95564" rtl="0" eaLnBrk="1" fontAlgn="auto" latinLnBrk="0" hangingPunct="1">
                  <a:lnSpc>
                    <a:spcPct val="9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</a:endParaRPr>
              </a:p>
            </p:txBody>
          </p:sp>
          <p:sp>
            <p:nvSpPr>
              <p:cNvPr id="308" name="Rectangle 78"/>
              <p:cNvSpPr>
                <a:spLocks noChangeArrowheads="1"/>
              </p:cNvSpPr>
              <p:nvPr/>
            </p:nvSpPr>
            <p:spPr bwMode="auto">
              <a:xfrm>
                <a:off x="3519617" y="7033455"/>
                <a:ext cx="772135" cy="328158"/>
              </a:xfrm>
              <a:prstGeom prst="roundRect">
                <a:avLst>
                  <a:gd name="adj" fmla="val 6139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pPr marL="0" marR="0" lvl="0" indent="0" algn="ctr" defTabSz="1042988" rtl="0" eaLnBrk="0" fontAlgn="auto" latinLnBrk="0" hangingPunct="0">
                  <a:lnSpc>
                    <a:spcPct val="9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271AA"/>
                  </a:buClr>
                  <a:buSzPct val="140000"/>
                  <a:buFontTx/>
                  <a:buNone/>
                  <a:tabLst>
                    <a:tab pos="5648325" algn="l"/>
                  </a:tabLst>
                  <a:defRPr/>
                </a:pP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ix모던고딕 B" panose="02020603020101020101" pitchFamily="18" charset="-127"/>
                    <a:ea typeface="Rix모던고딕 B" panose="02020603020101020101" pitchFamily="18" charset="-127"/>
                    <a:sym typeface="Monotype Sorts" pitchFamily="2" charset="2"/>
                  </a:rPr>
                  <a:t>업무별</a:t>
                </a:r>
                <a:b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ix모던고딕 B" panose="02020603020101020101" pitchFamily="18" charset="-127"/>
                    <a:ea typeface="Rix모던고딕 B" panose="02020603020101020101" pitchFamily="18" charset="-127"/>
                    <a:sym typeface="Monotype Sorts" pitchFamily="2" charset="2"/>
                  </a:rPr>
                </a:b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ix모던고딕 B" panose="02020603020101020101" pitchFamily="18" charset="-127"/>
                    <a:ea typeface="Rix모던고딕 B" panose="02020603020101020101" pitchFamily="18" charset="-127"/>
                    <a:sym typeface="Monotype Sorts" pitchFamily="2" charset="2"/>
                  </a:rPr>
                  <a:t>복구목표 </a:t>
                </a:r>
                <a:r>
                  <a:rPr kumimoji="0" lang="en-US" altLang="ko-KR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ix모던고딕 B" panose="02020603020101020101" pitchFamily="18" charset="-127"/>
                    <a:ea typeface="Rix모던고딕 B" panose="02020603020101020101" pitchFamily="18" charset="-127"/>
                    <a:sym typeface="Monotype Sorts" pitchFamily="2" charset="2"/>
                  </a:rPr>
                  <a:t/>
                </a:r>
                <a:br>
                  <a:rPr kumimoji="0" lang="en-US" altLang="ko-KR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ix모던고딕 B" panose="02020603020101020101" pitchFamily="18" charset="-127"/>
                    <a:ea typeface="Rix모던고딕 B" panose="02020603020101020101" pitchFamily="18" charset="-127"/>
                    <a:sym typeface="Monotype Sorts" pitchFamily="2" charset="2"/>
                  </a:rPr>
                </a:br>
                <a:r>
                  <a:rPr kumimoji="0" lang="ko-KR" altLang="en-US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ix모던고딕 B" panose="02020603020101020101" pitchFamily="18" charset="-127"/>
                    <a:ea typeface="Rix모던고딕 B" panose="02020603020101020101" pitchFamily="18" charset="-127"/>
                    <a:sym typeface="Monotype Sorts" pitchFamily="2" charset="2"/>
                  </a:rPr>
                  <a:t>설정</a:t>
                </a:r>
                <a:endPara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  <a:sym typeface="Monotype Sorts" pitchFamily="2" charset="2"/>
                </a:endParaRPr>
              </a:p>
            </p:txBody>
          </p:sp>
        </p:grpSp>
        <p:grpSp>
          <p:nvGrpSpPr>
            <p:cNvPr id="276" name="그룹 275"/>
            <p:cNvGrpSpPr/>
            <p:nvPr/>
          </p:nvGrpSpPr>
          <p:grpSpPr>
            <a:xfrm>
              <a:off x="3042841" y="4421504"/>
              <a:ext cx="2124472" cy="1553934"/>
              <a:chOff x="2761853" y="6359841"/>
              <a:chExt cx="2276948" cy="1665462"/>
            </a:xfrm>
          </p:grpSpPr>
          <p:sp>
            <p:nvSpPr>
              <p:cNvPr id="290" name="타원 289"/>
              <p:cNvSpPr/>
              <p:nvPr/>
            </p:nvSpPr>
            <p:spPr bwMode="auto">
              <a:xfrm>
                <a:off x="3153252" y="6442931"/>
                <a:ext cx="1506726" cy="1506726"/>
              </a:xfrm>
              <a:prstGeom prst="ellipse">
                <a:avLst/>
              </a:prstGeom>
              <a:solidFill>
                <a:srgbClr val="E6E6E6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95564" rtl="0" eaLnBrk="1" fontAlgn="auto" latinLnBrk="0" hangingPunct="1">
                  <a:lnSpc>
                    <a:spcPct val="9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</a:endParaRPr>
              </a:p>
            </p:txBody>
          </p:sp>
          <p:pic>
            <p:nvPicPr>
              <p:cNvPr id="291" name="Picture 72" descr="악세사리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 rot="16200000" flipH="1">
                <a:off x="3854767" y="6017696"/>
                <a:ext cx="91120" cy="22769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92" name="Picture 47" descr="kk"/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EFEFE"/>
                  </a:clrFrom>
                  <a:clrTo>
                    <a:srgbClr val="FEFEFE">
                      <a:alpha val="0"/>
                    </a:srgbClr>
                  </a:clrTo>
                </a:clrChange>
              </a:blip>
              <a:srcRect t="11594" b="15218"/>
              <a:stretch>
                <a:fillRect/>
              </a:stretch>
            </p:blipFill>
            <p:spPr bwMode="auto">
              <a:xfrm>
                <a:off x="3425104" y="7168105"/>
                <a:ext cx="946971" cy="3778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93" name="Picture 72" descr="악세사리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 flipH="1">
                <a:off x="3900388" y="6359841"/>
                <a:ext cx="66649" cy="16654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294" name="그룹 1"/>
              <p:cNvGrpSpPr>
                <a:grpSpLocks/>
              </p:cNvGrpSpPr>
              <p:nvPr/>
            </p:nvGrpSpPr>
            <p:grpSpPr bwMode="auto">
              <a:xfrm>
                <a:off x="3308500" y="6597012"/>
                <a:ext cx="1196233" cy="1198558"/>
                <a:chOff x="3022304" y="6857009"/>
                <a:chExt cx="1475663" cy="1478527"/>
              </a:xfrm>
            </p:grpSpPr>
            <p:sp>
              <p:nvSpPr>
                <p:cNvPr id="297" name="원형 296"/>
                <p:cNvSpPr/>
                <p:nvPr/>
              </p:nvSpPr>
              <p:spPr bwMode="auto">
                <a:xfrm rot="2894159">
                  <a:off x="3020659" y="6858658"/>
                  <a:ext cx="1476649" cy="1473359"/>
                </a:xfrm>
                <a:prstGeom prst="pie">
                  <a:avLst>
                    <a:gd name="adj1" fmla="val 7987480"/>
                    <a:gd name="adj2" fmla="val 13192579"/>
                  </a:avLst>
                </a:prstGeom>
                <a:gradFill rotWithShape="1">
                  <a:gsLst>
                    <a:gs pos="0">
                      <a:srgbClr val="D3D3D3">
                        <a:gamma/>
                        <a:tint val="60000"/>
                        <a:invGamma/>
                      </a:srgbClr>
                    </a:gs>
                    <a:gs pos="100000">
                      <a:srgbClr val="D3D3D3"/>
                    </a:gs>
                  </a:gsLst>
                  <a:lin ang="5400000" scaled="1"/>
                </a:gradFill>
                <a:ln w="3175" algn="ctr">
                  <a:noFill/>
                  <a:miter lim="800000"/>
                  <a:headEnd/>
                  <a:tailEnd/>
                </a:ln>
                <a:effectLst>
                  <a:outerShdw dist="12700" dir="16200000" algn="ctr" rotWithShape="0">
                    <a:srgbClr val="B2B2B2"/>
                  </a:outerShdw>
                </a:effectLst>
              </p:spPr>
              <p:txBody>
                <a:bodyPr wrap="square" lIns="35993" tIns="0" rIns="35993" bIns="0" anchor="ctr"/>
                <a:lstStyle/>
                <a:p>
                  <a:pPr marL="0" marR="0" lvl="0" indent="-180939" algn="ctr" defTabSz="935655" rtl="0" eaLnBrk="0" fontAlgn="auto" latinLnBrk="0" hangingPunct="0">
                    <a:lnSpc>
                      <a:spcPct val="9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869B0"/>
                    </a:buClr>
                    <a:buSzTx/>
                    <a:buFontTx/>
                    <a:buNone/>
                    <a:tabLst/>
                    <a:defRPr/>
                  </a:pPr>
                  <a:endParaRPr kumimoji="0" lang="ko-KR" altLang="en-US" sz="1200" b="0" i="0" u="none" strike="noStrike" kern="0" cap="none" spc="0" normalizeH="0" baseline="0" noProof="0" dirty="0">
                    <a:ln w="3175"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ix모던고딕 B" panose="02020603020101020101" pitchFamily="18" charset="-127"/>
                    <a:ea typeface="Rix모던고딕 B" panose="02020603020101020101" pitchFamily="18" charset="-127"/>
                    <a:sym typeface="Monotype Sorts"/>
                  </a:endParaRPr>
                </a:p>
              </p:txBody>
            </p:sp>
            <p:grpSp>
              <p:nvGrpSpPr>
                <p:cNvPr id="298" name="그룹 263"/>
                <p:cNvGrpSpPr>
                  <a:grpSpLocks/>
                </p:cNvGrpSpPr>
                <p:nvPr/>
              </p:nvGrpSpPr>
              <p:grpSpPr bwMode="auto">
                <a:xfrm rot="15510797">
                  <a:off x="3021593" y="6859161"/>
                  <a:ext cx="1477114" cy="1475635"/>
                  <a:chOff x="-785922" y="6093135"/>
                  <a:chExt cx="1807456" cy="1802980"/>
                </a:xfrm>
              </p:grpSpPr>
              <p:sp>
                <p:nvSpPr>
                  <p:cNvPr id="300" name="원형 299"/>
                  <p:cNvSpPr/>
                  <p:nvPr/>
                </p:nvSpPr>
                <p:spPr>
                  <a:xfrm rot="1069254">
                    <a:off x="-785351" y="6093135"/>
                    <a:ext cx="1806885" cy="1800193"/>
                  </a:xfrm>
                  <a:prstGeom prst="pie">
                    <a:avLst>
                      <a:gd name="adj1" fmla="val 10533685"/>
                      <a:gd name="adj2" fmla="val 15757979"/>
                    </a:avLst>
                  </a:prstGeom>
                  <a:gradFill rotWithShape="1">
                    <a:gsLst>
                      <a:gs pos="0">
                        <a:srgbClr val="D3D3D3">
                          <a:gamma/>
                          <a:tint val="60000"/>
                          <a:invGamma/>
                        </a:srgbClr>
                      </a:gs>
                      <a:gs pos="100000">
                        <a:srgbClr val="D3D3D3"/>
                      </a:gs>
                    </a:gsLst>
                    <a:lin ang="5400000" scaled="1"/>
                  </a:gradFill>
                  <a:ln w="3175" algn="ctr">
                    <a:noFill/>
                    <a:miter lim="800000"/>
                    <a:headEnd/>
                    <a:tailEnd/>
                  </a:ln>
                  <a:effectLst>
                    <a:outerShdw dist="12700" dir="5400000" algn="ctr" rotWithShape="0">
                      <a:srgbClr val="B2B2B2"/>
                    </a:outerShdw>
                  </a:effectLst>
                </p:spPr>
                <p:txBody>
                  <a:bodyPr wrap="square" lIns="35993" tIns="0" rIns="35993" bIns="0" anchor="ctr"/>
                  <a:lstStyle/>
                  <a:p>
                    <a:pPr marL="0" marR="0" lvl="0" indent="-180939" algn="ctr" defTabSz="935655" rtl="0" eaLnBrk="0" fontAlgn="auto" latinLnBrk="0" hangingPunct="0">
                      <a:lnSpc>
                        <a:spcPct val="9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869B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200" b="0" i="0" u="none" strike="noStrike" kern="0" cap="none" spc="0" normalizeH="0" baseline="0" noProof="0" dirty="0">
                      <a:ln w="3175">
                        <a:solidFill>
                          <a:srgbClr val="4F81BD">
                            <a:alpha val="0"/>
                          </a:srgbClr>
                        </a:solidFill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Rix모던고딕 B" panose="02020603020101020101" pitchFamily="18" charset="-127"/>
                      <a:ea typeface="Rix모던고딕 B" panose="02020603020101020101" pitchFamily="18" charset="-127"/>
                      <a:sym typeface="Monotype Sorts"/>
                    </a:endParaRPr>
                  </a:p>
                </p:txBody>
              </p:sp>
              <p:sp>
                <p:nvSpPr>
                  <p:cNvPr id="301" name="원형 300"/>
                  <p:cNvSpPr/>
                  <p:nvPr/>
                </p:nvSpPr>
                <p:spPr>
                  <a:xfrm rot="16043386">
                    <a:off x="-782575" y="6092574"/>
                    <a:ext cx="1800194" cy="1806887"/>
                  </a:xfrm>
                  <a:prstGeom prst="pie">
                    <a:avLst>
                      <a:gd name="adj1" fmla="val 6301825"/>
                      <a:gd name="adj2" fmla="val 11536665"/>
                    </a:avLst>
                  </a:prstGeom>
                  <a:gradFill rotWithShape="1">
                    <a:gsLst>
                      <a:gs pos="0">
                        <a:srgbClr val="D3D3D3">
                          <a:gamma/>
                          <a:tint val="60000"/>
                          <a:invGamma/>
                        </a:srgbClr>
                      </a:gs>
                      <a:gs pos="100000">
                        <a:srgbClr val="D3D3D3"/>
                      </a:gs>
                    </a:gsLst>
                    <a:lin ang="5400000" scaled="1"/>
                  </a:gradFill>
                  <a:ln w="3175" algn="ctr">
                    <a:noFill/>
                    <a:miter lim="800000"/>
                    <a:headEnd/>
                    <a:tailEnd/>
                  </a:ln>
                  <a:effectLst>
                    <a:outerShdw dist="12700" dir="16200000" algn="ctr" rotWithShape="0">
                      <a:srgbClr val="B2B2B2"/>
                    </a:outerShdw>
                  </a:effectLst>
                </p:spPr>
                <p:txBody>
                  <a:bodyPr wrap="square" lIns="35993" tIns="0" rIns="35993" bIns="0" anchor="ctr"/>
                  <a:lstStyle/>
                  <a:p>
                    <a:pPr marL="0" marR="0" lvl="0" indent="-180939" algn="ctr" defTabSz="935655" rtl="0" eaLnBrk="0" fontAlgn="auto" latinLnBrk="0" hangingPunct="0">
                      <a:lnSpc>
                        <a:spcPct val="9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869B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200" b="0" i="0" u="none" strike="noStrike" kern="0" cap="none" spc="0" normalizeH="0" baseline="0" noProof="0" dirty="0">
                      <a:ln w="3175">
                        <a:solidFill>
                          <a:srgbClr val="4F81BD">
                            <a:alpha val="0"/>
                          </a:srgbClr>
                        </a:solidFill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Rix모던고딕 B" panose="02020603020101020101" pitchFamily="18" charset="-127"/>
                      <a:ea typeface="Rix모던고딕 B" panose="02020603020101020101" pitchFamily="18" charset="-127"/>
                      <a:sym typeface="Monotype Sorts"/>
                    </a:endParaRPr>
                  </a:p>
                </p:txBody>
              </p:sp>
            </p:grpSp>
            <p:sp>
              <p:nvSpPr>
                <p:cNvPr id="299" name="원형 298"/>
                <p:cNvSpPr/>
                <p:nvPr/>
              </p:nvSpPr>
              <p:spPr bwMode="auto">
                <a:xfrm rot="2894159">
                  <a:off x="3020662" y="6858654"/>
                  <a:ext cx="1476649" cy="1473359"/>
                </a:xfrm>
                <a:prstGeom prst="pie">
                  <a:avLst>
                    <a:gd name="adj1" fmla="val 18781370"/>
                    <a:gd name="adj2" fmla="val 2414245"/>
                  </a:avLst>
                </a:prstGeom>
                <a:gradFill rotWithShape="1">
                  <a:gsLst>
                    <a:gs pos="0">
                      <a:srgbClr val="D3D3D3">
                        <a:gamma/>
                        <a:tint val="60000"/>
                        <a:invGamma/>
                      </a:srgbClr>
                    </a:gs>
                    <a:gs pos="100000">
                      <a:srgbClr val="D3D3D3"/>
                    </a:gs>
                  </a:gsLst>
                  <a:lin ang="5400000" scaled="1"/>
                </a:gradFill>
                <a:ln w="3175" algn="ctr">
                  <a:noFill/>
                  <a:miter lim="800000"/>
                  <a:headEnd/>
                  <a:tailEnd/>
                </a:ln>
                <a:effectLst>
                  <a:outerShdw dist="12700" dir="5400000" algn="ctr" rotWithShape="0">
                    <a:srgbClr val="B2B2B2"/>
                  </a:outerShdw>
                </a:effectLst>
              </p:spPr>
              <p:txBody>
                <a:bodyPr wrap="square" lIns="35993" tIns="0" rIns="35993" bIns="0" anchor="ctr"/>
                <a:lstStyle/>
                <a:p>
                  <a:pPr marL="0" marR="0" lvl="0" indent="-180939" algn="ctr" defTabSz="935655" rtl="0" eaLnBrk="0" fontAlgn="auto" latinLnBrk="0" hangingPunct="0">
                    <a:lnSpc>
                      <a:spcPct val="9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869B0"/>
                    </a:buClr>
                    <a:buSzTx/>
                    <a:buFontTx/>
                    <a:buNone/>
                    <a:tabLst/>
                    <a:defRPr/>
                  </a:pPr>
                  <a:endParaRPr kumimoji="0" lang="ko-KR" altLang="en-US" sz="1200" b="0" i="0" u="none" strike="noStrike" kern="0" cap="none" spc="0" normalizeH="0" baseline="0" noProof="0" dirty="0">
                    <a:ln w="3175"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ix모던고딕 B" panose="02020603020101020101" pitchFamily="18" charset="-127"/>
                    <a:ea typeface="Rix모던고딕 B" panose="02020603020101020101" pitchFamily="18" charset="-127"/>
                    <a:sym typeface="Monotype Sorts"/>
                  </a:endParaRPr>
                </a:p>
              </p:txBody>
            </p:sp>
          </p:grpSp>
          <p:sp>
            <p:nvSpPr>
              <p:cNvPr id="295" name="타원 294"/>
              <p:cNvSpPr/>
              <p:nvPr/>
            </p:nvSpPr>
            <p:spPr bwMode="auto">
              <a:xfrm>
                <a:off x="3379230" y="6671746"/>
                <a:ext cx="1052908" cy="1051577"/>
              </a:xfrm>
              <a:prstGeom prst="ellipse">
                <a:avLst/>
              </a:prstGeom>
              <a:solidFill>
                <a:schemeClr val="bg1"/>
              </a:solidFill>
              <a:ln w="31750">
                <a:noFill/>
              </a:ln>
              <a:effectLst>
                <a:outerShdw blurRad="25400" sx="102000" sy="102000" algn="ctr" rotWithShape="0">
                  <a:prstClr val="black">
                    <a:alpha val="1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95564" rtl="0" eaLnBrk="1" fontAlgn="auto" latinLnBrk="0" hangingPunct="1">
                  <a:lnSpc>
                    <a:spcPct val="9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</a:endParaRPr>
              </a:p>
            </p:txBody>
          </p:sp>
          <p:sp>
            <p:nvSpPr>
              <p:cNvPr id="296" name="Rectangle 78"/>
              <p:cNvSpPr>
                <a:spLocks noChangeArrowheads="1"/>
              </p:cNvSpPr>
              <p:nvPr/>
            </p:nvSpPr>
            <p:spPr bwMode="auto">
              <a:xfrm>
                <a:off x="3519617" y="7033455"/>
                <a:ext cx="772135" cy="328158"/>
              </a:xfrm>
              <a:prstGeom prst="roundRect">
                <a:avLst>
                  <a:gd name="adj" fmla="val 6139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pPr marL="0" marR="0" lvl="0" indent="0" algn="ctr" defTabSz="1042988" rtl="0" eaLnBrk="0" fontAlgn="auto" latinLnBrk="0" hangingPunct="0">
                  <a:lnSpc>
                    <a:spcPct val="9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271AA"/>
                  </a:buClr>
                  <a:buSzPct val="140000"/>
                  <a:buFontTx/>
                  <a:buNone/>
                  <a:tabLst>
                    <a:tab pos="5648325" algn="l"/>
                  </a:tabLst>
                  <a:defRPr/>
                </a:pP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ix모던고딕 B" panose="02020603020101020101" pitchFamily="18" charset="-127"/>
                    <a:ea typeface="Rix모던고딕 B" panose="02020603020101020101" pitchFamily="18" charset="-127"/>
                    <a:sym typeface="Monotype Sorts" pitchFamily="2" charset="2"/>
                  </a:rPr>
                  <a:t>주요</a:t>
                </a:r>
                <a:b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ix모던고딕 B" panose="02020603020101020101" pitchFamily="18" charset="-127"/>
                    <a:ea typeface="Rix모던고딕 B" panose="02020603020101020101" pitchFamily="18" charset="-127"/>
                    <a:sym typeface="Monotype Sorts" pitchFamily="2" charset="2"/>
                  </a:rPr>
                </a:b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ix모던고딕 B" panose="02020603020101020101" pitchFamily="18" charset="-127"/>
                    <a:ea typeface="Rix모던고딕 B" panose="02020603020101020101" pitchFamily="18" charset="-127"/>
                    <a:sym typeface="Monotype Sorts" pitchFamily="2" charset="2"/>
                  </a:rPr>
                  <a:t>고려사항</a:t>
                </a:r>
              </a:p>
            </p:txBody>
          </p:sp>
        </p:grpSp>
        <p:grpSp>
          <p:nvGrpSpPr>
            <p:cNvPr id="277" name="그룹 276"/>
            <p:cNvGrpSpPr/>
            <p:nvPr/>
          </p:nvGrpSpPr>
          <p:grpSpPr>
            <a:xfrm>
              <a:off x="1999854" y="3745229"/>
              <a:ext cx="2124472" cy="1553934"/>
              <a:chOff x="2761853" y="6359841"/>
              <a:chExt cx="2276948" cy="1665462"/>
            </a:xfrm>
          </p:grpSpPr>
          <p:sp>
            <p:nvSpPr>
              <p:cNvPr id="278" name="타원 277"/>
              <p:cNvSpPr/>
              <p:nvPr/>
            </p:nvSpPr>
            <p:spPr bwMode="auto">
              <a:xfrm>
                <a:off x="3153252" y="6442931"/>
                <a:ext cx="1506726" cy="1506726"/>
              </a:xfrm>
              <a:prstGeom prst="ellipse">
                <a:avLst/>
              </a:prstGeom>
              <a:solidFill>
                <a:srgbClr val="E6E6E6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95564" rtl="0" eaLnBrk="1" fontAlgn="auto" latinLnBrk="0" hangingPunct="1">
                  <a:lnSpc>
                    <a:spcPct val="9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</a:endParaRPr>
              </a:p>
            </p:txBody>
          </p:sp>
          <p:pic>
            <p:nvPicPr>
              <p:cNvPr id="279" name="Picture 72" descr="악세사리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 rot="16200000" flipH="1">
                <a:off x="3854767" y="6017696"/>
                <a:ext cx="91120" cy="22769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80" name="Picture 47" descr="kk"/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EFEFE"/>
                  </a:clrFrom>
                  <a:clrTo>
                    <a:srgbClr val="FEFEFE">
                      <a:alpha val="0"/>
                    </a:srgbClr>
                  </a:clrTo>
                </a:clrChange>
              </a:blip>
              <a:srcRect t="11594" b="15218"/>
              <a:stretch>
                <a:fillRect/>
              </a:stretch>
            </p:blipFill>
            <p:spPr bwMode="auto">
              <a:xfrm>
                <a:off x="3425104" y="7168105"/>
                <a:ext cx="946971" cy="3778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81" name="Picture 72" descr="악세사리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 flipH="1">
                <a:off x="3900388" y="6359841"/>
                <a:ext cx="66649" cy="16654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282" name="그룹 1"/>
              <p:cNvGrpSpPr>
                <a:grpSpLocks/>
              </p:cNvGrpSpPr>
              <p:nvPr/>
            </p:nvGrpSpPr>
            <p:grpSpPr bwMode="auto">
              <a:xfrm>
                <a:off x="3308500" y="6597012"/>
                <a:ext cx="1196233" cy="1198558"/>
                <a:chOff x="3022304" y="6857009"/>
                <a:chExt cx="1475663" cy="1478527"/>
              </a:xfrm>
            </p:grpSpPr>
            <p:sp>
              <p:nvSpPr>
                <p:cNvPr id="285" name="원형 284"/>
                <p:cNvSpPr/>
                <p:nvPr/>
              </p:nvSpPr>
              <p:spPr bwMode="auto">
                <a:xfrm rot="2894159">
                  <a:off x="3020659" y="6858658"/>
                  <a:ext cx="1476649" cy="1473359"/>
                </a:xfrm>
                <a:prstGeom prst="pie">
                  <a:avLst>
                    <a:gd name="adj1" fmla="val 7987480"/>
                    <a:gd name="adj2" fmla="val 13192579"/>
                  </a:avLst>
                </a:prstGeom>
                <a:gradFill rotWithShape="1">
                  <a:gsLst>
                    <a:gs pos="0">
                      <a:srgbClr val="D3D3D3">
                        <a:gamma/>
                        <a:tint val="60000"/>
                        <a:invGamma/>
                      </a:srgbClr>
                    </a:gs>
                    <a:gs pos="100000">
                      <a:srgbClr val="D3D3D3"/>
                    </a:gs>
                  </a:gsLst>
                  <a:lin ang="5400000" scaled="1"/>
                </a:gradFill>
                <a:ln w="3175" algn="ctr">
                  <a:noFill/>
                  <a:miter lim="800000"/>
                  <a:headEnd/>
                  <a:tailEnd/>
                </a:ln>
                <a:effectLst>
                  <a:outerShdw dist="12700" dir="16200000" algn="ctr" rotWithShape="0">
                    <a:srgbClr val="B2B2B2"/>
                  </a:outerShdw>
                </a:effectLst>
              </p:spPr>
              <p:txBody>
                <a:bodyPr wrap="square" lIns="35993" tIns="0" rIns="35993" bIns="0" anchor="ctr"/>
                <a:lstStyle/>
                <a:p>
                  <a:pPr marL="0" marR="0" lvl="0" indent="-180939" algn="ctr" defTabSz="935655" rtl="0" eaLnBrk="0" fontAlgn="auto" latinLnBrk="0" hangingPunct="0">
                    <a:lnSpc>
                      <a:spcPct val="9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869B0"/>
                    </a:buClr>
                    <a:buSzTx/>
                    <a:buFontTx/>
                    <a:buNone/>
                    <a:tabLst/>
                    <a:defRPr/>
                  </a:pPr>
                  <a:endParaRPr kumimoji="0" lang="ko-KR" altLang="en-US" sz="1200" b="0" i="0" u="none" strike="noStrike" kern="0" cap="none" spc="0" normalizeH="0" baseline="0" noProof="0" dirty="0">
                    <a:ln w="3175"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ix모던고딕 B" panose="02020603020101020101" pitchFamily="18" charset="-127"/>
                    <a:ea typeface="Rix모던고딕 B" panose="02020603020101020101" pitchFamily="18" charset="-127"/>
                    <a:sym typeface="Monotype Sorts"/>
                  </a:endParaRPr>
                </a:p>
              </p:txBody>
            </p:sp>
            <p:grpSp>
              <p:nvGrpSpPr>
                <p:cNvPr id="286" name="그룹 263"/>
                <p:cNvGrpSpPr>
                  <a:grpSpLocks/>
                </p:cNvGrpSpPr>
                <p:nvPr/>
              </p:nvGrpSpPr>
              <p:grpSpPr bwMode="auto">
                <a:xfrm rot="15510797">
                  <a:off x="3021593" y="6859161"/>
                  <a:ext cx="1477114" cy="1475635"/>
                  <a:chOff x="-785922" y="6093135"/>
                  <a:chExt cx="1807456" cy="1802980"/>
                </a:xfrm>
              </p:grpSpPr>
              <p:sp>
                <p:nvSpPr>
                  <p:cNvPr id="288" name="원형 287"/>
                  <p:cNvSpPr/>
                  <p:nvPr/>
                </p:nvSpPr>
                <p:spPr>
                  <a:xfrm rot="1069254">
                    <a:off x="-785351" y="6093135"/>
                    <a:ext cx="1806885" cy="1800193"/>
                  </a:xfrm>
                  <a:prstGeom prst="pie">
                    <a:avLst>
                      <a:gd name="adj1" fmla="val 10533685"/>
                      <a:gd name="adj2" fmla="val 15757979"/>
                    </a:avLst>
                  </a:prstGeom>
                  <a:gradFill rotWithShape="1">
                    <a:gsLst>
                      <a:gs pos="0">
                        <a:srgbClr val="D3D3D3">
                          <a:gamma/>
                          <a:tint val="60000"/>
                          <a:invGamma/>
                        </a:srgbClr>
                      </a:gs>
                      <a:gs pos="100000">
                        <a:srgbClr val="D3D3D3"/>
                      </a:gs>
                    </a:gsLst>
                    <a:lin ang="5400000" scaled="1"/>
                  </a:gradFill>
                  <a:ln w="3175" algn="ctr">
                    <a:noFill/>
                    <a:miter lim="800000"/>
                    <a:headEnd/>
                    <a:tailEnd/>
                  </a:ln>
                  <a:effectLst>
                    <a:outerShdw dist="12700" dir="5400000" algn="ctr" rotWithShape="0">
                      <a:srgbClr val="B2B2B2"/>
                    </a:outerShdw>
                  </a:effectLst>
                </p:spPr>
                <p:txBody>
                  <a:bodyPr wrap="square" lIns="35993" tIns="0" rIns="35993" bIns="0" anchor="ctr"/>
                  <a:lstStyle/>
                  <a:p>
                    <a:pPr marL="0" marR="0" lvl="0" indent="-180939" algn="ctr" defTabSz="935655" rtl="0" eaLnBrk="0" fontAlgn="auto" latinLnBrk="0" hangingPunct="0">
                      <a:lnSpc>
                        <a:spcPct val="9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869B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200" b="0" i="0" u="none" strike="noStrike" kern="0" cap="none" spc="0" normalizeH="0" baseline="0" noProof="0" dirty="0">
                      <a:ln w="3175">
                        <a:solidFill>
                          <a:srgbClr val="4F81BD">
                            <a:alpha val="0"/>
                          </a:srgbClr>
                        </a:solidFill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Rix모던고딕 B" panose="02020603020101020101" pitchFamily="18" charset="-127"/>
                      <a:ea typeface="Rix모던고딕 B" panose="02020603020101020101" pitchFamily="18" charset="-127"/>
                      <a:sym typeface="Monotype Sorts"/>
                    </a:endParaRPr>
                  </a:p>
                </p:txBody>
              </p:sp>
              <p:sp>
                <p:nvSpPr>
                  <p:cNvPr id="289" name="원형 288"/>
                  <p:cNvSpPr/>
                  <p:nvPr/>
                </p:nvSpPr>
                <p:spPr>
                  <a:xfrm rot="16043386">
                    <a:off x="-782575" y="6092574"/>
                    <a:ext cx="1800194" cy="1806887"/>
                  </a:xfrm>
                  <a:prstGeom prst="pie">
                    <a:avLst>
                      <a:gd name="adj1" fmla="val 6301825"/>
                      <a:gd name="adj2" fmla="val 11536665"/>
                    </a:avLst>
                  </a:prstGeom>
                  <a:gradFill rotWithShape="1">
                    <a:gsLst>
                      <a:gs pos="0">
                        <a:srgbClr val="D3D3D3">
                          <a:gamma/>
                          <a:tint val="60000"/>
                          <a:invGamma/>
                        </a:srgbClr>
                      </a:gs>
                      <a:gs pos="100000">
                        <a:srgbClr val="D3D3D3"/>
                      </a:gs>
                    </a:gsLst>
                    <a:lin ang="5400000" scaled="1"/>
                  </a:gradFill>
                  <a:ln w="3175" algn="ctr">
                    <a:noFill/>
                    <a:miter lim="800000"/>
                    <a:headEnd/>
                    <a:tailEnd/>
                  </a:ln>
                  <a:effectLst>
                    <a:outerShdw dist="12700" dir="16200000" algn="ctr" rotWithShape="0">
                      <a:srgbClr val="B2B2B2"/>
                    </a:outerShdw>
                  </a:effectLst>
                </p:spPr>
                <p:txBody>
                  <a:bodyPr wrap="square" lIns="35993" tIns="0" rIns="35993" bIns="0" anchor="ctr"/>
                  <a:lstStyle/>
                  <a:p>
                    <a:pPr marL="0" marR="0" lvl="0" indent="-180939" algn="ctr" defTabSz="935655" rtl="0" eaLnBrk="0" fontAlgn="auto" latinLnBrk="0" hangingPunct="0">
                      <a:lnSpc>
                        <a:spcPct val="9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869B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200" b="0" i="0" u="none" strike="noStrike" kern="0" cap="none" spc="0" normalizeH="0" baseline="0" noProof="0" dirty="0">
                      <a:ln w="3175">
                        <a:solidFill>
                          <a:srgbClr val="4F81BD">
                            <a:alpha val="0"/>
                          </a:srgbClr>
                        </a:solidFill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Rix모던고딕 B" panose="02020603020101020101" pitchFamily="18" charset="-127"/>
                      <a:ea typeface="Rix모던고딕 B" panose="02020603020101020101" pitchFamily="18" charset="-127"/>
                      <a:sym typeface="Monotype Sorts"/>
                    </a:endParaRPr>
                  </a:p>
                </p:txBody>
              </p:sp>
            </p:grpSp>
            <p:sp>
              <p:nvSpPr>
                <p:cNvPr id="287" name="원형 286"/>
                <p:cNvSpPr/>
                <p:nvPr/>
              </p:nvSpPr>
              <p:spPr bwMode="auto">
                <a:xfrm rot="2894159">
                  <a:off x="3020662" y="6858654"/>
                  <a:ext cx="1476649" cy="1473359"/>
                </a:xfrm>
                <a:prstGeom prst="pie">
                  <a:avLst>
                    <a:gd name="adj1" fmla="val 18781370"/>
                    <a:gd name="adj2" fmla="val 2414245"/>
                  </a:avLst>
                </a:prstGeom>
                <a:gradFill rotWithShape="1">
                  <a:gsLst>
                    <a:gs pos="0">
                      <a:srgbClr val="D3D3D3">
                        <a:gamma/>
                        <a:tint val="60000"/>
                        <a:invGamma/>
                      </a:srgbClr>
                    </a:gs>
                    <a:gs pos="100000">
                      <a:srgbClr val="D3D3D3"/>
                    </a:gs>
                  </a:gsLst>
                  <a:lin ang="5400000" scaled="1"/>
                </a:gradFill>
                <a:ln w="3175" algn="ctr">
                  <a:noFill/>
                  <a:miter lim="800000"/>
                  <a:headEnd/>
                  <a:tailEnd/>
                </a:ln>
                <a:effectLst>
                  <a:outerShdw dist="12700" dir="5400000" algn="ctr" rotWithShape="0">
                    <a:srgbClr val="B2B2B2"/>
                  </a:outerShdw>
                </a:effectLst>
              </p:spPr>
              <p:txBody>
                <a:bodyPr wrap="square" lIns="35993" tIns="0" rIns="35993" bIns="0" anchor="ctr"/>
                <a:lstStyle/>
                <a:p>
                  <a:pPr marL="0" marR="0" lvl="0" indent="-180939" algn="ctr" defTabSz="935655" rtl="0" eaLnBrk="0" fontAlgn="auto" latinLnBrk="0" hangingPunct="0">
                    <a:lnSpc>
                      <a:spcPct val="9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869B0"/>
                    </a:buClr>
                    <a:buSzTx/>
                    <a:buFontTx/>
                    <a:buNone/>
                    <a:tabLst/>
                    <a:defRPr/>
                  </a:pPr>
                  <a:endParaRPr kumimoji="0" lang="ko-KR" altLang="en-US" sz="1200" b="0" i="0" u="none" strike="noStrike" kern="0" cap="none" spc="0" normalizeH="0" baseline="0" noProof="0" dirty="0">
                    <a:ln w="3175"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ix모던고딕 B" panose="02020603020101020101" pitchFamily="18" charset="-127"/>
                    <a:ea typeface="Rix모던고딕 B" panose="02020603020101020101" pitchFamily="18" charset="-127"/>
                    <a:sym typeface="Monotype Sorts"/>
                  </a:endParaRPr>
                </a:p>
              </p:txBody>
            </p:sp>
          </p:grpSp>
          <p:sp>
            <p:nvSpPr>
              <p:cNvPr id="283" name="타원 282"/>
              <p:cNvSpPr/>
              <p:nvPr/>
            </p:nvSpPr>
            <p:spPr bwMode="auto">
              <a:xfrm>
                <a:off x="3379230" y="6671746"/>
                <a:ext cx="1052908" cy="1051577"/>
              </a:xfrm>
              <a:prstGeom prst="ellipse">
                <a:avLst/>
              </a:prstGeom>
              <a:solidFill>
                <a:schemeClr val="bg1"/>
              </a:solidFill>
              <a:ln w="31750">
                <a:noFill/>
              </a:ln>
              <a:effectLst>
                <a:outerShdw blurRad="25400" sx="102000" sy="102000" algn="ctr" rotWithShape="0">
                  <a:prstClr val="black">
                    <a:alpha val="1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95564" rtl="0" eaLnBrk="1" fontAlgn="auto" latinLnBrk="0" hangingPunct="1">
                  <a:lnSpc>
                    <a:spcPct val="9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</a:endParaRPr>
              </a:p>
            </p:txBody>
          </p:sp>
          <p:sp>
            <p:nvSpPr>
              <p:cNvPr id="284" name="Rectangle 78"/>
              <p:cNvSpPr>
                <a:spLocks noChangeArrowheads="1"/>
              </p:cNvSpPr>
              <p:nvPr/>
            </p:nvSpPr>
            <p:spPr bwMode="auto">
              <a:xfrm>
                <a:off x="3519617" y="7033455"/>
                <a:ext cx="772135" cy="328158"/>
              </a:xfrm>
              <a:prstGeom prst="roundRect">
                <a:avLst>
                  <a:gd name="adj" fmla="val 6139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pPr marL="0" marR="0" lvl="0" indent="0" algn="ctr" defTabSz="1042988" rtl="0" eaLnBrk="0" fontAlgn="auto" latinLnBrk="0" hangingPunct="0">
                  <a:lnSpc>
                    <a:spcPct val="9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271AA"/>
                  </a:buClr>
                  <a:buSzPct val="140000"/>
                  <a:buFontTx/>
                  <a:buNone/>
                  <a:tabLst>
                    <a:tab pos="5648325" algn="l"/>
                  </a:tabLst>
                  <a:defRPr/>
                </a:pP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ix모던고딕 B" panose="02020603020101020101" pitchFamily="18" charset="-127"/>
                    <a:ea typeface="Rix모던고딕 B" panose="02020603020101020101" pitchFamily="18" charset="-127"/>
                    <a:sym typeface="Monotype Sorts" pitchFamily="2" charset="2"/>
                  </a:rPr>
                  <a:t>업무복구</a:t>
                </a:r>
                <a:b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ix모던고딕 B" panose="02020603020101020101" pitchFamily="18" charset="-127"/>
                    <a:ea typeface="Rix모던고딕 B" panose="02020603020101020101" pitchFamily="18" charset="-127"/>
                    <a:sym typeface="Monotype Sorts" pitchFamily="2" charset="2"/>
                  </a:rPr>
                </a:b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ix모던고딕 B" panose="02020603020101020101" pitchFamily="18" charset="-127"/>
                    <a:ea typeface="Rix모던고딕 B" panose="02020603020101020101" pitchFamily="18" charset="-127"/>
                    <a:sym typeface="Monotype Sorts" pitchFamily="2" charset="2"/>
                  </a:rPr>
                  <a:t>대상 및</a:t>
                </a:r>
                <a:b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ix모던고딕 B" panose="02020603020101020101" pitchFamily="18" charset="-127"/>
                    <a:ea typeface="Rix모던고딕 B" panose="02020603020101020101" pitchFamily="18" charset="-127"/>
                    <a:sym typeface="Monotype Sorts" pitchFamily="2" charset="2"/>
                  </a:rPr>
                </a:b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ix모던고딕 B" panose="02020603020101020101" pitchFamily="18" charset="-127"/>
                    <a:ea typeface="Rix모던고딕 B" panose="02020603020101020101" pitchFamily="18" charset="-127"/>
                    <a:sym typeface="Monotype Sorts" pitchFamily="2" charset="2"/>
                  </a:rPr>
                  <a:t>범위 협의</a:t>
                </a:r>
              </a:p>
            </p:txBody>
          </p:sp>
        </p:grpSp>
      </p:grpSp>
      <p:sp>
        <p:nvSpPr>
          <p:cNvPr id="314" name="Rectangle 139"/>
          <p:cNvSpPr>
            <a:spLocks noChangeArrowheads="1"/>
          </p:cNvSpPr>
          <p:nvPr/>
        </p:nvSpPr>
        <p:spPr bwMode="gray">
          <a:xfrm>
            <a:off x="4988295" y="5454918"/>
            <a:ext cx="1982836" cy="1271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99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FFF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84138" indent="-8413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157163" indent="-69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455613" indent="-98425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99063" marR="0" lvl="0" indent="-99063" algn="l" defTabSz="1109149" rtl="0" eaLnBrk="1" fontAlgn="ctr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1" lang="ko-KR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rPr>
              <a:t>업무의 연속성을 보장하기 위한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rPr>
              <a:t> </a:t>
            </a:r>
            <a:r>
              <a:rPr kumimoji="1" lang="ko-KR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rPr>
              <a:t>복구 우선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rPr>
              <a:t> </a:t>
            </a:r>
            <a:r>
              <a:rPr kumimoji="1" lang="ko-KR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rPr>
              <a:t>순위 결정</a:t>
            </a:r>
            <a:endParaRPr kumimoji="1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pPr marL="99063" marR="0" lvl="0" indent="-99063" algn="l" defTabSz="1109149" rtl="0" eaLnBrk="1" fontAlgn="ctr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1" lang="ko-KR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rPr>
              <a:t>복구 프로세스 및 조직 편성</a:t>
            </a:r>
            <a:endParaRPr kumimoji="1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pPr marL="99063" marR="0" lvl="0" indent="-99063" algn="l" defTabSz="1109149" rtl="0" eaLnBrk="1" fontAlgn="ctr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1" lang="ko-KR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rPr>
              <a:t>일/주/월 단위의 백업 체계 운영</a:t>
            </a:r>
            <a:endParaRPr kumimoji="1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pPr marL="99063" marR="0" lvl="0" indent="-99063" algn="l" defTabSz="1109149" rtl="0" eaLnBrk="1" fontAlgn="ctr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1" lang="ko-KR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rPr>
              <a:t>백업체</a:t>
            </a: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rPr>
              <a:t>계</a:t>
            </a:r>
            <a:r>
              <a:rPr kumimoji="1" lang="ko-KR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rPr>
              <a:t>를 </a:t>
            </a:r>
            <a:r>
              <a:rPr kumimoji="1" lang="ko-KR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rPr>
              <a:t>이용한 백업관리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rPr>
              <a:t> </a:t>
            </a:r>
            <a:r>
              <a:rPr kumimoji="1" lang="ko-KR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rPr>
              <a:t>강화</a:t>
            </a:r>
            <a:endParaRPr kumimoji="1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pPr marL="99063" marR="0" lvl="0" indent="-99063" algn="l" defTabSz="1109149" rtl="0" eaLnBrk="1" fontAlgn="ctr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1" lang="ko-KR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rPr>
              <a:t>복구체계의 범위 설정</a:t>
            </a:r>
          </a:p>
        </p:txBody>
      </p:sp>
      <p:sp>
        <p:nvSpPr>
          <p:cNvPr id="315" name="Rectangle 139"/>
          <p:cNvSpPr>
            <a:spLocks noChangeArrowheads="1"/>
          </p:cNvSpPr>
          <p:nvPr/>
        </p:nvSpPr>
        <p:spPr bwMode="gray">
          <a:xfrm>
            <a:off x="446356" y="4074760"/>
            <a:ext cx="2069251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99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FFF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84138" indent="-8413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157163" indent="-69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455613" indent="-98425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99063" marR="0" lvl="0" indent="-99063" algn="l" defTabSz="1109149" rtl="0" eaLnBrk="1" fontAlgn="ctr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rPr>
              <a:t>복구범위 선정을 위한 업무범위는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rPr>
              <a:t/>
            </a:r>
            <a:b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rPr>
            </a:b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rPr>
              <a:t>정보시스템 중 시스템 의존도와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rPr>
              <a:t/>
            </a:r>
            <a:b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rPr>
            </a:b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rPr>
              <a:t>리스크의 영향 정도를 감안하여 복구 범위를 결정</a:t>
            </a:r>
          </a:p>
          <a:p>
            <a:pPr marL="99063" marR="0" lvl="0" indent="-99063" algn="l" defTabSz="1109149" rtl="0" eaLnBrk="1" fontAlgn="ctr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rPr>
              <a:t>복구대상 업무의 선정은 </a:t>
            </a: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rPr>
              <a:t>외부 사용자에게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rPr>
              <a:t>서비스를 제공하는 업무를 기준으로 함</a:t>
            </a:r>
          </a:p>
          <a:p>
            <a:pPr marL="99063" marR="0" lvl="0" indent="-99063" algn="l" defTabSz="1109149" rtl="0" eaLnBrk="1" fontAlgn="ctr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rPr>
              <a:t>백업은 시스템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rPr>
              <a:t>,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rPr>
              <a:t>응용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rPr>
              <a:t>S/W,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rPr>
              <a:t>데이터 모두를 대상으로 하되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rPr>
              <a:t>,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rPr>
              <a:t>복구는 필요한 부분만을 대상으로 함</a:t>
            </a:r>
          </a:p>
        </p:txBody>
      </p:sp>
      <p:sp>
        <p:nvSpPr>
          <p:cNvPr id="316" name="Rectangle 139"/>
          <p:cNvSpPr>
            <a:spLocks noChangeArrowheads="1"/>
          </p:cNvSpPr>
          <p:nvPr/>
        </p:nvSpPr>
        <p:spPr bwMode="gray">
          <a:xfrm>
            <a:off x="4988211" y="3420196"/>
            <a:ext cx="2059038" cy="1528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99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FFF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84138" indent="-8413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157163" indent="-69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455613" indent="-98425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99063" marR="0" lvl="0" indent="-99063" algn="l" defTabSz="1109149" rtl="0" eaLnBrk="1" fontAlgn="ctr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1" lang="ko-KR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rPr>
              <a:t>업무 목표 요구시간과 기술적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rPr>
              <a:t> </a:t>
            </a:r>
            <a:r>
              <a:rPr kumimoji="1" lang="ko-KR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rPr>
              <a:t>제한시간을 비교하여 상대적으로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rPr>
              <a:t> </a:t>
            </a:r>
            <a:r>
              <a:rPr kumimoji="1" lang="ko-KR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rPr>
              <a:t>작은 시간을 목표시간으로 함</a:t>
            </a:r>
            <a:endParaRPr kumimoji="1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pPr marL="99063" marR="0" lvl="0" indent="-99063" algn="l" defTabSz="1109149" rtl="0" eaLnBrk="1" fontAlgn="ctr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1" lang="ko-KR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rPr>
              <a:t>업무복구 목표시간은 사용자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rPr>
              <a:t> </a:t>
            </a:r>
            <a:r>
              <a:rPr kumimoji="1" lang="ko-KR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rPr>
              <a:t>요구분석과 기술 </a:t>
            </a: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rPr>
              <a:t>아키텍쳐</a:t>
            </a:r>
            <a:r>
              <a:rPr kumimoji="1" lang="ko-KR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rPr>
              <a:t> </a:t>
            </a:r>
            <a:r>
              <a:rPr kumimoji="1" lang="ko-KR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rPr>
              <a:t>정의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rPr>
              <a:t> </a:t>
            </a:r>
            <a:r>
              <a:rPr kumimoji="1" lang="ko-KR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rPr>
              <a:t>태스크에서 업무의 특성 분석을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rPr>
              <a:t> </a:t>
            </a:r>
            <a:r>
              <a:rPr kumimoji="1" lang="ko-KR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rPr>
              <a:t>통해 도출된 결과에 대하여 함께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rPr>
              <a:t> </a:t>
            </a:r>
            <a:r>
              <a:rPr kumimoji="1" lang="ko-KR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rPr>
              <a:t>협의하여 결정함</a:t>
            </a:r>
          </a:p>
        </p:txBody>
      </p:sp>
      <p:sp>
        <p:nvSpPr>
          <p:cNvPr id="317" name="AutoShape 502"/>
          <p:cNvSpPr>
            <a:spLocks noChangeArrowheads="1"/>
          </p:cNvSpPr>
          <p:nvPr/>
        </p:nvSpPr>
        <p:spPr bwMode="gray">
          <a:xfrm>
            <a:off x="543877" y="6955041"/>
            <a:ext cx="6525920" cy="36036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8C919B"/>
              </a:gs>
              <a:gs pos="100000">
                <a:srgbClr val="9FA3AB"/>
              </a:gs>
            </a:gsLst>
            <a:lin ang="18900000" scaled="1"/>
          </a:gradFill>
          <a:ln w="6350">
            <a:solidFill>
              <a:srgbClr val="7C828C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197040" algn="ctr">
              <a:buClr>
                <a:schemeClr val="bg1">
                  <a:lumMod val="65000"/>
                </a:schemeClr>
              </a:buClr>
              <a:buSzPct val="80000"/>
            </a:pPr>
            <a:endParaRPr lang="ko-KR" altLang="ko-KR" sz="1300" dirty="0">
              <a:solidFill>
                <a:schemeClr val="lt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318" name="Text Box 503"/>
          <p:cNvSpPr txBox="1">
            <a:spLocks noChangeArrowheads="1"/>
          </p:cNvSpPr>
          <p:nvPr/>
        </p:nvSpPr>
        <p:spPr bwMode="gray">
          <a:xfrm>
            <a:off x="1038539" y="6884676"/>
            <a:ext cx="3614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marL="133350" indent="-1333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133350" marR="0" lvl="0" indent="-133350" algn="l" defTabSz="99556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Rix모던고딕 L" pitchFamily="18" charset="-127"/>
              <a:buNone/>
              <a:tabLst/>
              <a:defRPr/>
            </a:pP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산돌고딕B" pitchFamily="50" charset="-127"/>
              </a:rPr>
              <a:t>구분</a:t>
            </a:r>
          </a:p>
        </p:txBody>
      </p:sp>
      <p:sp>
        <p:nvSpPr>
          <p:cNvPr id="319" name="Text Box 514"/>
          <p:cNvSpPr txBox="1">
            <a:spLocks noChangeArrowheads="1"/>
          </p:cNvSpPr>
          <p:nvPr/>
        </p:nvSpPr>
        <p:spPr bwMode="gray">
          <a:xfrm>
            <a:off x="2435352" y="6884676"/>
            <a:ext cx="5421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marL="133350" indent="-1333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133350" marR="0" lvl="0" indent="-133350" algn="l" defTabSz="99556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Rix모던고딕 L" pitchFamily="18" charset="-127"/>
              <a:buNone/>
              <a:tabLst/>
              <a:defRPr/>
            </a:pP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산돌고딕B" pitchFamily="50" charset="-127"/>
              </a:rPr>
              <a:t>월단위</a:t>
            </a:r>
          </a:p>
        </p:txBody>
      </p:sp>
      <p:sp>
        <p:nvSpPr>
          <p:cNvPr id="320" name="Line 505"/>
          <p:cNvSpPr>
            <a:spLocks noChangeShapeType="1"/>
          </p:cNvSpPr>
          <p:nvPr/>
        </p:nvSpPr>
        <p:spPr bwMode="auto">
          <a:xfrm>
            <a:off x="1903736" y="7005841"/>
            <a:ext cx="0" cy="139700"/>
          </a:xfrm>
          <a:prstGeom prst="line">
            <a:avLst/>
          </a:prstGeom>
          <a:noFill/>
          <a:ln w="635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9556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1" name="Line 506"/>
          <p:cNvSpPr>
            <a:spLocks noChangeShapeType="1"/>
          </p:cNvSpPr>
          <p:nvPr/>
        </p:nvSpPr>
        <p:spPr bwMode="auto">
          <a:xfrm>
            <a:off x="1898937" y="7005841"/>
            <a:ext cx="0" cy="139700"/>
          </a:xfrm>
          <a:prstGeom prst="line">
            <a:avLst/>
          </a:prstGeom>
          <a:noFill/>
          <a:ln w="6350">
            <a:solidFill>
              <a:srgbClr val="F0F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9556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2" name="Text Box 514"/>
          <p:cNvSpPr txBox="1">
            <a:spLocks noChangeArrowheads="1"/>
          </p:cNvSpPr>
          <p:nvPr/>
        </p:nvSpPr>
        <p:spPr bwMode="gray">
          <a:xfrm>
            <a:off x="4200345" y="6977009"/>
            <a:ext cx="54210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marL="133350" indent="-1333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133350" marR="0" lvl="0" indent="-133350" algn="l" defTabSz="99556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Rix모던고딕 L" pitchFamily="18" charset="-127"/>
              <a:buNone/>
              <a:tabLst/>
              <a:defRPr/>
            </a:pP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산돌고딕B" pitchFamily="50" charset="-127"/>
              </a:rPr>
              <a:t>주단위</a:t>
            </a:r>
          </a:p>
        </p:txBody>
      </p:sp>
      <p:sp>
        <p:nvSpPr>
          <p:cNvPr id="323" name="Text Box 514"/>
          <p:cNvSpPr txBox="1">
            <a:spLocks noChangeArrowheads="1"/>
          </p:cNvSpPr>
          <p:nvPr/>
        </p:nvSpPr>
        <p:spPr bwMode="gray">
          <a:xfrm>
            <a:off x="5893793" y="6977009"/>
            <a:ext cx="54210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marL="133350" indent="-1333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133350" marR="0" lvl="0" indent="-133350" algn="l" defTabSz="99556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Rix모던고딕 L" pitchFamily="18" charset="-127"/>
              <a:buNone/>
              <a:tabLst/>
              <a:defRPr/>
            </a:pP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산돌고딕B" pitchFamily="50" charset="-127"/>
              </a:rPr>
              <a:t>일단위</a:t>
            </a:r>
          </a:p>
        </p:txBody>
      </p:sp>
      <p:sp>
        <p:nvSpPr>
          <p:cNvPr id="324" name="Line 505"/>
          <p:cNvSpPr>
            <a:spLocks noChangeShapeType="1"/>
          </p:cNvSpPr>
          <p:nvPr/>
        </p:nvSpPr>
        <p:spPr bwMode="auto">
          <a:xfrm>
            <a:off x="3667130" y="7005841"/>
            <a:ext cx="0" cy="139700"/>
          </a:xfrm>
          <a:prstGeom prst="line">
            <a:avLst/>
          </a:prstGeom>
          <a:noFill/>
          <a:ln w="635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9556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5" name="Line 506"/>
          <p:cNvSpPr>
            <a:spLocks noChangeShapeType="1"/>
          </p:cNvSpPr>
          <p:nvPr/>
        </p:nvSpPr>
        <p:spPr bwMode="auto">
          <a:xfrm>
            <a:off x="3662331" y="7005841"/>
            <a:ext cx="0" cy="139700"/>
          </a:xfrm>
          <a:prstGeom prst="line">
            <a:avLst/>
          </a:prstGeom>
          <a:noFill/>
          <a:ln w="6350">
            <a:solidFill>
              <a:srgbClr val="F0F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9556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6" name="Line 505"/>
          <p:cNvSpPr>
            <a:spLocks noChangeShapeType="1"/>
          </p:cNvSpPr>
          <p:nvPr/>
        </p:nvSpPr>
        <p:spPr bwMode="auto">
          <a:xfrm>
            <a:off x="5362178" y="7005841"/>
            <a:ext cx="0" cy="139700"/>
          </a:xfrm>
          <a:prstGeom prst="line">
            <a:avLst/>
          </a:prstGeom>
          <a:noFill/>
          <a:ln w="635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9556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7" name="Line 506"/>
          <p:cNvSpPr>
            <a:spLocks noChangeShapeType="1"/>
          </p:cNvSpPr>
          <p:nvPr/>
        </p:nvSpPr>
        <p:spPr bwMode="auto">
          <a:xfrm>
            <a:off x="5357379" y="7005841"/>
            <a:ext cx="0" cy="139700"/>
          </a:xfrm>
          <a:prstGeom prst="line">
            <a:avLst/>
          </a:prstGeom>
          <a:noFill/>
          <a:ln w="6350">
            <a:solidFill>
              <a:srgbClr val="F0F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9556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28" name="그룹 327"/>
          <p:cNvGrpSpPr/>
          <p:nvPr/>
        </p:nvGrpSpPr>
        <p:grpSpPr>
          <a:xfrm>
            <a:off x="505481" y="7199516"/>
            <a:ext cx="6608201" cy="2571817"/>
            <a:chOff x="600368" y="7794822"/>
            <a:chExt cx="6167363" cy="2959100"/>
          </a:xfrm>
        </p:grpSpPr>
        <p:sp>
          <p:nvSpPr>
            <p:cNvPr id="329" name="AutoShape 118"/>
            <p:cNvSpPr>
              <a:spLocks noChangeArrowheads="1"/>
            </p:cNvSpPr>
            <p:nvPr/>
          </p:nvSpPr>
          <p:spPr bwMode="auto">
            <a:xfrm>
              <a:off x="600368" y="7794822"/>
              <a:ext cx="6167363" cy="2959100"/>
            </a:xfrm>
            <a:prstGeom prst="roundRect">
              <a:avLst>
                <a:gd name="adj" fmla="val 1102"/>
              </a:avLst>
            </a:prstGeom>
            <a:solidFill>
              <a:schemeClr val="bg1">
                <a:lumMod val="95000"/>
              </a:schemeClr>
            </a:solidFill>
            <a:ln w="6350" algn="ctr">
              <a:solidFill>
                <a:srgbClr val="689ECA"/>
              </a:solidFill>
              <a:miter lim="800000"/>
              <a:headEnd/>
              <a:tailEnd/>
            </a:ln>
          </p:spPr>
          <p:txBody>
            <a:bodyPr lIns="108000" tIns="108000" rIns="108000" bIns="108000"/>
            <a:lstStyle/>
            <a:p>
              <a:pPr marL="102600" marR="0" lvl="0" indent="-102600" algn="l" defTabSz="9955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35"/>
                </a:spcAft>
                <a:buClr>
                  <a:prstClr val="white">
                    <a:lumMod val="50000"/>
                  </a:prstClr>
                </a:buClr>
                <a:buSzPct val="80000"/>
                <a:buFont typeface="Wingdings" pitchFamily="2" charset="2"/>
                <a:buChar char="§"/>
                <a:tabLst/>
                <a:defRPr/>
              </a:pP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330" name="AutoShape 119"/>
            <p:cNvSpPr>
              <a:spLocks noChangeArrowheads="1"/>
            </p:cNvSpPr>
            <p:nvPr/>
          </p:nvSpPr>
          <p:spPr bwMode="gray">
            <a:xfrm rot="5400000">
              <a:off x="-160913" y="8638578"/>
              <a:ext cx="2887662" cy="1266824"/>
            </a:xfrm>
            <a:prstGeom prst="roundRect">
              <a:avLst>
                <a:gd name="adj" fmla="val 2344"/>
              </a:avLst>
            </a:prstGeom>
            <a:pattFill prst="wdUpDiag">
              <a:fgClr>
                <a:srgbClr val="ADD2F1"/>
              </a:fgClr>
              <a:bgClr>
                <a:srgbClr val="BEDCF4"/>
              </a:bgClr>
            </a:pattFill>
            <a:ln w="9525">
              <a:noFill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288000" tIns="40116" rIns="40116" bIns="39600" anchor="ctr" anchorCtr="0"/>
            <a:lstStyle/>
            <a:p>
              <a:pPr marL="0" marR="0" lvl="0" indent="0" algn="l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331" name="Line 505"/>
            <p:cNvSpPr>
              <a:spLocks noChangeShapeType="1"/>
            </p:cNvSpPr>
            <p:nvPr/>
          </p:nvSpPr>
          <p:spPr bwMode="auto">
            <a:xfrm rot="5400000">
              <a:off x="1287596" y="7930604"/>
              <a:ext cx="0" cy="1222274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332" name="Line 505"/>
            <p:cNvSpPr>
              <a:spLocks noChangeShapeType="1"/>
            </p:cNvSpPr>
            <p:nvPr/>
          </p:nvSpPr>
          <p:spPr bwMode="auto">
            <a:xfrm rot="5400000">
              <a:off x="1287596" y="8659267"/>
              <a:ext cx="0" cy="1222274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333" name="Line 505"/>
            <p:cNvSpPr>
              <a:spLocks noChangeShapeType="1"/>
            </p:cNvSpPr>
            <p:nvPr/>
          </p:nvSpPr>
          <p:spPr bwMode="auto">
            <a:xfrm rot="5400000">
              <a:off x="1287596" y="9389516"/>
              <a:ext cx="0" cy="1222274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pic>
          <p:nvPicPr>
            <p:cNvPr id="334" name="Picture 136" descr="1"/>
            <p:cNvPicPr>
              <a:picLocks noChangeAspect="1" noChangeArrowheads="1"/>
            </p:cNvPicPr>
            <p:nvPr/>
          </p:nvPicPr>
          <p:blipFill>
            <a:blip r:embed="rId6">
              <a:lum bright="-24000" contrast="12000"/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206854" y="8480622"/>
              <a:ext cx="159983" cy="107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5" name="Picture 137" descr="1"/>
            <p:cNvPicPr>
              <a:picLocks noChangeAspect="1" noChangeArrowheads="1"/>
            </p:cNvPicPr>
            <p:nvPr/>
          </p:nvPicPr>
          <p:blipFill>
            <a:blip r:embed="rId6">
              <a:lum bright="-24000" contrast="12000"/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206854" y="9210872"/>
              <a:ext cx="159983" cy="107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6" name="Picture 138" descr="1"/>
            <p:cNvPicPr>
              <a:picLocks noChangeAspect="1" noChangeArrowheads="1"/>
            </p:cNvPicPr>
            <p:nvPr/>
          </p:nvPicPr>
          <p:blipFill>
            <a:blip r:embed="rId6">
              <a:lum bright="-30000" contrast="12000"/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206854" y="9939535"/>
              <a:ext cx="159983" cy="107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7" name="Rectangle 466"/>
            <p:cNvSpPr>
              <a:spLocks noChangeArrowheads="1"/>
            </p:cNvSpPr>
            <p:nvPr/>
          </p:nvSpPr>
          <p:spPr bwMode="gray">
            <a:xfrm>
              <a:off x="1056469" y="8070286"/>
              <a:ext cx="472757" cy="214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 defTabSz="820738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defTabSz="820738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defTabSz="820738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defTabSz="820738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defTabSz="820738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defTabSz="8207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defTabSz="8207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defTabSz="8207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defTabSz="8207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marL="0" marR="0" lvl="0" indent="0" algn="l" defTabSz="820738" rtl="0" eaLnBrk="1" fontAlgn="ctr" latinLnBrk="0" hangingPunct="1">
                <a:lnSpc>
                  <a:spcPct val="110000"/>
                </a:lnSpc>
                <a:spcBef>
                  <a:spcPts val="0"/>
                </a:spcBef>
                <a:spcAft>
                  <a:spcPct val="10000"/>
                </a:spcAft>
                <a:buClr>
                  <a:srgbClr val="808080"/>
                </a:buClr>
                <a:buSzTx/>
                <a:buFont typeface="Wingdings 2" pitchFamily="18" charset="2"/>
                <a:buNone/>
                <a:tabLst/>
                <a:defRPr/>
              </a:pPr>
              <a:r>
                <a:rPr kumimoji="1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  <a:cs typeface="산돌고딕B" pitchFamily="50" charset="-127"/>
                </a:rPr>
                <a:t>대상자료</a:t>
              </a:r>
            </a:p>
          </p:txBody>
        </p:sp>
        <p:sp>
          <p:nvSpPr>
            <p:cNvPr id="338" name="Rectangle 466"/>
            <p:cNvSpPr>
              <a:spLocks noChangeArrowheads="1"/>
            </p:cNvSpPr>
            <p:nvPr/>
          </p:nvSpPr>
          <p:spPr bwMode="gray">
            <a:xfrm>
              <a:off x="1056469" y="8799744"/>
              <a:ext cx="472757" cy="214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 defTabSz="820738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defTabSz="820738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defTabSz="820738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defTabSz="820738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defTabSz="820738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defTabSz="8207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defTabSz="8207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defTabSz="8207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defTabSz="8207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marL="0" marR="0" lvl="0" indent="0" algn="l" defTabSz="820738" rtl="0" eaLnBrk="1" fontAlgn="ctr" latinLnBrk="0" hangingPunct="1">
                <a:lnSpc>
                  <a:spcPct val="110000"/>
                </a:lnSpc>
                <a:spcBef>
                  <a:spcPts val="0"/>
                </a:spcBef>
                <a:spcAft>
                  <a:spcPct val="10000"/>
                </a:spcAft>
                <a:buClr>
                  <a:srgbClr val="808080"/>
                </a:buClr>
                <a:buSzTx/>
                <a:buFont typeface="Wingdings 2" pitchFamily="18" charset="2"/>
                <a:buNone/>
                <a:tabLst/>
                <a:defRPr/>
              </a:pPr>
              <a:r>
                <a:rPr kumimoji="1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  <a:cs typeface="산돌고딕B" pitchFamily="50" charset="-127"/>
                </a:rPr>
                <a:t>백업방안</a:t>
              </a:r>
            </a:p>
          </p:txBody>
        </p:sp>
        <p:sp>
          <p:nvSpPr>
            <p:cNvPr id="339" name="Rectangle 466"/>
            <p:cNvSpPr>
              <a:spLocks noChangeArrowheads="1"/>
            </p:cNvSpPr>
            <p:nvPr/>
          </p:nvSpPr>
          <p:spPr bwMode="gray">
            <a:xfrm>
              <a:off x="1056469" y="9529994"/>
              <a:ext cx="472757" cy="214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 defTabSz="820738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defTabSz="820738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defTabSz="820738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defTabSz="820738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defTabSz="820738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defTabSz="8207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defTabSz="8207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defTabSz="8207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defTabSz="8207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marL="0" marR="0" lvl="0" indent="0" algn="l" defTabSz="820738" rtl="0" eaLnBrk="1" fontAlgn="ctr" latinLnBrk="0" hangingPunct="1">
                <a:lnSpc>
                  <a:spcPct val="110000"/>
                </a:lnSpc>
                <a:spcBef>
                  <a:spcPts val="0"/>
                </a:spcBef>
                <a:spcAft>
                  <a:spcPct val="10000"/>
                </a:spcAft>
                <a:buClr>
                  <a:srgbClr val="808080"/>
                </a:buClr>
                <a:buSzTx/>
                <a:buFont typeface="Wingdings 2" pitchFamily="18" charset="2"/>
                <a:buNone/>
                <a:tabLst/>
                <a:defRPr/>
              </a:pPr>
              <a:r>
                <a:rPr kumimoji="1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  <a:cs typeface="산돌고딕B" pitchFamily="50" charset="-127"/>
                </a:rPr>
                <a:t>장애유형</a:t>
              </a:r>
            </a:p>
          </p:txBody>
        </p:sp>
        <p:sp>
          <p:nvSpPr>
            <p:cNvPr id="340" name="Rectangle 466"/>
            <p:cNvSpPr>
              <a:spLocks noChangeArrowheads="1"/>
            </p:cNvSpPr>
            <p:nvPr/>
          </p:nvSpPr>
          <p:spPr bwMode="gray">
            <a:xfrm>
              <a:off x="1056469" y="10257864"/>
              <a:ext cx="472757" cy="214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 defTabSz="820738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defTabSz="820738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defTabSz="820738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defTabSz="820738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defTabSz="820738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defTabSz="8207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defTabSz="8207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defTabSz="8207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defTabSz="8207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marL="0" marR="0" lvl="0" indent="0" algn="l" defTabSz="820738" rtl="0" eaLnBrk="1" fontAlgn="ctr" latinLnBrk="0" hangingPunct="1">
                <a:lnSpc>
                  <a:spcPct val="110000"/>
                </a:lnSpc>
                <a:spcBef>
                  <a:spcPts val="0"/>
                </a:spcBef>
                <a:spcAft>
                  <a:spcPct val="10000"/>
                </a:spcAft>
                <a:buClr>
                  <a:srgbClr val="808080"/>
                </a:buClr>
                <a:buSzTx/>
                <a:buFont typeface="Wingdings 2" pitchFamily="18" charset="2"/>
                <a:buNone/>
                <a:tabLst/>
                <a:defRPr/>
              </a:pPr>
              <a:r>
                <a:rPr kumimoji="1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  <a:cs typeface="산돌고딕B" pitchFamily="50" charset="-127"/>
                </a:rPr>
                <a:t>복구방안</a:t>
              </a:r>
            </a:p>
          </p:txBody>
        </p:sp>
        <p:sp>
          <p:nvSpPr>
            <p:cNvPr id="341" name="Rectangle 466"/>
            <p:cNvSpPr>
              <a:spLocks noChangeArrowheads="1"/>
            </p:cNvSpPr>
            <p:nvPr/>
          </p:nvSpPr>
          <p:spPr bwMode="gray">
            <a:xfrm>
              <a:off x="2005231" y="7891064"/>
              <a:ext cx="1485900" cy="576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  <a:effectLst>
              <a:outerShdw blurRad="50800" dir="10800000" algn="r" rotWithShape="0">
                <a:schemeClr val="tx1">
                  <a:lumMod val="85000"/>
                  <a:lumOff val="15000"/>
                  <a:alpha val="22000"/>
                </a:schemeClr>
              </a:out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0116" tIns="40116" rIns="40116" bIns="40116" anchor="ctr"/>
            <a:lstStyle/>
            <a:p>
              <a:pPr marL="0" marR="0" lvl="0" indent="-113215" algn="ctr" defTabSz="16437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40000"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  <a:cs typeface="Arial" pitchFamily="34" charset="0"/>
                </a:rPr>
                <a:t>DBMS </a:t>
              </a: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  <a:cs typeface="Arial" pitchFamily="34" charset="0"/>
                </a:rPr>
                <a:t>개발 소스</a:t>
              </a:r>
            </a:p>
          </p:txBody>
        </p:sp>
        <p:sp>
          <p:nvSpPr>
            <p:cNvPr id="342" name="Rectangle 466"/>
            <p:cNvSpPr>
              <a:spLocks noChangeArrowheads="1"/>
            </p:cNvSpPr>
            <p:nvPr/>
          </p:nvSpPr>
          <p:spPr bwMode="gray">
            <a:xfrm>
              <a:off x="2005231" y="8618932"/>
              <a:ext cx="1485900" cy="576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  <a:effectLst>
              <a:outerShdw blurRad="50800" dir="10800000" algn="r" rotWithShape="0">
                <a:schemeClr val="tx1">
                  <a:lumMod val="85000"/>
                  <a:lumOff val="15000"/>
                  <a:alpha val="22000"/>
                </a:schemeClr>
              </a:out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0116" tIns="40116" rIns="40116" bIns="40116" anchor="ctr"/>
            <a:lstStyle/>
            <a:p>
              <a:pPr marL="0" marR="0" lvl="0" indent="-113215" algn="ctr" defTabSz="16437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40000"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  <a:cs typeface="Arial" pitchFamily="34" charset="0"/>
                </a:rPr>
                <a:t>Full </a:t>
              </a: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  <a:cs typeface="Arial" pitchFamily="34" charset="0"/>
                </a:rPr>
                <a:t>백업 진행</a:t>
              </a:r>
            </a:p>
          </p:txBody>
        </p:sp>
        <p:sp>
          <p:nvSpPr>
            <p:cNvPr id="343" name="Rectangle 466"/>
            <p:cNvSpPr>
              <a:spLocks noChangeArrowheads="1"/>
            </p:cNvSpPr>
            <p:nvPr/>
          </p:nvSpPr>
          <p:spPr bwMode="gray">
            <a:xfrm>
              <a:off x="2005231" y="9348389"/>
              <a:ext cx="1485900" cy="576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  <a:effectLst>
              <a:outerShdw blurRad="50800" dir="10800000" algn="r" rotWithShape="0">
                <a:schemeClr val="tx1">
                  <a:lumMod val="85000"/>
                  <a:lumOff val="15000"/>
                  <a:alpha val="22000"/>
                </a:schemeClr>
              </a:out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0116" tIns="40116" rIns="40116" bIns="40116" anchor="ctr"/>
            <a:lstStyle/>
            <a:p>
              <a:pPr marL="0" marR="0" lvl="0" indent="-113215" algn="ctr" defTabSz="16437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40000"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  <a:cs typeface="Arial" pitchFamily="34" charset="0"/>
                </a:rPr>
                <a:t>디스크 손상</a:t>
              </a: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  <a:cs typeface="Arial" pitchFamily="34" charset="0"/>
                </a:rPr>
                <a:t>,</a:t>
              </a:r>
              <a:b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  <a:cs typeface="Arial" pitchFamily="34" charset="0"/>
                </a:rPr>
              </a:b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  <a:cs typeface="Arial" pitchFamily="34" charset="0"/>
                </a:rPr>
                <a:t>사용자 실수로 인한 정보 삭제</a:t>
              </a:r>
            </a:p>
          </p:txBody>
        </p:sp>
        <p:sp>
          <p:nvSpPr>
            <p:cNvPr id="344" name="Rectangle 466"/>
            <p:cNvSpPr>
              <a:spLocks noChangeArrowheads="1"/>
            </p:cNvSpPr>
            <p:nvPr/>
          </p:nvSpPr>
          <p:spPr bwMode="gray">
            <a:xfrm>
              <a:off x="2005231" y="10078639"/>
              <a:ext cx="1485900" cy="576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  <a:effectLst>
              <a:outerShdw blurRad="50800" dir="10800000" algn="r" rotWithShape="0">
                <a:schemeClr val="tx1">
                  <a:lumMod val="85000"/>
                  <a:lumOff val="15000"/>
                  <a:alpha val="22000"/>
                </a:schemeClr>
              </a:out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0116" tIns="40116" rIns="40116" bIns="40116" anchor="ctr"/>
            <a:lstStyle/>
            <a:p>
              <a:pPr marL="0" marR="0" lvl="0" indent="-113215" algn="ctr" defTabSz="16437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40000"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  <a:cs typeface="Arial" pitchFamily="34" charset="0"/>
                </a:rPr>
                <a:t>해당 백업자료를 재저장</a:t>
              </a:r>
            </a:p>
          </p:txBody>
        </p:sp>
        <p:sp>
          <p:nvSpPr>
            <p:cNvPr id="345" name="Rectangle 466"/>
            <p:cNvSpPr>
              <a:spLocks noChangeArrowheads="1"/>
            </p:cNvSpPr>
            <p:nvPr/>
          </p:nvSpPr>
          <p:spPr bwMode="gray">
            <a:xfrm>
              <a:off x="3591466" y="7891064"/>
              <a:ext cx="1485900" cy="576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  <a:effectLst>
              <a:outerShdw blurRad="50800" dir="10800000" algn="r" rotWithShape="0">
                <a:schemeClr val="tx1">
                  <a:lumMod val="85000"/>
                  <a:lumOff val="15000"/>
                  <a:alpha val="22000"/>
                </a:schemeClr>
              </a:out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0116" tIns="40116" rIns="40116" bIns="40116" anchor="ctr"/>
            <a:lstStyle/>
            <a:p>
              <a:pPr marL="0" marR="0" lvl="0" indent="-113215" algn="ctr" defTabSz="16437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40000"/>
                <a:buFontTx/>
                <a:buNone/>
                <a:tabLst/>
                <a:defRPr/>
              </a:pPr>
              <a:r>
                <a:rPr kumimoji="0" lang="en-US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  <a:cs typeface="Arial" pitchFamily="34" charset="0"/>
                </a:rPr>
                <a:t>전체 데이터베이스</a:t>
              </a:r>
            </a:p>
          </p:txBody>
        </p:sp>
        <p:sp>
          <p:nvSpPr>
            <p:cNvPr id="346" name="Rectangle 466"/>
            <p:cNvSpPr>
              <a:spLocks noChangeArrowheads="1"/>
            </p:cNvSpPr>
            <p:nvPr/>
          </p:nvSpPr>
          <p:spPr bwMode="gray">
            <a:xfrm>
              <a:off x="3591466" y="8618932"/>
              <a:ext cx="1485900" cy="576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  <a:effectLst>
              <a:outerShdw blurRad="50800" dir="10800000" algn="r" rotWithShape="0">
                <a:schemeClr val="tx1">
                  <a:lumMod val="85000"/>
                  <a:lumOff val="15000"/>
                  <a:alpha val="22000"/>
                </a:schemeClr>
              </a:out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0116" tIns="40116" rIns="40116" bIns="40116" anchor="ctr"/>
            <a:lstStyle/>
            <a:p>
              <a:pPr marL="0" marR="0" lvl="0" indent="-113215" algn="ctr" defTabSz="16437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40000"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  <a:cs typeface="Arial" pitchFamily="34" charset="0"/>
                </a:rPr>
                <a:t>DBMS </a:t>
              </a: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  <a:cs typeface="Arial" pitchFamily="34" charset="0"/>
                </a:rPr>
                <a:t>전체 콜드 백업 진행</a:t>
              </a:r>
            </a:p>
          </p:txBody>
        </p:sp>
        <p:sp>
          <p:nvSpPr>
            <p:cNvPr id="347" name="Rectangle 466"/>
            <p:cNvSpPr>
              <a:spLocks noChangeArrowheads="1"/>
            </p:cNvSpPr>
            <p:nvPr/>
          </p:nvSpPr>
          <p:spPr bwMode="gray">
            <a:xfrm>
              <a:off x="3591466" y="9348389"/>
              <a:ext cx="1485900" cy="576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  <a:effectLst>
              <a:outerShdw blurRad="50800" dir="10800000" algn="r" rotWithShape="0">
                <a:schemeClr val="tx1">
                  <a:lumMod val="85000"/>
                  <a:lumOff val="15000"/>
                  <a:alpha val="22000"/>
                </a:schemeClr>
              </a:out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0116" tIns="40116" rIns="40116" bIns="40116" anchor="ctr"/>
            <a:lstStyle/>
            <a:p>
              <a:pPr marL="0" marR="0" lvl="0" indent="-113215" algn="ctr" defTabSz="16437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40000"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  <a:cs typeface="Arial" pitchFamily="34" charset="0"/>
                </a:rPr>
                <a:t>데이터베이스</a:t>
              </a:r>
              <a:b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  <a:cs typeface="Arial" pitchFamily="34" charset="0"/>
                </a:rPr>
              </a:b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  <a:cs typeface="Arial" pitchFamily="34" charset="0"/>
                </a:rPr>
                <a:t>시스템 테이블에 장애 발생</a:t>
              </a:r>
            </a:p>
          </p:txBody>
        </p:sp>
        <p:sp>
          <p:nvSpPr>
            <p:cNvPr id="348" name="Rectangle 466"/>
            <p:cNvSpPr>
              <a:spLocks noChangeArrowheads="1"/>
            </p:cNvSpPr>
            <p:nvPr/>
          </p:nvSpPr>
          <p:spPr bwMode="gray">
            <a:xfrm>
              <a:off x="3591466" y="10078639"/>
              <a:ext cx="1485900" cy="576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  <a:effectLst>
              <a:outerShdw blurRad="50800" dir="10800000" algn="r" rotWithShape="0">
                <a:schemeClr val="tx1">
                  <a:lumMod val="85000"/>
                  <a:lumOff val="15000"/>
                  <a:alpha val="22000"/>
                </a:schemeClr>
              </a:out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0116" tIns="40116" rIns="40116" bIns="40116" anchor="ctr"/>
            <a:lstStyle/>
            <a:p>
              <a:pPr marL="0" marR="0" lvl="0" indent="-113215" algn="ctr" defTabSz="16437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40000"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  <a:cs typeface="Arial" pitchFamily="34" charset="0"/>
                </a:rPr>
                <a:t>데이터베이스</a:t>
              </a:r>
              <a:b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  <a:cs typeface="Arial" pitchFamily="34" charset="0"/>
                </a:rPr>
              </a:b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  <a:cs typeface="Arial" pitchFamily="34" charset="0"/>
                </a:rPr>
                <a:t>복구 오퍼레이션 수행</a:t>
              </a:r>
            </a:p>
          </p:txBody>
        </p:sp>
        <p:sp>
          <p:nvSpPr>
            <p:cNvPr id="349" name="Rectangle 466"/>
            <p:cNvSpPr>
              <a:spLocks noChangeArrowheads="1"/>
            </p:cNvSpPr>
            <p:nvPr/>
          </p:nvSpPr>
          <p:spPr bwMode="gray">
            <a:xfrm>
              <a:off x="5177702" y="7891064"/>
              <a:ext cx="1485900" cy="576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  <a:effectLst>
              <a:outerShdw blurRad="50800" dir="10800000" algn="r" rotWithShape="0">
                <a:schemeClr val="tx1">
                  <a:lumMod val="85000"/>
                  <a:lumOff val="15000"/>
                  <a:alpha val="22000"/>
                </a:schemeClr>
              </a:out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0116" tIns="40116" rIns="40116" bIns="40116" anchor="ctr"/>
            <a:lstStyle/>
            <a:p>
              <a:pPr marL="0" marR="0" lvl="0" indent="-113215" algn="ctr" defTabSz="16437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40000"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  <a:cs typeface="Arial" pitchFamily="34" charset="0"/>
                </a:rPr>
                <a:t>긴급한 복구 대상 정보인</a:t>
              </a:r>
              <a:b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  <a:cs typeface="Arial" pitchFamily="34" charset="0"/>
                </a:rPr>
              </a:b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  <a:cs typeface="Arial" pitchFamily="34" charset="0"/>
                </a:rPr>
                <a:t>개발소스 및 테이블정보</a:t>
              </a:r>
            </a:p>
          </p:txBody>
        </p:sp>
        <p:sp>
          <p:nvSpPr>
            <p:cNvPr id="350" name="Rectangle 466"/>
            <p:cNvSpPr>
              <a:spLocks noChangeArrowheads="1"/>
            </p:cNvSpPr>
            <p:nvPr/>
          </p:nvSpPr>
          <p:spPr bwMode="gray">
            <a:xfrm>
              <a:off x="5177702" y="8618932"/>
              <a:ext cx="1485900" cy="576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  <a:effectLst>
              <a:outerShdw blurRad="50800" dir="10800000" algn="r" rotWithShape="0">
                <a:schemeClr val="tx1">
                  <a:lumMod val="85000"/>
                  <a:lumOff val="15000"/>
                  <a:alpha val="22000"/>
                </a:schemeClr>
              </a:out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0116" tIns="40116" rIns="40116" bIns="40116" anchor="ctr"/>
            <a:lstStyle/>
            <a:p>
              <a:pPr marL="0" marR="0" lvl="0" indent="-113215" algn="ctr" defTabSz="16437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40000"/>
                <a:buFontTx/>
                <a:buNone/>
                <a:tabLst/>
                <a:defRPr/>
              </a:pPr>
              <a:r>
                <a:rPr kumimoji="0" lang="en-US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  <a:cs typeface="Arial" pitchFamily="34" charset="0"/>
                </a:rPr>
                <a:t>중요파일</a:t>
              </a: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  <a:cs typeface="Arial" pitchFamily="34" charset="0"/>
                </a:rPr>
                <a:t/>
              </a:r>
              <a:b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  <a:cs typeface="Arial" pitchFamily="34" charset="0"/>
                </a:rPr>
              </a:br>
              <a:r>
                <a:rPr kumimoji="0" lang="en-US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  <a:cs typeface="Arial" pitchFamily="34" charset="0"/>
                </a:rPr>
                <a:t>incremental</a:t>
              </a: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  <a:cs typeface="Arial" pitchFamily="34" charset="0"/>
                </a:rPr>
                <a:t> </a:t>
              </a:r>
              <a:r>
                <a:rPr kumimoji="0" lang="en-US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  <a:cs typeface="Arial" pitchFamily="34" charset="0"/>
                </a:rPr>
                <a:t>백업</a:t>
              </a:r>
            </a:p>
          </p:txBody>
        </p:sp>
        <p:sp>
          <p:nvSpPr>
            <p:cNvPr id="351" name="Rectangle 466"/>
            <p:cNvSpPr>
              <a:spLocks noChangeArrowheads="1"/>
            </p:cNvSpPr>
            <p:nvPr/>
          </p:nvSpPr>
          <p:spPr bwMode="gray">
            <a:xfrm>
              <a:off x="5177702" y="9348389"/>
              <a:ext cx="1485900" cy="576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  <a:effectLst>
              <a:outerShdw blurRad="50800" dir="10800000" algn="r" rotWithShape="0">
                <a:schemeClr val="tx1">
                  <a:lumMod val="85000"/>
                  <a:lumOff val="15000"/>
                  <a:alpha val="22000"/>
                </a:schemeClr>
              </a:out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0116" tIns="40116" rIns="40116" bIns="40116" anchor="ctr"/>
            <a:lstStyle/>
            <a:p>
              <a:pPr marL="0" marR="0" lvl="0" indent="-113215" algn="ctr" defTabSz="16437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40000"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  <a:cs typeface="Arial" pitchFamily="34" charset="0"/>
                </a:rPr>
                <a:t>디스크 손상</a:t>
              </a: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  <a:cs typeface="Arial" pitchFamily="34" charset="0"/>
                </a:rPr>
                <a:t>,</a:t>
              </a:r>
              <a:b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  <a:cs typeface="Arial" pitchFamily="34" charset="0"/>
                </a:rPr>
              </a:b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  <a:cs typeface="Arial" pitchFamily="34" charset="0"/>
                </a:rPr>
                <a:t>사용자 실수로 인한 정보 삭제</a:t>
              </a:r>
            </a:p>
          </p:txBody>
        </p:sp>
        <p:sp>
          <p:nvSpPr>
            <p:cNvPr id="352" name="Rectangle 466"/>
            <p:cNvSpPr>
              <a:spLocks noChangeArrowheads="1"/>
            </p:cNvSpPr>
            <p:nvPr/>
          </p:nvSpPr>
          <p:spPr bwMode="gray">
            <a:xfrm>
              <a:off x="5177702" y="10078639"/>
              <a:ext cx="1485900" cy="576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  <a:effectLst>
              <a:outerShdw blurRad="50800" dir="10800000" algn="r" rotWithShape="0">
                <a:schemeClr val="tx1">
                  <a:lumMod val="85000"/>
                  <a:lumOff val="15000"/>
                  <a:alpha val="22000"/>
                </a:schemeClr>
              </a:out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0116" tIns="40116" rIns="40116" bIns="40116" anchor="ctr"/>
            <a:lstStyle/>
            <a:p>
              <a:pPr marL="0" marR="0" lvl="0" indent="-113215" algn="ctr" defTabSz="16437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40000"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  <a:cs typeface="Arial" pitchFamily="34" charset="0"/>
                </a:rPr>
                <a:t>전일 백업한 개발소스</a:t>
              </a:r>
              <a:b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  <a:cs typeface="Arial" pitchFamily="34" charset="0"/>
                </a:rPr>
              </a:b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  <a:cs typeface="Arial" pitchFamily="34" charset="0"/>
                </a:rPr>
                <a:t>및 테이블 정보 재저장</a:t>
              </a:r>
            </a:p>
          </p:txBody>
        </p:sp>
        <p:pic>
          <p:nvPicPr>
            <p:cNvPr id="353" name="Picture 125" descr="악세사리"/>
            <p:cNvPicPr>
              <a:picLocks noChangeAspect="1" noChangeArrowheads="1"/>
            </p:cNvPicPr>
            <p:nvPr/>
          </p:nvPicPr>
          <p:blipFill>
            <a:blip r:embed="rId7" cstate="print">
              <a:lum bright="-6000" contras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513985" y="9240452"/>
              <a:ext cx="2909466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6359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28"/>
          <p:cNvSpPr>
            <a:spLocks noChangeArrowheads="1"/>
          </p:cNvSpPr>
          <p:nvPr/>
        </p:nvSpPr>
        <p:spPr bwMode="auto">
          <a:xfrm>
            <a:off x="367562" y="1499478"/>
            <a:ext cx="6826140" cy="712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0" marR="0" lvl="0" indent="0" algn="just" defTabSz="995564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327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4.3 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장애처리 방안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lvl="0" algn="just" fontAlgn="base" latinLnBrk="0">
              <a:lnSpc>
                <a:spcPct val="120000"/>
              </a:lnSpc>
              <a:spcAft>
                <a:spcPts val="653"/>
              </a:spcAft>
              <a:defRPr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고등학교 입학전형 시스템기능개선 사업의 </a:t>
            </a:r>
            <a:r>
              <a:rPr lang="ko-KR" altLang="en-US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안정적인 시스템 운영 및 장애발생 최소화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를 위한 사전 및 사후 장애 관리 방안을 수립합니다</a:t>
            </a:r>
          </a:p>
        </p:txBody>
      </p:sp>
      <p:grpSp>
        <p:nvGrpSpPr>
          <p:cNvPr id="17" name="그룹 120"/>
          <p:cNvGrpSpPr/>
          <p:nvPr/>
        </p:nvGrpSpPr>
        <p:grpSpPr>
          <a:xfrm>
            <a:off x="354096" y="2508988"/>
            <a:ext cx="6854424" cy="304732"/>
            <a:chOff x="351375" y="3691740"/>
            <a:chExt cx="6274068" cy="284889"/>
          </a:xfrm>
        </p:grpSpPr>
        <p:pic>
          <p:nvPicPr>
            <p:cNvPr id="130" name="Picture 2" descr="D:\Users\mostvisual\Desktop\Group 1.png"/>
            <p:cNvPicPr>
              <a:picLocks noChangeAspect="1" noChangeArrowheads="1"/>
            </p:cNvPicPr>
            <p:nvPr/>
          </p:nvPicPr>
          <p:blipFill>
            <a:blip r:embed="rId2" cstate="print"/>
            <a:stretch>
              <a:fillRect/>
            </a:stretch>
          </p:blipFill>
          <p:spPr bwMode="auto">
            <a:xfrm>
              <a:off x="351375" y="3692860"/>
              <a:ext cx="6274068" cy="2837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" name="TextBox 130"/>
            <p:cNvSpPr txBox="1"/>
            <p:nvPr/>
          </p:nvSpPr>
          <p:spPr>
            <a:xfrm>
              <a:off x="571417" y="3691740"/>
              <a:ext cx="1354591" cy="27334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marL="0" marR="0" lvl="0" indent="0" algn="l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3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  <a:cs typeface="+mn-cs"/>
                </a:rPr>
                <a:t>장애대응 체계 구축</a:t>
              </a:r>
            </a:p>
          </p:txBody>
        </p:sp>
      </p:grpSp>
      <p:sp>
        <p:nvSpPr>
          <p:cNvPr id="120" name="Rectangle 128"/>
          <p:cNvSpPr>
            <a:spLocks noChangeArrowheads="1"/>
          </p:cNvSpPr>
          <p:nvPr/>
        </p:nvSpPr>
        <p:spPr bwMode="auto">
          <a:xfrm>
            <a:off x="2570967" y="1051311"/>
            <a:ext cx="4622734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96791" lvl="0" indent="-96791" algn="r" eaLnBrk="0" fontAlgn="base" latinLnBrk="0" hangingPunct="0">
              <a:spcAft>
                <a:spcPts val="327"/>
              </a:spcAft>
              <a:defRPr/>
            </a:pPr>
            <a:r>
              <a:rPr lang="en-US" altLang="ko-KR" sz="1100" dirty="0">
                <a:solidFill>
                  <a:prstClr val="white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4. </a:t>
            </a:r>
            <a:r>
              <a:rPr lang="ko-KR" altLang="en-US" sz="1100" dirty="0">
                <a:solidFill>
                  <a:prstClr val="white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기타지원사항  ▶ </a:t>
            </a:r>
            <a:r>
              <a:rPr lang="en-US" altLang="ko-KR" sz="1100" dirty="0" smtClean="0">
                <a:solidFill>
                  <a:prstClr val="white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4.3 </a:t>
            </a:r>
            <a:r>
              <a:rPr lang="ko-KR" altLang="en-US" sz="1100" dirty="0" smtClean="0">
                <a:solidFill>
                  <a:prstClr val="white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장애처리방안</a:t>
            </a:r>
            <a:endParaRPr lang="en-US" altLang="ko-KR" sz="1100" dirty="0">
              <a:solidFill>
                <a:prstClr val="white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grpSp>
        <p:nvGrpSpPr>
          <p:cNvPr id="121" name="그룹 120"/>
          <p:cNvGrpSpPr/>
          <p:nvPr/>
        </p:nvGrpSpPr>
        <p:grpSpPr>
          <a:xfrm>
            <a:off x="354096" y="2934432"/>
            <a:ext cx="6839605" cy="7164796"/>
            <a:chOff x="827263" y="2980978"/>
            <a:chExt cx="6157662" cy="7164796"/>
          </a:xfrm>
        </p:grpSpPr>
        <p:sp>
          <p:nvSpPr>
            <p:cNvPr id="122" name="양쪽 모서리가 둥근 사각형 121"/>
            <p:cNvSpPr/>
            <p:nvPr/>
          </p:nvSpPr>
          <p:spPr>
            <a:xfrm>
              <a:off x="899869" y="8253412"/>
              <a:ext cx="1298446" cy="385763"/>
            </a:xfrm>
            <a:prstGeom prst="round2Same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 w="6350" algn="ctr">
              <a:noFill/>
              <a:round/>
              <a:headEnd/>
              <a:tailEnd/>
            </a:ln>
          </p:spPr>
          <p:txBody>
            <a:bodyPr wrap="square" lIns="40116" tIns="40116" rIns="40116" bIns="40116" anchor="ctr"/>
            <a:lstStyle/>
            <a:p>
              <a:pPr marL="0" marR="0" lvl="0" indent="0" algn="ctr" defTabSz="9955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Arial" pitchFamily="34" charset="0"/>
              </a:endParaRPr>
            </a:p>
          </p:txBody>
        </p:sp>
        <p:sp>
          <p:nvSpPr>
            <p:cNvPr id="123" name="양쪽 모서리가 둥근 사각형 122"/>
            <p:cNvSpPr/>
            <p:nvPr/>
          </p:nvSpPr>
          <p:spPr>
            <a:xfrm>
              <a:off x="2465797" y="8253412"/>
              <a:ext cx="1298446" cy="385763"/>
            </a:xfrm>
            <a:prstGeom prst="round2Same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 w="6350" algn="ctr">
              <a:noFill/>
              <a:round/>
              <a:headEnd/>
              <a:tailEnd/>
            </a:ln>
          </p:spPr>
          <p:txBody>
            <a:bodyPr wrap="square" lIns="40116" tIns="40116" rIns="40116" bIns="40116" anchor="ctr"/>
            <a:lstStyle/>
            <a:p>
              <a:pPr marL="0" marR="0" lvl="0" indent="0" algn="ctr" defTabSz="9955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Arial" pitchFamily="34" charset="0"/>
              </a:endParaRPr>
            </a:p>
          </p:txBody>
        </p:sp>
        <p:sp>
          <p:nvSpPr>
            <p:cNvPr id="124" name="양쪽 모서리가 둥근 사각형 123"/>
            <p:cNvSpPr/>
            <p:nvPr/>
          </p:nvSpPr>
          <p:spPr>
            <a:xfrm>
              <a:off x="4031725" y="8253412"/>
              <a:ext cx="1298446" cy="385763"/>
            </a:xfrm>
            <a:prstGeom prst="round2Same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 w="6350" algn="ctr">
              <a:noFill/>
              <a:round/>
              <a:headEnd/>
              <a:tailEnd/>
            </a:ln>
          </p:spPr>
          <p:txBody>
            <a:bodyPr wrap="square" lIns="40116" tIns="40116" rIns="40116" bIns="40116" anchor="ctr"/>
            <a:lstStyle/>
            <a:p>
              <a:pPr marL="0" marR="0" lvl="0" indent="0" algn="ctr" defTabSz="9955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Arial" pitchFamily="34" charset="0"/>
              </a:endParaRPr>
            </a:p>
          </p:txBody>
        </p:sp>
        <p:sp>
          <p:nvSpPr>
            <p:cNvPr id="125" name="양쪽 모서리가 둥근 사각형 124"/>
            <p:cNvSpPr/>
            <p:nvPr/>
          </p:nvSpPr>
          <p:spPr>
            <a:xfrm>
              <a:off x="5597654" y="8253412"/>
              <a:ext cx="1298446" cy="385763"/>
            </a:xfrm>
            <a:prstGeom prst="round2Same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 w="6350" algn="ctr">
              <a:noFill/>
              <a:round/>
              <a:headEnd/>
              <a:tailEnd/>
            </a:ln>
          </p:spPr>
          <p:txBody>
            <a:bodyPr wrap="square" lIns="40116" tIns="40116" rIns="40116" bIns="40116" anchor="ctr"/>
            <a:lstStyle/>
            <a:p>
              <a:pPr marL="0" marR="0" lvl="0" indent="0" algn="ctr" defTabSz="9955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Arial" pitchFamily="34" charset="0"/>
              </a:endParaRPr>
            </a:p>
          </p:txBody>
        </p:sp>
        <p:sp>
          <p:nvSpPr>
            <p:cNvPr id="126" name="Freeform 256"/>
            <p:cNvSpPr>
              <a:spLocks/>
            </p:cNvSpPr>
            <p:nvPr/>
          </p:nvSpPr>
          <p:spPr bwMode="gray">
            <a:xfrm>
              <a:off x="1002692" y="7984024"/>
              <a:ext cx="2829193" cy="307777"/>
            </a:xfrm>
            <a:custGeom>
              <a:avLst/>
              <a:gdLst>
                <a:gd name="T0" fmla="*/ 2147483647 w 1361"/>
                <a:gd name="T1" fmla="*/ 0 h 159"/>
                <a:gd name="T2" fmla="*/ 0 w 1361"/>
                <a:gd name="T3" fmla="*/ 0 h 159"/>
                <a:gd name="T4" fmla="*/ 0 w 1361"/>
                <a:gd name="T5" fmla="*/ 2147483647 h 159"/>
                <a:gd name="T6" fmla="*/ 2147483647 w 1361"/>
                <a:gd name="T7" fmla="*/ 0 h 15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61" h="159">
                  <a:moveTo>
                    <a:pt x="1361" y="0"/>
                  </a:moveTo>
                  <a:lnTo>
                    <a:pt x="0" y="0"/>
                  </a:lnTo>
                  <a:lnTo>
                    <a:pt x="0" y="159"/>
                  </a:lnTo>
                  <a:lnTo>
                    <a:pt x="1361" y="0"/>
                  </a:lnTo>
                  <a:close/>
                </a:path>
              </a:pathLst>
            </a:custGeom>
            <a:gradFill rotWithShape="1">
              <a:gsLst>
                <a:gs pos="0">
                  <a:srgbClr val="B2B2B2">
                    <a:alpha val="0"/>
                  </a:srgbClr>
                </a:gs>
                <a:gs pos="100000">
                  <a:srgbClr val="B2B2B2">
                    <a:alpha val="60001"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99CCFF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FFFF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marL="0" marR="0" lvl="0" indent="0" algn="l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127" name="Freeform 260"/>
            <p:cNvSpPr>
              <a:spLocks/>
            </p:cNvSpPr>
            <p:nvPr/>
          </p:nvSpPr>
          <p:spPr bwMode="gray">
            <a:xfrm flipH="1">
              <a:off x="3970633" y="7984024"/>
              <a:ext cx="2829193" cy="307777"/>
            </a:xfrm>
            <a:custGeom>
              <a:avLst/>
              <a:gdLst>
                <a:gd name="T0" fmla="*/ 2147483647 w 1361"/>
                <a:gd name="T1" fmla="*/ 0 h 159"/>
                <a:gd name="T2" fmla="*/ 0 w 1361"/>
                <a:gd name="T3" fmla="*/ 0 h 159"/>
                <a:gd name="T4" fmla="*/ 0 w 1361"/>
                <a:gd name="T5" fmla="*/ 2147483647 h 159"/>
                <a:gd name="T6" fmla="*/ 2147483647 w 1361"/>
                <a:gd name="T7" fmla="*/ 0 h 15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61" h="159">
                  <a:moveTo>
                    <a:pt x="1361" y="0"/>
                  </a:moveTo>
                  <a:lnTo>
                    <a:pt x="0" y="0"/>
                  </a:lnTo>
                  <a:lnTo>
                    <a:pt x="0" y="159"/>
                  </a:lnTo>
                  <a:lnTo>
                    <a:pt x="1361" y="0"/>
                  </a:lnTo>
                  <a:close/>
                </a:path>
              </a:pathLst>
            </a:custGeom>
            <a:gradFill rotWithShape="1">
              <a:gsLst>
                <a:gs pos="0">
                  <a:srgbClr val="B2B2B2">
                    <a:alpha val="0"/>
                  </a:srgbClr>
                </a:gs>
                <a:gs pos="100000">
                  <a:srgbClr val="B2B2B2">
                    <a:alpha val="60001"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 cap="flat" cmpd="sng">
                  <a:solidFill>
                    <a:srgbClr val="99CCFF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FFFF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marL="0" marR="0" lvl="0" indent="0" algn="l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pic>
          <p:nvPicPr>
            <p:cNvPr id="128" name="Picture 23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3539"/>
            <a:stretch>
              <a:fillRect/>
            </a:stretch>
          </p:blipFill>
          <p:spPr bwMode="gray">
            <a:xfrm>
              <a:off x="3831885" y="7505009"/>
              <a:ext cx="137154" cy="3344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99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FFFF">
                        <a:alpha val="50000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129" name="Picture 23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3539"/>
            <a:stretch>
              <a:fillRect/>
            </a:stretch>
          </p:blipFill>
          <p:spPr bwMode="gray">
            <a:xfrm flipV="1">
              <a:off x="3831885" y="7815748"/>
              <a:ext cx="137154" cy="2416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99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FFFF">
                        <a:alpha val="50000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132" name="Picture 23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3539"/>
            <a:stretch>
              <a:fillRect/>
            </a:stretch>
          </p:blipFill>
          <p:spPr bwMode="gray">
            <a:xfrm>
              <a:off x="3831885" y="7362038"/>
              <a:ext cx="137154" cy="2384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99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FFFF">
                        <a:alpha val="50000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133" name="AutoShape 235" descr="어두운 상향 대각선"/>
            <p:cNvSpPr>
              <a:spLocks noChangeArrowheads="1"/>
            </p:cNvSpPr>
            <p:nvPr/>
          </p:nvSpPr>
          <p:spPr bwMode="auto">
            <a:xfrm>
              <a:off x="827263" y="7384365"/>
              <a:ext cx="948911" cy="650682"/>
            </a:xfrm>
            <a:prstGeom prst="roundRect">
              <a:avLst>
                <a:gd name="adj" fmla="val 3981"/>
              </a:avLst>
            </a:prstGeom>
            <a:pattFill prst="dkUpDiag">
              <a:fgClr>
                <a:srgbClr val="D4E3F0"/>
              </a:fgClr>
              <a:bgClr>
                <a:srgbClr val="E9F0F7"/>
              </a:bgClr>
            </a:pattFill>
            <a:ln w="9525">
              <a:noFill/>
            </a:ln>
            <a:effectLst/>
            <a:extLst/>
          </p:spPr>
          <p:txBody>
            <a:bodyPr wrap="square" lIns="90000" tIns="40116" rIns="1800000" bIns="40116" anchor="ctr"/>
            <a:lstStyle/>
            <a:p>
              <a:pPr marL="99063" marR="0" lvl="0" indent="-99063" algn="l" defTabSz="1109149" rtl="0" eaLnBrk="1" fontAlgn="ctr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  <a:buSzPct val="80000"/>
                <a:buFont typeface="Wingdings" pitchFamily="2" charset="2"/>
                <a:buChar char="§"/>
                <a:tabLst/>
                <a:defRPr/>
              </a:pPr>
              <a:endPara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135" name="AutoShape 237" descr="어두운 상향 대각선"/>
            <p:cNvSpPr>
              <a:spLocks noChangeArrowheads="1"/>
            </p:cNvSpPr>
            <p:nvPr/>
          </p:nvSpPr>
          <p:spPr bwMode="auto">
            <a:xfrm>
              <a:off x="5905138" y="7384365"/>
              <a:ext cx="1071712" cy="650682"/>
            </a:xfrm>
            <a:prstGeom prst="roundRect">
              <a:avLst>
                <a:gd name="adj" fmla="val 3981"/>
              </a:avLst>
            </a:prstGeom>
            <a:pattFill prst="dkUpDiag">
              <a:fgClr>
                <a:srgbClr val="D4E3F0"/>
              </a:fgClr>
              <a:bgClr>
                <a:srgbClr val="E9F0F7"/>
              </a:bgClr>
            </a:pattFill>
            <a:ln w="9525">
              <a:noFill/>
            </a:ln>
            <a:effectLst/>
            <a:extLst/>
          </p:spPr>
          <p:txBody>
            <a:bodyPr wrap="square" lIns="90000" tIns="40116" rIns="1800000" bIns="40116" anchor="ctr"/>
            <a:lstStyle/>
            <a:p>
              <a:pPr marL="99063" marR="0" lvl="0" indent="-99063" algn="l" defTabSz="1109149" rtl="0" eaLnBrk="1" fontAlgn="ctr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  <a:buSzPct val="80000"/>
                <a:buFont typeface="Wingdings" pitchFamily="2" charset="2"/>
                <a:buChar char="§"/>
                <a:tabLst/>
                <a:defRPr/>
              </a:pPr>
              <a:endPara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136" name="AutoShape 276"/>
            <p:cNvSpPr>
              <a:spLocks noChangeArrowheads="1"/>
            </p:cNvSpPr>
            <p:nvPr/>
          </p:nvSpPr>
          <p:spPr bwMode="gray">
            <a:xfrm>
              <a:off x="900625" y="7349279"/>
              <a:ext cx="2931260" cy="722448"/>
            </a:xfrm>
            <a:prstGeom prst="roundRect">
              <a:avLst>
                <a:gd name="adj" fmla="val 2398"/>
              </a:avLst>
            </a:prstGeom>
            <a:solidFill>
              <a:schemeClr val="bg1"/>
            </a:solidFill>
            <a:ln w="9525" algn="ctr">
              <a:solidFill>
                <a:srgbClr val="C0C0C0"/>
              </a:solidFill>
              <a:round/>
              <a:headEnd/>
              <a:tailEnd/>
            </a:ln>
            <a:effectLst>
              <a:outerShdw dist="25400" dir="5400000" algn="ctr" rotWithShape="0">
                <a:srgbClr val="DDDDDD"/>
              </a:outerShdw>
            </a:effectLst>
          </p:spPr>
          <p:txBody>
            <a:bodyPr lIns="72425" tIns="37660" rIns="8691" bIns="37660"/>
            <a:lstStyle>
              <a:lvl1pPr defTabSz="736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598488" indent="-231775" defTabSz="736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920750" indent="-184150" defTabSz="736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287463" indent="-184150" defTabSz="736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1655763" indent="-184150" defTabSz="736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112963" indent="-184150" algn="ctr" defTabSz="736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570163" indent="-184150" algn="ctr" defTabSz="736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027363" indent="-184150" algn="ctr" defTabSz="736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484563" indent="-184150" algn="ctr" defTabSz="736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marL="0" marR="0" lvl="0" indent="0" algn="l" defTabSz="7366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137" name="AutoShape 276"/>
            <p:cNvSpPr>
              <a:spLocks noChangeArrowheads="1"/>
            </p:cNvSpPr>
            <p:nvPr/>
          </p:nvSpPr>
          <p:spPr bwMode="gray">
            <a:xfrm>
              <a:off x="3970633" y="7349279"/>
              <a:ext cx="2931260" cy="722448"/>
            </a:xfrm>
            <a:prstGeom prst="roundRect">
              <a:avLst>
                <a:gd name="adj" fmla="val 2398"/>
              </a:avLst>
            </a:prstGeom>
            <a:solidFill>
              <a:schemeClr val="bg1"/>
            </a:solidFill>
            <a:ln w="9525" algn="ctr">
              <a:solidFill>
                <a:srgbClr val="C0C0C0"/>
              </a:solidFill>
              <a:round/>
              <a:headEnd/>
              <a:tailEnd/>
            </a:ln>
            <a:effectLst>
              <a:outerShdw dist="25400" dir="5400000" algn="ctr" rotWithShape="0">
                <a:srgbClr val="DDDDDD"/>
              </a:outerShdw>
            </a:effectLst>
          </p:spPr>
          <p:txBody>
            <a:bodyPr lIns="72425" tIns="37660" rIns="8691" bIns="37660"/>
            <a:lstStyle>
              <a:lvl1pPr defTabSz="736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598488" indent="-231775" defTabSz="736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920750" indent="-184150" defTabSz="736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287463" indent="-184150" defTabSz="736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1655763" indent="-184150" defTabSz="736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112963" indent="-184150" algn="ctr" defTabSz="736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570163" indent="-184150" algn="ctr" defTabSz="736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027363" indent="-184150" algn="ctr" defTabSz="736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484563" indent="-184150" algn="ctr" defTabSz="736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marL="0" marR="0" lvl="0" indent="0" algn="l" defTabSz="7366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139" name="Oval 49"/>
            <p:cNvSpPr>
              <a:spLocks noChangeArrowheads="1"/>
            </p:cNvSpPr>
            <p:nvPr/>
          </p:nvSpPr>
          <p:spPr bwMode="gray">
            <a:xfrm>
              <a:off x="1080269" y="8350707"/>
              <a:ext cx="1003453" cy="169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B2B2B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AEAEA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 defTabSz="942975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defTabSz="942975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defTabSz="942975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defTabSz="942975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defTabSz="942975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defTabSz="94297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defTabSz="94297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defTabSz="94297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defTabSz="94297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marL="0" marR="0" lvl="0" indent="0" algn="l" defTabSz="942975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예방정비 계획 수립</a:t>
              </a:r>
            </a:p>
          </p:txBody>
        </p:sp>
        <p:sp>
          <p:nvSpPr>
            <p:cNvPr id="157" name="Oval 49"/>
            <p:cNvSpPr>
              <a:spLocks noChangeArrowheads="1"/>
            </p:cNvSpPr>
            <p:nvPr/>
          </p:nvSpPr>
          <p:spPr bwMode="gray">
            <a:xfrm>
              <a:off x="2734084" y="8350707"/>
              <a:ext cx="735570" cy="169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B2B2B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AEAEA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 defTabSz="942975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defTabSz="942975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defTabSz="942975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defTabSz="942975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defTabSz="942975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defTabSz="94297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defTabSz="94297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defTabSz="94297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defTabSz="94297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marL="0" marR="0" lvl="0" indent="0" algn="l" defTabSz="942975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예방점검 실시</a:t>
              </a:r>
            </a:p>
          </p:txBody>
        </p:sp>
        <p:sp>
          <p:nvSpPr>
            <p:cNvPr id="158" name="Oval 49"/>
            <p:cNvSpPr>
              <a:spLocks noChangeArrowheads="1"/>
            </p:cNvSpPr>
            <p:nvPr/>
          </p:nvSpPr>
          <p:spPr bwMode="gray">
            <a:xfrm>
              <a:off x="4168831" y="8350707"/>
              <a:ext cx="1034535" cy="169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B2B2B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AEAEA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 defTabSz="942975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defTabSz="942975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defTabSz="942975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defTabSz="942975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defTabSz="942975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defTabSz="94297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defTabSz="94297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defTabSz="94297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defTabSz="94297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marL="0" marR="0" lvl="0" indent="0" algn="l" defTabSz="942975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점검결과 분석</a:t>
              </a:r>
              <a:r>
                <a:rPr kumimoji="1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/</a:t>
              </a:r>
              <a:r>
                <a:rPr kumimoji="1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보고</a:t>
              </a:r>
            </a:p>
          </p:txBody>
        </p:sp>
        <p:sp>
          <p:nvSpPr>
            <p:cNvPr id="159" name="Oval 49"/>
            <p:cNvSpPr>
              <a:spLocks noChangeArrowheads="1"/>
            </p:cNvSpPr>
            <p:nvPr/>
          </p:nvSpPr>
          <p:spPr bwMode="gray">
            <a:xfrm>
              <a:off x="5902436" y="8350707"/>
              <a:ext cx="735570" cy="169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B2B2B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AEAEA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 defTabSz="942975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defTabSz="942975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defTabSz="942975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defTabSz="942975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defTabSz="942975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defTabSz="94297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defTabSz="94297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defTabSz="94297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defTabSz="94297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marL="0" marR="0" lvl="0" indent="0" algn="l" defTabSz="942975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문서이력 관리</a:t>
              </a:r>
            </a:p>
          </p:txBody>
        </p:sp>
        <p:sp>
          <p:nvSpPr>
            <p:cNvPr id="160" name="Text Box 130"/>
            <p:cNvSpPr txBox="1">
              <a:spLocks noChangeArrowheads="1"/>
            </p:cNvSpPr>
            <p:nvPr/>
          </p:nvSpPr>
          <p:spPr bwMode="gray">
            <a:xfrm>
              <a:off x="838383" y="9991886"/>
              <a:ext cx="3525406" cy="153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 marL="133350" indent="-1333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marL="133350" marR="0" lvl="0" indent="-133350" algn="l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Rix모던고딕 L" pitchFamily="18" charset="-127"/>
                <a:buChar char="※"/>
                <a:tabLst/>
                <a:defRPr/>
              </a:pPr>
              <a: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비상대책 관련 세부 계획은 장비납품 기업 및 </a:t>
              </a:r>
              <a:r>
                <a:rPr kumimoji="1" lang="ko-KR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발주처의 </a:t>
              </a:r>
              <a: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운영 지침에 따름</a:t>
              </a:r>
            </a:p>
          </p:txBody>
        </p:sp>
        <p:sp>
          <p:nvSpPr>
            <p:cNvPr id="161" name="Rectangle 165"/>
            <p:cNvSpPr>
              <a:spLocks noChangeArrowheads="1"/>
            </p:cNvSpPr>
            <p:nvPr/>
          </p:nvSpPr>
          <p:spPr bwMode="gray">
            <a:xfrm>
              <a:off x="828858" y="2980978"/>
              <a:ext cx="6147992" cy="4267711"/>
            </a:xfrm>
            <a:prstGeom prst="rect">
              <a:avLst/>
            </a:prstGeom>
            <a:blipFill dpi="0" rotWithShape="1">
              <a:blip r:embed="rId5" cstate="print"/>
              <a:srcRect/>
              <a:tile tx="0" ty="0" sx="100000" sy="100000" flip="none" algn="tl"/>
            </a:blipFill>
            <a:ln w="9525">
              <a:solidFill>
                <a:schemeClr val="bg1">
                  <a:lumMod val="85000"/>
                </a:schemeClr>
              </a:solidFill>
            </a:ln>
            <a:effectLst>
              <a:outerShdw dist="25400" dir="5400000" algn="t" rotWithShape="0">
                <a:schemeClr val="bg1">
                  <a:lumMod val="50000"/>
                  <a:alpha val="40000"/>
                </a:schemeClr>
              </a:out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6350"/>
              </a:sp3d>
            </a:bodyPr>
            <a:lstStyle/>
            <a:p>
              <a:pPr algn="ctr"/>
              <a:endParaRPr lang="ko-KR" altLang="en-US" sz="1700" dirty="0">
                <a:solidFill>
                  <a:schemeClr val="lt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163" name="Rectangle 193"/>
            <p:cNvSpPr>
              <a:spLocks noChangeArrowheads="1"/>
            </p:cNvSpPr>
            <p:nvPr/>
          </p:nvSpPr>
          <p:spPr bwMode="auto">
            <a:xfrm>
              <a:off x="4626100" y="3287181"/>
              <a:ext cx="2315664" cy="215300"/>
            </a:xfrm>
            <a:prstGeom prst="rect">
              <a:avLst/>
            </a:prstGeom>
            <a:gradFill rotWithShape="1">
              <a:gsLst>
                <a:gs pos="0">
                  <a:srgbClr val="B2B2B2"/>
                </a:gs>
                <a:gs pos="100000">
                  <a:srgbClr val="EAEAEA">
                    <a:alpha val="0"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164" name="Rectangle 200"/>
            <p:cNvSpPr>
              <a:spLocks noChangeArrowheads="1"/>
            </p:cNvSpPr>
            <p:nvPr/>
          </p:nvSpPr>
          <p:spPr bwMode="auto">
            <a:xfrm>
              <a:off x="4626100" y="3733728"/>
              <a:ext cx="2315664" cy="215300"/>
            </a:xfrm>
            <a:prstGeom prst="rect">
              <a:avLst/>
            </a:prstGeom>
            <a:gradFill rotWithShape="1">
              <a:gsLst>
                <a:gs pos="0">
                  <a:srgbClr val="B2B2B2"/>
                </a:gs>
                <a:gs pos="100000">
                  <a:srgbClr val="EAEAEA">
                    <a:alpha val="0"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marL="0" marR="0" lvl="0" indent="0" algn="l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165" name="Rectangle 204"/>
            <p:cNvSpPr>
              <a:spLocks noChangeArrowheads="1"/>
            </p:cNvSpPr>
            <p:nvPr/>
          </p:nvSpPr>
          <p:spPr bwMode="auto">
            <a:xfrm>
              <a:off x="4626100" y="4862854"/>
              <a:ext cx="2315664" cy="215300"/>
            </a:xfrm>
            <a:prstGeom prst="rect">
              <a:avLst/>
            </a:prstGeom>
            <a:gradFill rotWithShape="1">
              <a:gsLst>
                <a:gs pos="0">
                  <a:srgbClr val="B2B2B2"/>
                </a:gs>
                <a:gs pos="100000">
                  <a:srgbClr val="EAEAEA">
                    <a:alpha val="0"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marL="0" marR="0" lvl="0" indent="0" algn="l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166" name="Rectangle 208"/>
            <p:cNvSpPr>
              <a:spLocks noChangeArrowheads="1"/>
            </p:cNvSpPr>
            <p:nvPr/>
          </p:nvSpPr>
          <p:spPr bwMode="auto">
            <a:xfrm>
              <a:off x="4626100" y="5840472"/>
              <a:ext cx="2315664" cy="215299"/>
            </a:xfrm>
            <a:prstGeom prst="rect">
              <a:avLst/>
            </a:prstGeom>
            <a:gradFill rotWithShape="1">
              <a:gsLst>
                <a:gs pos="0">
                  <a:srgbClr val="B2B2B2"/>
                </a:gs>
                <a:gs pos="100000">
                  <a:srgbClr val="EAEAEA">
                    <a:alpha val="0"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marL="0" marR="0" lvl="0" indent="0" algn="l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167" name="Rectangle 212"/>
            <p:cNvSpPr>
              <a:spLocks noChangeArrowheads="1"/>
            </p:cNvSpPr>
            <p:nvPr/>
          </p:nvSpPr>
          <p:spPr bwMode="auto">
            <a:xfrm>
              <a:off x="4626100" y="6288614"/>
              <a:ext cx="2315664" cy="215300"/>
            </a:xfrm>
            <a:prstGeom prst="rect">
              <a:avLst/>
            </a:prstGeom>
            <a:gradFill rotWithShape="1">
              <a:gsLst>
                <a:gs pos="0">
                  <a:srgbClr val="B2B2B2"/>
                </a:gs>
                <a:gs pos="100000">
                  <a:srgbClr val="EAEAEA">
                    <a:alpha val="0"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marL="0" marR="0" lvl="0" indent="0" algn="l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168" name="직사각형 12"/>
            <p:cNvSpPr>
              <a:spLocks noChangeArrowheads="1"/>
            </p:cNvSpPr>
            <p:nvPr/>
          </p:nvSpPr>
          <p:spPr bwMode="gray">
            <a:xfrm>
              <a:off x="1624668" y="7550226"/>
              <a:ext cx="216415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99CC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FFFF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76200" indent="-762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152400" indent="-698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455613" indent="-98425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marL="99063" marR="0" lvl="0" indent="-99063" algn="l" defTabSz="1109149" rtl="0" eaLnBrk="1" fontAlgn="ctr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500"/>
                </a:spcAft>
                <a:buClr>
                  <a:prstClr val="white">
                    <a:lumMod val="50000"/>
                  </a:prstClr>
                </a:buClr>
                <a:buSzPct val="80000"/>
                <a:buFont typeface="Wingdings" pitchFamily="2" charset="2"/>
                <a:buChar char="§"/>
                <a:tabLst/>
                <a:defRPr/>
              </a:pPr>
              <a: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하자 접수 후 신속하게 조치 완료</a:t>
              </a:r>
              <a:b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</a:br>
              <a:r>
                <a:rPr kumimoji="1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(</a:t>
              </a:r>
              <a: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해당 제품공급업체에 통보</a:t>
              </a:r>
              <a:r>
                <a:rPr kumimoji="1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)</a:t>
              </a:r>
            </a:p>
          </p:txBody>
        </p:sp>
        <p:sp>
          <p:nvSpPr>
            <p:cNvPr id="169" name="AutoShape 240" descr="채우기1-01"/>
            <p:cNvSpPr>
              <a:spLocks noChangeArrowheads="1"/>
            </p:cNvSpPr>
            <p:nvPr/>
          </p:nvSpPr>
          <p:spPr bwMode="gray">
            <a:xfrm>
              <a:off x="980365" y="7419451"/>
              <a:ext cx="578915" cy="578915"/>
            </a:xfrm>
            <a:prstGeom prst="roundRect">
              <a:avLst>
                <a:gd name="adj" fmla="val 1593"/>
              </a:avLst>
            </a:prstGeom>
            <a:blipFill dpi="0" rotWithShape="1">
              <a:blip r:embed="rId6"/>
              <a:srcRect/>
              <a:stretch>
                <a:fillRect/>
              </a:stretch>
            </a:blipFill>
            <a:ln w="25400" algn="ctr">
              <a:solidFill>
                <a:srgbClr val="B2B2B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EAEAEA"/>
                    </a:outerShdw>
                  </a:effectLst>
                </a14:hiddenEffects>
              </a:ext>
            </a:extLst>
          </p:spPr>
          <p:txBody>
            <a:bodyPr wrap="none" lIns="0" tIns="10799" rIns="0" bIns="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marL="0" marR="0" lvl="0" indent="0" algn="l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170" name="모서리가 둥근 직사각형 11"/>
            <p:cNvSpPr>
              <a:spLocks noChangeArrowheads="1"/>
            </p:cNvSpPr>
            <p:nvPr/>
          </p:nvSpPr>
          <p:spPr bwMode="gray">
            <a:xfrm>
              <a:off x="1145560" y="7555818"/>
              <a:ext cx="250123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marL="0" marR="0" lvl="0" indent="0" algn="ctr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H/W</a:t>
              </a:r>
              <a:r>
                <a:rPr kumimoji="1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/>
              </a:r>
              <a:br>
                <a:rPr kumimoji="1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</a:br>
              <a: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장애</a:t>
              </a:r>
            </a:p>
          </p:txBody>
        </p:sp>
        <p:sp>
          <p:nvSpPr>
            <p:cNvPr id="171" name="AutoShape 242"/>
            <p:cNvSpPr>
              <a:spLocks noChangeArrowheads="1"/>
            </p:cNvSpPr>
            <p:nvPr/>
          </p:nvSpPr>
          <p:spPr bwMode="gray">
            <a:xfrm rot="5400000">
              <a:off x="980365" y="7419451"/>
              <a:ext cx="140343" cy="140343"/>
            </a:xfrm>
            <a:prstGeom prst="rtTriangle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 w="6350" algn="ctr">
              <a:noFill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40116" tIns="40116" rIns="40116" bIns="40116" anchor="ctr"/>
            <a:lstStyle/>
            <a:p>
              <a:pPr marL="0" marR="0" lvl="0" indent="0" algn="ctr" defTabSz="9955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Arial" pitchFamily="34" charset="0"/>
              </a:endParaRPr>
            </a:p>
          </p:txBody>
        </p:sp>
        <p:sp>
          <p:nvSpPr>
            <p:cNvPr id="172" name="직사각형 12"/>
            <p:cNvSpPr>
              <a:spLocks noChangeArrowheads="1"/>
            </p:cNvSpPr>
            <p:nvPr/>
          </p:nvSpPr>
          <p:spPr bwMode="gray">
            <a:xfrm>
              <a:off x="4084954" y="7405039"/>
              <a:ext cx="2092007" cy="6796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99CC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FFFF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marL="76200" indent="-762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152400" indent="-698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455613" indent="-98425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marL="99063" marR="0" lvl="0" indent="-99063" algn="l" defTabSz="1109149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500"/>
                </a:spcAft>
                <a:buClr>
                  <a:prstClr val="white">
                    <a:lumMod val="50000"/>
                  </a:prstClr>
                </a:buClr>
                <a:buSzPct val="80000"/>
                <a:buFont typeface="Wingdings" pitchFamily="2" charset="2"/>
                <a:buChar char="§"/>
                <a:tabLst/>
                <a:defRPr/>
              </a:pPr>
              <a: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제품공급업체의 본사 및 지역 </a:t>
              </a:r>
              <a:r>
                <a:rPr kumimoji="1" lang="en-US" altLang="ko-KR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/>
              </a:r>
              <a:br>
                <a:rPr kumimoji="1" lang="en-US" altLang="ko-KR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</a:br>
              <a:r>
                <a:rPr kumimoji="1" lang="ko-KR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유지보수망</a:t>
              </a:r>
              <a:r>
                <a:rPr kumimoji="1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, </a:t>
              </a:r>
              <a: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온라인 </a:t>
              </a:r>
              <a:r>
                <a:rPr kumimoji="1" lang="ko-KR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지원 등을 활용한 대처</a:t>
              </a:r>
              <a:endParaRPr kumimoji="1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  <a:p>
              <a:pPr marL="99063" marR="0" lvl="0" indent="-99063" algn="l" defTabSz="1109149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500"/>
                </a:spcAft>
                <a:buClr>
                  <a:prstClr val="white">
                    <a:lumMod val="50000"/>
                  </a:prstClr>
                </a:buClr>
                <a:buSzPct val="80000"/>
                <a:buFont typeface="Wingdings" pitchFamily="2" charset="2"/>
                <a:buChar char="§"/>
                <a:tabLst/>
                <a:defRPr/>
              </a:pPr>
              <a:r>
                <a:rPr kumimoji="1" lang="ko-KR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하자 </a:t>
              </a:r>
              <a: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접수 후 신속하게 조치 완료</a:t>
              </a:r>
              <a:b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</a:br>
              <a:r>
                <a:rPr kumimoji="1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(</a:t>
              </a:r>
              <a: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해당 제품공급업체에 통보</a:t>
              </a:r>
              <a:r>
                <a:rPr kumimoji="1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)</a:t>
              </a:r>
            </a:p>
          </p:txBody>
        </p:sp>
        <p:sp>
          <p:nvSpPr>
            <p:cNvPr id="173" name="AutoShape 251" descr="채우기1-01"/>
            <p:cNvSpPr>
              <a:spLocks noChangeArrowheads="1"/>
            </p:cNvSpPr>
            <p:nvPr/>
          </p:nvSpPr>
          <p:spPr bwMode="gray">
            <a:xfrm flipH="1">
              <a:off x="6238453" y="7419451"/>
              <a:ext cx="578916" cy="578915"/>
            </a:xfrm>
            <a:prstGeom prst="roundRect">
              <a:avLst>
                <a:gd name="adj" fmla="val 1593"/>
              </a:avLst>
            </a:prstGeom>
            <a:blipFill dpi="0" rotWithShape="1">
              <a:blip r:embed="rId6"/>
              <a:srcRect/>
              <a:stretch>
                <a:fillRect/>
              </a:stretch>
            </a:blipFill>
            <a:ln w="25400" algn="ctr">
              <a:solidFill>
                <a:srgbClr val="B2B2B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EAEAEA"/>
                    </a:outerShdw>
                  </a:effectLst>
                </a14:hiddenEffects>
              </a:ext>
            </a:extLst>
          </p:spPr>
          <p:txBody>
            <a:bodyPr wrap="none" lIns="0" tIns="10799" rIns="0" bIns="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marL="0" marR="0" lvl="0" indent="0" algn="l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174" name="모서리가 둥근 직사각형 11"/>
            <p:cNvSpPr>
              <a:spLocks noChangeArrowheads="1"/>
            </p:cNvSpPr>
            <p:nvPr/>
          </p:nvSpPr>
          <p:spPr bwMode="gray">
            <a:xfrm flipH="1">
              <a:off x="6368866" y="7478874"/>
              <a:ext cx="31968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marL="0" marR="0" lvl="0" indent="0" algn="ctr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시스템</a:t>
              </a:r>
              <a: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/>
              </a:r>
              <a:b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</a:br>
              <a:r>
                <a:rPr kumimoji="1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S/W</a:t>
              </a:r>
              <a:r>
                <a:rPr kumimoji="1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/>
              </a:r>
              <a:br>
                <a:rPr kumimoji="1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</a:br>
              <a:r>
                <a:rPr kumimoji="1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장애</a:t>
              </a:r>
            </a:p>
          </p:txBody>
        </p:sp>
        <p:sp>
          <p:nvSpPr>
            <p:cNvPr id="175" name="AutoShape 253"/>
            <p:cNvSpPr>
              <a:spLocks noChangeArrowheads="1"/>
            </p:cNvSpPr>
            <p:nvPr/>
          </p:nvSpPr>
          <p:spPr bwMode="gray">
            <a:xfrm rot="16200000" flipH="1">
              <a:off x="6677026" y="7419451"/>
              <a:ext cx="140343" cy="140343"/>
            </a:xfrm>
            <a:prstGeom prst="rtTriangle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 w="6350" algn="ctr">
              <a:noFill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40116" tIns="40116" rIns="40116" bIns="40116" anchor="ctr"/>
            <a:lstStyle/>
            <a:p>
              <a:pPr marL="0" marR="0" lvl="0" indent="0" algn="ctr" defTabSz="9955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Arial" pitchFamily="34" charset="0"/>
              </a:endParaRPr>
            </a:p>
          </p:txBody>
        </p:sp>
        <p:pic>
          <p:nvPicPr>
            <p:cNvPr id="176" name="Picture 291" descr="악세사리"/>
            <p:cNvPicPr>
              <a:picLocks noChangeAspect="1" noChangeArrowheads="1"/>
            </p:cNvPicPr>
            <p:nvPr/>
          </p:nvPicPr>
          <p:blipFill>
            <a:blip r:embed="rId7">
              <a:lum bright="-30000" contras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626100" y="2987357"/>
              <a:ext cx="106852" cy="4253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" name="Rectangle 166"/>
            <p:cNvSpPr>
              <a:spLocks noChangeArrowheads="1"/>
            </p:cNvSpPr>
            <p:nvPr/>
          </p:nvSpPr>
          <p:spPr bwMode="gray">
            <a:xfrm>
              <a:off x="894245" y="3052745"/>
              <a:ext cx="3731855" cy="41257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 algn="ctr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4E4E4"/>
                    </a:outerShdw>
                  </a:effectLst>
                </a14:hiddenEffects>
              </a:ext>
            </a:extLst>
          </p:spPr>
          <p:txBody>
            <a:bodyPr wrap="none" tIns="0" bIns="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marL="0" marR="0" lvl="0" indent="0" algn="l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pic>
          <p:nvPicPr>
            <p:cNvPr id="178" name="Picture 229" descr="2장-5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35" t="34781" r="56255" b="981"/>
            <a:stretch>
              <a:fillRect/>
            </a:stretch>
          </p:blipFill>
          <p:spPr bwMode="auto">
            <a:xfrm>
              <a:off x="903814" y="3089425"/>
              <a:ext cx="2138639" cy="4081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9" name="Rectangle 187" descr="01_0001_Hue_Saturation-1-copy-4"/>
            <p:cNvSpPr>
              <a:spLocks noChangeArrowheads="1"/>
            </p:cNvSpPr>
            <p:nvPr/>
          </p:nvSpPr>
          <p:spPr bwMode="gray">
            <a:xfrm>
              <a:off x="2926033" y="6381112"/>
              <a:ext cx="1518259" cy="215300"/>
            </a:xfrm>
            <a:prstGeom prst="rect">
              <a:avLst/>
            </a:prstGeom>
            <a:gradFill>
              <a:gsLst>
                <a:gs pos="0">
                  <a:srgbClr val="8C919B"/>
                </a:gs>
                <a:gs pos="100000">
                  <a:srgbClr val="9FA3AB"/>
                </a:gs>
              </a:gsLst>
              <a:lin ang="18900000" scaled="1"/>
            </a:gradFill>
            <a:ln w="6350">
              <a:solidFill>
                <a:srgbClr val="7C828C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-197040" algn="ctr">
                <a:buClr>
                  <a:schemeClr val="bg1">
                    <a:lumMod val="65000"/>
                  </a:schemeClr>
                </a:buClr>
                <a:buSzPct val="80000"/>
              </a:pPr>
              <a:r>
                <a:rPr lang="ko-KR" altLang="ko-KR" sz="1000" dirty="0">
                  <a:solidFill>
                    <a:schemeClr val="lt1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장애 조치 결과 보고</a:t>
              </a:r>
            </a:p>
          </p:txBody>
        </p:sp>
        <p:sp>
          <p:nvSpPr>
            <p:cNvPr id="180" name="Rectangle 188" descr="01_0001_Hue_Saturation-1-copy-4"/>
            <p:cNvSpPr>
              <a:spLocks noChangeArrowheads="1"/>
            </p:cNvSpPr>
            <p:nvPr/>
          </p:nvSpPr>
          <p:spPr bwMode="gray">
            <a:xfrm>
              <a:off x="2926033" y="6886668"/>
              <a:ext cx="1518259" cy="215299"/>
            </a:xfrm>
            <a:prstGeom prst="rect">
              <a:avLst/>
            </a:prstGeom>
            <a:gradFill>
              <a:gsLst>
                <a:gs pos="0">
                  <a:srgbClr val="8C919B"/>
                </a:gs>
                <a:gs pos="100000">
                  <a:srgbClr val="9FA3AB"/>
                </a:gs>
              </a:gsLst>
              <a:lin ang="18900000" scaled="1"/>
            </a:gradFill>
            <a:ln w="6350">
              <a:solidFill>
                <a:srgbClr val="7C828C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-197040" algn="ctr">
                <a:buClr>
                  <a:schemeClr val="bg1">
                    <a:lumMod val="65000"/>
                  </a:schemeClr>
                </a:buClr>
                <a:buSzPct val="80000"/>
              </a:pPr>
              <a:r>
                <a:rPr lang="ko-KR" altLang="ko-KR" sz="1000" dirty="0">
                  <a:solidFill>
                    <a:schemeClr val="lt1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장애관리</a:t>
              </a:r>
            </a:p>
          </p:txBody>
        </p:sp>
        <p:sp>
          <p:nvSpPr>
            <p:cNvPr id="181" name="AutoShape 189" descr="01_0001_Hue_Saturation-1-copy-4"/>
            <p:cNvSpPr>
              <a:spLocks noChangeArrowheads="1"/>
            </p:cNvSpPr>
            <p:nvPr/>
          </p:nvSpPr>
          <p:spPr bwMode="gray">
            <a:xfrm>
              <a:off x="2980257" y="5693750"/>
              <a:ext cx="1409812" cy="397107"/>
            </a:xfrm>
            <a:prstGeom prst="diamond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accent5">
                  <a:lumMod val="40000"/>
                  <a:lumOff val="60000"/>
                </a:schemeClr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indent="-197040" algn="ctr" defTabSz="1041261" eaLnBrk="0" latinLnBrk="0" hangingPunct="0"/>
              <a:r>
                <a:rPr lang="ko-KR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2차 조치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/>
              </a:r>
              <a:b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</a:br>
              <a:r>
                <a:rPr lang="ko-KR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(전문가 파견)</a:t>
              </a:r>
            </a:p>
          </p:txBody>
        </p:sp>
        <p:sp>
          <p:nvSpPr>
            <p:cNvPr id="182" name="Rectangle 179"/>
            <p:cNvSpPr>
              <a:spLocks noChangeArrowheads="1"/>
            </p:cNvSpPr>
            <p:nvPr/>
          </p:nvSpPr>
          <p:spPr bwMode="gray">
            <a:xfrm>
              <a:off x="2926033" y="3349379"/>
              <a:ext cx="1518259" cy="424220"/>
            </a:xfrm>
            <a:prstGeom prst="rect">
              <a:avLst/>
            </a:prstGeom>
            <a:gradFill>
              <a:gsLst>
                <a:gs pos="5000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97040" algn="ctr" defTabSz="1041261" eaLnBrk="0" latinLnBrk="0" hangingPunct="0"/>
              <a:endParaRPr lang="ko-KR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sp>
          <p:nvSpPr>
            <p:cNvPr id="183" name="Rectangle 180" descr="01_0001_Hue_Saturation-1-copy-4"/>
            <p:cNvSpPr>
              <a:spLocks noChangeArrowheads="1"/>
            </p:cNvSpPr>
            <p:nvPr/>
          </p:nvSpPr>
          <p:spPr bwMode="gray">
            <a:xfrm>
              <a:off x="2926033" y="3146838"/>
              <a:ext cx="1518259" cy="215300"/>
            </a:xfrm>
            <a:prstGeom prst="rect">
              <a:avLst/>
            </a:prstGeom>
            <a:gradFill>
              <a:gsLst>
                <a:gs pos="0">
                  <a:srgbClr val="8C919B"/>
                </a:gs>
                <a:gs pos="100000">
                  <a:srgbClr val="9FA3AB"/>
                </a:gs>
              </a:gsLst>
              <a:lin ang="18900000" scaled="1"/>
            </a:gradFill>
            <a:ln w="6350">
              <a:solidFill>
                <a:srgbClr val="7C828C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-197040" algn="ctr">
                <a:buClr>
                  <a:schemeClr val="bg1">
                    <a:lumMod val="65000"/>
                  </a:schemeClr>
                </a:buClr>
                <a:buSzPct val="80000"/>
              </a:pPr>
              <a:r>
                <a:rPr lang="ko-KR" altLang="en-US" sz="1000" dirty="0">
                  <a:solidFill>
                    <a:schemeClr val="lt1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장애접수 및 내용 분석</a:t>
              </a:r>
              <a:endParaRPr lang="ko-KR" altLang="ko-KR" sz="1000" dirty="0">
                <a:solidFill>
                  <a:schemeClr val="lt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184" name="Rectangle 106"/>
            <p:cNvSpPr>
              <a:spLocks noChangeArrowheads="1"/>
            </p:cNvSpPr>
            <p:nvPr/>
          </p:nvSpPr>
          <p:spPr bwMode="gray">
            <a:xfrm>
              <a:off x="3000989" y="3409982"/>
              <a:ext cx="1368347" cy="329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99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FFFF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76200" indent="-762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152400" indent="-698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455613" indent="-98425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marL="99063" marR="0" lvl="0" indent="-99063" algn="l" defTabSz="1109149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prstClr val="white">
                    <a:lumMod val="50000"/>
                  </a:prstClr>
                </a:buClr>
                <a:buSzPct val="80000"/>
                <a:buFont typeface="Wingdings" pitchFamily="2" charset="2"/>
                <a:buChar char="§"/>
                <a:tabLst/>
                <a:defRPr/>
              </a:pPr>
              <a:r>
                <a:rPr kumimoji="1" lang="ko-KR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장애 유형 구분</a:t>
              </a:r>
            </a:p>
            <a:p>
              <a:pPr marL="152400" marR="0" lvl="1" indent="-69850" algn="l" defTabSz="995564" rtl="0" eaLnBrk="1" fontAlgn="ctr" latinLnBrk="0" hangingPunct="1">
                <a:lnSpc>
                  <a:spcPct val="110000"/>
                </a:lnSpc>
                <a:spcBef>
                  <a:spcPts val="0"/>
                </a:spcBef>
                <a:spcAft>
                  <a:spcPct val="10000"/>
                </a:spcAft>
                <a:buClr>
                  <a:srgbClr val="808080"/>
                </a:buClr>
                <a:buSzPct val="80000"/>
                <a:buFont typeface="Rix모던고딕 L" pitchFamily="18" charset="-127"/>
                <a:buChar char="-"/>
                <a:tabLst/>
                <a:defRPr/>
              </a:pPr>
              <a:r>
                <a:rPr kumimoji="1" lang="en-US" altLang="ko-K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  <a:cs typeface="Arial" charset="0"/>
                </a:rPr>
                <a:t>HW, SW </a:t>
              </a:r>
              <a:r>
                <a:rPr kumimoji="1" lang="ko-KR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  <a:cs typeface="Arial" charset="0"/>
                </a:rPr>
                <a:t>구분</a:t>
              </a:r>
            </a:p>
          </p:txBody>
        </p:sp>
        <p:sp>
          <p:nvSpPr>
            <p:cNvPr id="185" name="Rectangle 184"/>
            <p:cNvSpPr>
              <a:spLocks noChangeArrowheads="1"/>
            </p:cNvSpPr>
            <p:nvPr/>
          </p:nvSpPr>
          <p:spPr bwMode="gray">
            <a:xfrm>
              <a:off x="2926033" y="4979275"/>
              <a:ext cx="1518259" cy="424220"/>
            </a:xfrm>
            <a:prstGeom prst="rect">
              <a:avLst/>
            </a:prstGeom>
            <a:gradFill>
              <a:gsLst>
                <a:gs pos="5000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97040" algn="ctr" defTabSz="1041261" eaLnBrk="0" latinLnBrk="0" hangingPunct="0"/>
              <a:endParaRPr lang="ko-KR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sp>
          <p:nvSpPr>
            <p:cNvPr id="186" name="Rectangle 185" descr="01_0001_Hue_Saturation-1-copy-4"/>
            <p:cNvSpPr>
              <a:spLocks noChangeArrowheads="1"/>
            </p:cNvSpPr>
            <p:nvPr/>
          </p:nvSpPr>
          <p:spPr bwMode="gray">
            <a:xfrm>
              <a:off x="2926033" y="4776734"/>
              <a:ext cx="1518259" cy="215300"/>
            </a:xfrm>
            <a:prstGeom prst="rect">
              <a:avLst/>
            </a:prstGeom>
            <a:gradFill>
              <a:gsLst>
                <a:gs pos="0">
                  <a:srgbClr val="8C919B"/>
                </a:gs>
                <a:gs pos="100000">
                  <a:srgbClr val="9FA3AB"/>
                </a:gs>
              </a:gsLst>
              <a:lin ang="18900000" scaled="1"/>
            </a:gradFill>
            <a:ln w="6350">
              <a:solidFill>
                <a:srgbClr val="7C828C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-197040" algn="ctr">
                <a:buClr>
                  <a:schemeClr val="bg1">
                    <a:lumMod val="65000"/>
                  </a:schemeClr>
                </a:buClr>
                <a:buSzPct val="80000"/>
              </a:pPr>
              <a:r>
                <a:rPr lang="ko-KR" altLang="ko-KR" sz="1000" dirty="0">
                  <a:solidFill>
                    <a:schemeClr val="lt1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장애유형 판단</a:t>
              </a:r>
            </a:p>
          </p:txBody>
        </p:sp>
        <p:sp>
          <p:nvSpPr>
            <p:cNvPr id="187" name="Rectangle 106"/>
            <p:cNvSpPr>
              <a:spLocks noChangeArrowheads="1"/>
            </p:cNvSpPr>
            <p:nvPr/>
          </p:nvSpPr>
          <p:spPr bwMode="gray">
            <a:xfrm>
              <a:off x="3000989" y="5039878"/>
              <a:ext cx="1368347" cy="306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99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FFFF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76200" indent="-762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214313" indent="-98425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314325" indent="-98425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marL="99063" marR="0" lvl="0" indent="-99063" algn="l" defTabSz="1109149" rtl="0" eaLnBrk="1" fontAlgn="ctr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300"/>
                </a:spcAft>
                <a:buClr>
                  <a:prstClr val="white">
                    <a:lumMod val="50000"/>
                  </a:prstClr>
                </a:buClr>
                <a:buSzPct val="80000"/>
                <a:buFont typeface="Wingdings" pitchFamily="2" charset="2"/>
                <a:buChar char="§"/>
                <a:tabLst/>
                <a:defRPr/>
              </a:pPr>
              <a:r>
                <a:rPr kumimoji="1" lang="ko-KR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자체 해결</a:t>
              </a:r>
              <a:r>
                <a:rPr kumimoji="1" lang="en-US" altLang="ko-K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, </a:t>
              </a:r>
              <a:r>
                <a:rPr kumimoji="1" lang="ko-KR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협력 지원사항 판단 및 조치</a:t>
              </a:r>
            </a:p>
          </p:txBody>
        </p:sp>
        <p:cxnSp>
          <p:nvCxnSpPr>
            <p:cNvPr id="188" name="AutoShape 223"/>
            <p:cNvCxnSpPr>
              <a:cxnSpLocks noChangeShapeType="1"/>
              <a:stCxn id="182" idx="2"/>
              <a:endCxn id="193" idx="0"/>
            </p:cNvCxnSpPr>
            <p:nvPr/>
          </p:nvCxnSpPr>
          <p:spPr bwMode="gray">
            <a:xfrm rot="5400000">
              <a:off x="3528074" y="3930688"/>
              <a:ext cx="314177" cy="0"/>
            </a:xfrm>
            <a:prstGeom prst="straightConnector1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9" name="AutoShape 224"/>
            <p:cNvCxnSpPr>
              <a:cxnSpLocks noChangeShapeType="1"/>
              <a:stCxn id="193" idx="2"/>
              <a:endCxn id="186" idx="0"/>
            </p:cNvCxnSpPr>
            <p:nvPr/>
          </p:nvCxnSpPr>
          <p:spPr bwMode="gray">
            <a:xfrm rot="5400000">
              <a:off x="3539238" y="4630809"/>
              <a:ext cx="291850" cy="0"/>
            </a:xfrm>
            <a:prstGeom prst="straightConnector1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0" name="AutoShape 225"/>
            <p:cNvCxnSpPr>
              <a:cxnSpLocks noChangeShapeType="1"/>
              <a:stCxn id="185" idx="2"/>
              <a:endCxn id="181" idx="0"/>
            </p:cNvCxnSpPr>
            <p:nvPr/>
          </p:nvCxnSpPr>
          <p:spPr bwMode="gray">
            <a:xfrm rot="5400000">
              <a:off x="3540034" y="5548623"/>
              <a:ext cx="290255" cy="0"/>
            </a:xfrm>
            <a:prstGeom prst="straightConnector1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1" name="AutoShape 226"/>
            <p:cNvCxnSpPr>
              <a:cxnSpLocks noChangeShapeType="1"/>
              <a:stCxn id="181" idx="2"/>
              <a:endCxn id="179" idx="0"/>
            </p:cNvCxnSpPr>
            <p:nvPr/>
          </p:nvCxnSpPr>
          <p:spPr bwMode="gray">
            <a:xfrm rot="5400000">
              <a:off x="3540034" y="6235985"/>
              <a:ext cx="290255" cy="0"/>
            </a:xfrm>
            <a:prstGeom prst="straightConnector1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2" name="AutoShape 227"/>
            <p:cNvCxnSpPr>
              <a:cxnSpLocks noChangeShapeType="1"/>
              <a:stCxn id="179" idx="2"/>
              <a:endCxn id="180" idx="0"/>
            </p:cNvCxnSpPr>
            <p:nvPr/>
          </p:nvCxnSpPr>
          <p:spPr bwMode="gray">
            <a:xfrm rot="5400000">
              <a:off x="3540034" y="6741540"/>
              <a:ext cx="290255" cy="0"/>
            </a:xfrm>
            <a:prstGeom prst="straightConnector1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3" name="AutoShape 190" descr="01_0001_Hue_Saturation-1-copy-4"/>
            <p:cNvSpPr>
              <a:spLocks noChangeArrowheads="1"/>
            </p:cNvSpPr>
            <p:nvPr/>
          </p:nvSpPr>
          <p:spPr bwMode="gray">
            <a:xfrm>
              <a:off x="2980257" y="4087776"/>
              <a:ext cx="1409812" cy="397108"/>
            </a:xfrm>
            <a:prstGeom prst="diamond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accent5">
                  <a:lumMod val="40000"/>
                  <a:lumOff val="60000"/>
                </a:schemeClr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indent="-197040" algn="ctr" defTabSz="1041261" eaLnBrk="0" latinLnBrk="0" hangingPunct="0"/>
              <a:r>
                <a:rPr lang="ko-KR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1차 조치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/>
              </a:r>
              <a:b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</a:br>
              <a:r>
                <a:rPr lang="ko-KR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(단순조치)</a:t>
              </a:r>
            </a:p>
          </p:txBody>
        </p:sp>
        <p:sp>
          <p:nvSpPr>
            <p:cNvPr id="194" name="Oval 70"/>
            <p:cNvSpPr>
              <a:spLocks noChangeArrowheads="1"/>
            </p:cNvSpPr>
            <p:nvPr/>
          </p:nvSpPr>
          <p:spPr bwMode="auto">
            <a:xfrm>
              <a:off x="1119113" y="3949028"/>
              <a:ext cx="682579" cy="676199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rgbClr val="689ECA"/>
              </a:solidFill>
              <a:round/>
              <a:headEnd/>
              <a:tailEnd/>
            </a:ln>
            <a:effectLst>
              <a:outerShdw blurRad="114300" sx="102000" sy="102000" algn="ctr" rotWithShape="0">
                <a:prstClr val="black">
                  <a:alpha val="40000"/>
                </a:prstClr>
              </a:outerShdw>
            </a:effectLst>
            <a:extLst/>
          </p:spPr>
          <p:txBody>
            <a:bodyPr wrap="square" lIns="40116" tIns="40116" rIns="40116" bIns="40116" anchor="ctr"/>
            <a:lstStyle/>
            <a:p>
              <a:pPr marL="0" marR="0" lvl="0" indent="0" algn="ctr" defTabSz="9955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Arial" pitchFamily="34" charset="0"/>
              </a:endParaRPr>
            </a:p>
          </p:txBody>
        </p:sp>
        <p:sp>
          <p:nvSpPr>
            <p:cNvPr id="195" name="Rectangle 40" descr="25"/>
            <p:cNvSpPr>
              <a:spLocks noChangeArrowheads="1"/>
            </p:cNvSpPr>
            <p:nvPr/>
          </p:nvSpPr>
          <p:spPr bwMode="gray">
            <a:xfrm>
              <a:off x="1305706" y="4395182"/>
              <a:ext cx="319685" cy="153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DC5E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 defTabSz="1019175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defTabSz="1019175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defTabSz="1019175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defTabSz="1019175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defTabSz="1019175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defTabSz="101917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defTabSz="101917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defTabSz="101917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defTabSz="101917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marL="0" marR="0" lvl="0" indent="0" algn="l" defTabSz="10191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사용자</a:t>
              </a:r>
            </a:p>
          </p:txBody>
        </p:sp>
        <p:cxnSp>
          <p:nvCxnSpPr>
            <p:cNvPr id="196" name="AutoShape 271"/>
            <p:cNvCxnSpPr>
              <a:cxnSpLocks noChangeShapeType="1"/>
              <a:stCxn id="193" idx="1"/>
            </p:cNvCxnSpPr>
            <p:nvPr/>
          </p:nvCxnSpPr>
          <p:spPr bwMode="gray">
            <a:xfrm rot="10800000">
              <a:off x="1838373" y="4287128"/>
              <a:ext cx="1141884" cy="0"/>
            </a:xfrm>
            <a:prstGeom prst="straightConnector1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7" name="AutoShape 272"/>
            <p:cNvCxnSpPr>
              <a:cxnSpLocks noChangeShapeType="1"/>
              <a:stCxn id="179" idx="1"/>
            </p:cNvCxnSpPr>
            <p:nvPr/>
          </p:nvCxnSpPr>
          <p:spPr bwMode="gray">
            <a:xfrm rot="10800000">
              <a:off x="1461998" y="4665097"/>
              <a:ext cx="1464035" cy="1824462"/>
            </a:xfrm>
            <a:prstGeom prst="bentConnector2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8" name="Text Box 273"/>
            <p:cNvSpPr txBox="1">
              <a:spLocks noChangeArrowheads="1"/>
            </p:cNvSpPr>
            <p:nvPr/>
          </p:nvSpPr>
          <p:spPr bwMode="gray">
            <a:xfrm>
              <a:off x="2345522" y="4104129"/>
              <a:ext cx="106561" cy="153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 marL="133350" indent="-1333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marL="133350" marR="0" lvl="0" indent="-133350" algn="l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Rix모던고딕 L" pitchFamily="18" charset="-127"/>
                <a:buNone/>
                <a:tabLst/>
                <a:defRPr/>
              </a:pPr>
              <a: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예</a:t>
              </a:r>
            </a:p>
          </p:txBody>
        </p:sp>
        <p:sp>
          <p:nvSpPr>
            <p:cNvPr id="199" name="Text Box 274"/>
            <p:cNvSpPr txBox="1">
              <a:spLocks noChangeArrowheads="1"/>
            </p:cNvSpPr>
            <p:nvPr/>
          </p:nvSpPr>
          <p:spPr bwMode="gray">
            <a:xfrm>
              <a:off x="2206773" y="4321023"/>
              <a:ext cx="426246" cy="153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 marL="133350" indent="-1333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marL="133350" marR="0" lvl="0" indent="-133350" algn="l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Rix모던고딕 L" pitchFamily="18" charset="-127"/>
                <a:buNone/>
                <a:tabLst/>
                <a:defRPr/>
              </a:pPr>
              <a: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장애해결</a:t>
              </a:r>
            </a:p>
          </p:txBody>
        </p:sp>
        <p:sp>
          <p:nvSpPr>
            <p:cNvPr id="200" name="Text Box 275"/>
            <p:cNvSpPr txBox="1">
              <a:spLocks noChangeArrowheads="1"/>
            </p:cNvSpPr>
            <p:nvPr/>
          </p:nvSpPr>
          <p:spPr bwMode="gray">
            <a:xfrm>
              <a:off x="3785635" y="4553866"/>
              <a:ext cx="319685" cy="153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 marL="133350" indent="-1333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marL="133350" marR="0" lvl="0" indent="-133350" algn="l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Rix모던고딕 L" pitchFamily="18" charset="-127"/>
                <a:buNone/>
                <a:tabLst/>
                <a:defRPr/>
              </a:pPr>
              <a: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아니오</a:t>
              </a:r>
            </a:p>
          </p:txBody>
        </p:sp>
        <p:sp>
          <p:nvSpPr>
            <p:cNvPr id="201" name="Text Box 276"/>
            <p:cNvSpPr txBox="1">
              <a:spLocks noChangeArrowheads="1"/>
            </p:cNvSpPr>
            <p:nvPr/>
          </p:nvSpPr>
          <p:spPr bwMode="gray">
            <a:xfrm>
              <a:off x="1506652" y="6285829"/>
              <a:ext cx="1548100" cy="153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 marL="133350" indent="-1333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marL="133350" marR="0" lvl="0" indent="-133350" algn="l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Rix모던고딕 L" pitchFamily="18" charset="-127"/>
                <a:buNone/>
                <a:tabLst/>
                <a:defRPr/>
              </a:pPr>
              <a: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장애해결방안 통보</a:t>
              </a:r>
              <a:r>
                <a:rPr kumimoji="1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(</a:t>
              </a:r>
              <a: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전화</a:t>
              </a:r>
              <a:r>
                <a:rPr kumimoji="1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, FAX</a:t>
              </a:r>
              <a: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등</a:t>
              </a:r>
              <a:r>
                <a:rPr kumimoji="1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)</a:t>
              </a:r>
            </a:p>
          </p:txBody>
        </p:sp>
        <p:sp>
          <p:nvSpPr>
            <p:cNvPr id="202" name="Text Box 277"/>
            <p:cNvSpPr txBox="1">
              <a:spLocks noChangeArrowheads="1"/>
            </p:cNvSpPr>
            <p:nvPr/>
          </p:nvSpPr>
          <p:spPr bwMode="gray">
            <a:xfrm>
              <a:off x="1993069" y="6526646"/>
              <a:ext cx="426246" cy="153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 marL="133350" indent="-1333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marL="133350" marR="0" lvl="0" indent="-133350" algn="l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Rix모던고딕 L" pitchFamily="18" charset="-127"/>
                <a:buNone/>
                <a:tabLst/>
                <a:defRPr/>
              </a:pPr>
              <a:r>
                <a:rPr kumimoji="1" lang="ko-KR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장애해결</a:t>
              </a:r>
            </a:p>
          </p:txBody>
        </p:sp>
        <p:pic>
          <p:nvPicPr>
            <p:cNvPr id="203" name="Picture 290" descr="화살표2"/>
            <p:cNvPicPr>
              <a:picLocks noChangeAspect="1" noChangeArrowheads="1"/>
            </p:cNvPicPr>
            <p:nvPr/>
          </p:nvPicPr>
          <p:blipFill>
            <a:blip r:embed="rId9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2058457" y="3287181"/>
              <a:ext cx="677794" cy="347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4" name="Picture 167" descr="연결 링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528816" y="3165976"/>
              <a:ext cx="192972" cy="76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" name="Picture 168" descr="연결 링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528816" y="6987140"/>
              <a:ext cx="192972" cy="76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" name="Rectangle 123"/>
            <p:cNvSpPr>
              <a:spLocks noChangeArrowheads="1"/>
            </p:cNvSpPr>
            <p:nvPr/>
          </p:nvSpPr>
          <p:spPr bwMode="gray">
            <a:xfrm>
              <a:off x="4906787" y="3318684"/>
              <a:ext cx="670449" cy="153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marL="0" marR="0" lvl="0" indent="0" algn="l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장애내용 접수</a:t>
              </a:r>
            </a:p>
          </p:txBody>
        </p:sp>
        <p:sp>
          <p:nvSpPr>
            <p:cNvPr id="207" name="Rectangle 170"/>
            <p:cNvSpPr>
              <a:spLocks noChangeArrowheads="1"/>
            </p:cNvSpPr>
            <p:nvPr/>
          </p:nvSpPr>
          <p:spPr bwMode="gray">
            <a:xfrm>
              <a:off x="4771228" y="3996872"/>
              <a:ext cx="2154589" cy="7437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99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FFFF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76200" indent="-762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152400" indent="-698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455613" indent="-98425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marL="99063" marR="0" lvl="0" indent="-99063" algn="l" defTabSz="1109149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500"/>
                </a:spcAft>
                <a:buClr>
                  <a:prstClr val="white">
                    <a:lumMod val="50000"/>
                  </a:prstClr>
                </a:buClr>
                <a:buSzPct val="80000"/>
                <a:buFont typeface="Wingdings" pitchFamily="2" charset="2"/>
                <a:buChar char="§"/>
                <a:tabLst/>
                <a:defRPr/>
              </a:pPr>
              <a: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자체 해결이 가능한 장애는 즉시 조치</a:t>
              </a:r>
            </a:p>
            <a:p>
              <a:pPr marL="99063" marR="0" lvl="0" indent="-99063" algn="l" defTabSz="1109149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500"/>
                </a:spcAft>
                <a:buClr>
                  <a:prstClr val="white">
                    <a:lumMod val="50000"/>
                  </a:prstClr>
                </a:buClr>
                <a:buSzPct val="80000"/>
                <a:buFont typeface="Wingdings" pitchFamily="2" charset="2"/>
                <a:buChar char="§"/>
                <a:tabLst/>
                <a:defRPr/>
              </a:pPr>
              <a: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자체적으로 해결이 어려운 부분은 하자보수 협력업체로 통보</a:t>
              </a:r>
            </a:p>
            <a:p>
              <a:pPr marL="99063" marR="0" lvl="0" indent="-99063" algn="l" defTabSz="1109149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500"/>
                </a:spcAft>
                <a:buClr>
                  <a:prstClr val="white">
                    <a:lumMod val="50000"/>
                  </a:prstClr>
                </a:buClr>
                <a:buSzPct val="80000"/>
                <a:buFont typeface="Wingdings" pitchFamily="2" charset="2"/>
                <a:buChar char="§"/>
                <a:tabLst/>
                <a:defRPr/>
              </a:pPr>
              <a: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조치사항 관리와 사전 예방</a:t>
              </a:r>
            </a:p>
          </p:txBody>
        </p:sp>
        <p:sp>
          <p:nvSpPr>
            <p:cNvPr id="208" name="Rectangle 123"/>
            <p:cNvSpPr>
              <a:spLocks noChangeArrowheads="1"/>
            </p:cNvSpPr>
            <p:nvPr/>
          </p:nvSpPr>
          <p:spPr bwMode="gray">
            <a:xfrm>
              <a:off x="4906787" y="3765231"/>
              <a:ext cx="879132" cy="153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marL="0" marR="0" lvl="0" indent="0" algn="l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장애내용 </a:t>
              </a:r>
              <a:r>
                <a:rPr kumimoji="1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1</a:t>
              </a:r>
              <a: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차 조치</a:t>
              </a:r>
            </a:p>
          </p:txBody>
        </p:sp>
        <p:sp>
          <p:nvSpPr>
            <p:cNvPr id="209" name="Rectangle 203"/>
            <p:cNvSpPr>
              <a:spLocks noChangeArrowheads="1"/>
            </p:cNvSpPr>
            <p:nvPr/>
          </p:nvSpPr>
          <p:spPr bwMode="gray">
            <a:xfrm>
              <a:off x="4771228" y="5125998"/>
              <a:ext cx="2154589" cy="5899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99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FFFF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76200" indent="-762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152400" indent="-698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455613" indent="-98425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marL="99063" marR="0" lvl="0" indent="-99063" algn="l" defTabSz="1109149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500"/>
                </a:spcAft>
                <a:buClr>
                  <a:prstClr val="white">
                    <a:lumMod val="50000"/>
                  </a:prstClr>
                </a:buClr>
                <a:buSzPct val="80000"/>
                <a:buFont typeface="Wingdings" pitchFamily="2" charset="2"/>
                <a:buChar char="§"/>
                <a:tabLst/>
                <a:defRPr/>
              </a:pPr>
              <a: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장애내용 분석 및 지원방안 검토</a:t>
              </a:r>
            </a:p>
            <a:p>
              <a:pPr marL="99063" marR="0" lvl="0" indent="-99063" algn="l" defTabSz="1109149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500"/>
                </a:spcAft>
                <a:buClr>
                  <a:prstClr val="white">
                    <a:lumMod val="50000"/>
                  </a:prstClr>
                </a:buClr>
                <a:buSzPct val="80000"/>
                <a:buFont typeface="Wingdings" pitchFamily="2" charset="2"/>
                <a:buChar char="§"/>
                <a:tabLst/>
                <a:defRPr/>
              </a:pPr>
              <a: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자체 해결 사항이면 즉시 조치</a:t>
              </a:r>
            </a:p>
            <a:p>
              <a:pPr marL="99063" marR="0" lvl="0" indent="-99063" algn="l" defTabSz="1109149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500"/>
                </a:spcAft>
                <a:buClr>
                  <a:prstClr val="white">
                    <a:lumMod val="50000"/>
                  </a:prstClr>
                </a:buClr>
                <a:buSzPct val="80000"/>
                <a:buFont typeface="Wingdings" pitchFamily="2" charset="2"/>
                <a:buChar char="§"/>
                <a:tabLst/>
                <a:defRPr/>
              </a:pPr>
              <a: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조치사항 기록 및 유형 분석</a:t>
              </a:r>
            </a:p>
          </p:txBody>
        </p:sp>
        <p:sp>
          <p:nvSpPr>
            <p:cNvPr id="210" name="Rectangle 123"/>
            <p:cNvSpPr>
              <a:spLocks noChangeArrowheads="1"/>
            </p:cNvSpPr>
            <p:nvPr/>
          </p:nvSpPr>
          <p:spPr bwMode="gray">
            <a:xfrm>
              <a:off x="4906787" y="4894357"/>
              <a:ext cx="879132" cy="153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marL="0" marR="0" lvl="0" indent="0" algn="l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장애내용 </a:t>
              </a:r>
              <a:r>
                <a:rPr kumimoji="1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2</a:t>
              </a:r>
              <a: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차 조치</a:t>
              </a:r>
            </a:p>
          </p:txBody>
        </p:sp>
        <p:sp>
          <p:nvSpPr>
            <p:cNvPr id="211" name="Rectangle 123"/>
            <p:cNvSpPr>
              <a:spLocks noChangeArrowheads="1"/>
            </p:cNvSpPr>
            <p:nvPr/>
          </p:nvSpPr>
          <p:spPr bwMode="gray">
            <a:xfrm>
              <a:off x="4906787" y="5871976"/>
              <a:ext cx="914652" cy="153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marL="0" marR="0" lvl="0" indent="0" algn="l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장애조치 결과 보고</a:t>
              </a:r>
            </a:p>
          </p:txBody>
        </p:sp>
        <p:sp>
          <p:nvSpPr>
            <p:cNvPr id="212" name="Rectangle 211"/>
            <p:cNvSpPr>
              <a:spLocks noChangeArrowheads="1"/>
            </p:cNvSpPr>
            <p:nvPr/>
          </p:nvSpPr>
          <p:spPr bwMode="gray">
            <a:xfrm>
              <a:off x="4771228" y="6551758"/>
              <a:ext cx="2154589" cy="169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99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FFFF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76200" indent="-762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152400" indent="-698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455613" indent="-98425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marL="99063" marR="0" lvl="0" indent="-99063" algn="l" defTabSz="1109149" rtl="0" eaLnBrk="1" fontAlgn="ctr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500"/>
                </a:spcAft>
                <a:buClr>
                  <a:prstClr val="white">
                    <a:lumMod val="50000"/>
                  </a:prstClr>
                </a:buClr>
                <a:buSzPct val="80000"/>
                <a:buFont typeface="Wingdings" pitchFamily="2" charset="2"/>
                <a:buChar char="§"/>
                <a:tabLst/>
                <a:defRPr/>
              </a:pPr>
              <a: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조치결과 기록 및 이력 관리</a:t>
              </a:r>
            </a:p>
          </p:txBody>
        </p:sp>
        <p:sp>
          <p:nvSpPr>
            <p:cNvPr id="213" name="Rectangle 123"/>
            <p:cNvSpPr>
              <a:spLocks noChangeArrowheads="1"/>
            </p:cNvSpPr>
            <p:nvPr/>
          </p:nvSpPr>
          <p:spPr bwMode="gray">
            <a:xfrm>
              <a:off x="4906787" y="6320116"/>
              <a:ext cx="457326" cy="153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marL="0" marR="0" lvl="0" indent="0" algn="l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장애 관리</a:t>
              </a:r>
            </a:p>
          </p:txBody>
        </p:sp>
        <p:sp>
          <p:nvSpPr>
            <p:cNvPr id="215" name="Line 126"/>
            <p:cNvSpPr>
              <a:spLocks noChangeShapeType="1"/>
            </p:cNvSpPr>
            <p:nvPr/>
          </p:nvSpPr>
          <p:spPr bwMode="auto">
            <a:xfrm>
              <a:off x="2304405" y="8671376"/>
              <a:ext cx="0" cy="1199297"/>
            </a:xfrm>
            <a:prstGeom prst="line">
              <a:avLst/>
            </a:prstGeom>
            <a:noFill/>
            <a:ln w="6350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216" name="Line 127"/>
            <p:cNvSpPr>
              <a:spLocks noChangeShapeType="1"/>
            </p:cNvSpPr>
            <p:nvPr/>
          </p:nvSpPr>
          <p:spPr bwMode="auto">
            <a:xfrm>
              <a:off x="3888581" y="8671376"/>
              <a:ext cx="0" cy="1199297"/>
            </a:xfrm>
            <a:prstGeom prst="line">
              <a:avLst/>
            </a:prstGeom>
            <a:noFill/>
            <a:ln w="6350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217" name="Line 128"/>
            <p:cNvSpPr>
              <a:spLocks noChangeShapeType="1"/>
            </p:cNvSpPr>
            <p:nvPr/>
          </p:nvSpPr>
          <p:spPr bwMode="auto">
            <a:xfrm>
              <a:off x="5472757" y="8671376"/>
              <a:ext cx="0" cy="1199297"/>
            </a:xfrm>
            <a:prstGeom prst="line">
              <a:avLst/>
            </a:prstGeom>
            <a:noFill/>
            <a:ln w="6350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218" name="TextBox 135"/>
            <p:cNvSpPr txBox="1">
              <a:spLocks noChangeArrowheads="1"/>
            </p:cNvSpPr>
            <p:nvPr/>
          </p:nvSpPr>
          <p:spPr bwMode="auto">
            <a:xfrm>
              <a:off x="1036189" y="3294054"/>
              <a:ext cx="840236" cy="468322"/>
            </a:xfrm>
            <a:prstGeom prst="star16">
              <a:avLst/>
            </a:prstGeom>
            <a:solidFill>
              <a:srgbClr val="C00000"/>
            </a:solidFill>
            <a:ln>
              <a:noFill/>
            </a:ln>
          </p:spPr>
          <p:txBody>
            <a:bodyPr wrap="none" lIns="0" tIns="0" rIns="0" bIns="0" anchor="ctr">
              <a:no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marL="0" marR="0" lvl="0" indent="0" algn="ctr" defTabSz="9955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10000"/>
                </a:spcAft>
                <a:buClr>
                  <a:srgbClr val="7BA8D5"/>
                </a:buClr>
                <a:buSzPct val="90000"/>
                <a:buFont typeface="Wingdings 2" pitchFamily="18" charset="2"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장애발생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</p:txBody>
        </p:sp>
        <p:pic>
          <p:nvPicPr>
            <p:cNvPr id="219" name="Picture 287" descr="web_icon04 [Converted]-02"/>
            <p:cNvPicPr>
              <a:picLocks noChangeAspect="1" noChangeArrowheads="1"/>
            </p:cNvPicPr>
            <p:nvPr/>
          </p:nvPicPr>
          <p:blipFill>
            <a:blip r:embed="rId11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8489"/>
            <a:stretch>
              <a:fillRect/>
            </a:stretch>
          </p:blipFill>
          <p:spPr bwMode="auto">
            <a:xfrm>
              <a:off x="1262647" y="3126106"/>
              <a:ext cx="397108" cy="298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20" name="Group 1193"/>
            <p:cNvGrpSpPr>
              <a:grpSpLocks/>
            </p:cNvGrpSpPr>
            <p:nvPr/>
          </p:nvGrpSpPr>
          <p:grpSpPr bwMode="auto">
            <a:xfrm>
              <a:off x="1247434" y="4031134"/>
              <a:ext cx="381342" cy="362980"/>
              <a:chOff x="869" y="2863"/>
              <a:chExt cx="376" cy="358"/>
            </a:xfrm>
          </p:grpSpPr>
          <p:pic>
            <p:nvPicPr>
              <p:cNvPr id="266" name="Picture 1194" descr="notebook"/>
              <p:cNvPicPr>
                <a:picLocks noChangeAspect="1" noChangeArrowheads="1"/>
              </p:cNvPicPr>
              <p:nvPr/>
            </p:nvPicPr>
            <p:blipFill>
              <a:blip r:embed="rId12"/>
              <a:srcRect/>
              <a:stretch>
                <a:fillRect/>
              </a:stretch>
            </p:blipFill>
            <p:spPr bwMode="auto">
              <a:xfrm>
                <a:off x="869" y="2878"/>
                <a:ext cx="326" cy="3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67" name="Picture 1195" descr="남자옆셔츠"/>
              <p:cNvPicPr>
                <a:picLocks noChangeAspect="1" noChangeArrowheads="1"/>
              </p:cNvPicPr>
              <p:nvPr/>
            </p:nvPicPr>
            <p:blipFill>
              <a:blip r:embed="rId13"/>
              <a:srcRect/>
              <a:stretch>
                <a:fillRect/>
              </a:stretch>
            </p:blipFill>
            <p:spPr bwMode="auto">
              <a:xfrm>
                <a:off x="1040" y="2863"/>
                <a:ext cx="205" cy="3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221" name="AutoShape 22"/>
            <p:cNvSpPr>
              <a:spLocks noChangeArrowheads="1"/>
            </p:cNvSpPr>
            <p:nvPr/>
          </p:nvSpPr>
          <p:spPr bwMode="auto">
            <a:xfrm>
              <a:off x="829469" y="8633932"/>
              <a:ext cx="6142831" cy="36000"/>
            </a:xfrm>
            <a:prstGeom prst="roundRect">
              <a:avLst>
                <a:gd name="adj" fmla="val 50000"/>
              </a:avLst>
            </a:prstGeom>
            <a:solidFill>
              <a:srgbClr val="9FC8E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1018931" rtl="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ct val="80000"/>
                <a:buFontTx/>
                <a:buNone/>
                <a:tabLst/>
                <a:defRPr/>
              </a:pPr>
              <a:endParaRPr kumimoji="0" lang="ko-KR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222" name="Rectangle 20"/>
            <p:cNvSpPr>
              <a:spLocks noChangeArrowheads="1"/>
            </p:cNvSpPr>
            <p:nvPr/>
          </p:nvSpPr>
          <p:spPr bwMode="auto">
            <a:xfrm>
              <a:off x="842750" y="8683358"/>
              <a:ext cx="1452775" cy="154891"/>
            </a:xfrm>
            <a:prstGeom prst="rect">
              <a:avLst/>
            </a:prstGeom>
            <a:gradFill rotWithShape="1">
              <a:gsLst>
                <a:gs pos="0">
                  <a:srgbClr val="DDDDDD"/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1018931" rtl="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ct val="80000"/>
                <a:buFontTx/>
                <a:buNone/>
                <a:tabLst/>
                <a:defRPr/>
              </a:pPr>
              <a:endParaRPr kumimoji="0" lang="ko-KR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223" name="Rectangle 20"/>
            <p:cNvSpPr>
              <a:spLocks noChangeArrowheads="1"/>
            </p:cNvSpPr>
            <p:nvPr/>
          </p:nvSpPr>
          <p:spPr bwMode="auto">
            <a:xfrm>
              <a:off x="2357225" y="8683358"/>
              <a:ext cx="1452775" cy="154891"/>
            </a:xfrm>
            <a:prstGeom prst="rect">
              <a:avLst/>
            </a:prstGeom>
            <a:gradFill rotWithShape="1">
              <a:gsLst>
                <a:gs pos="0">
                  <a:srgbClr val="DDDDDD"/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1018931" rtl="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ct val="80000"/>
                <a:buFontTx/>
                <a:buNone/>
                <a:tabLst/>
                <a:defRPr/>
              </a:pPr>
              <a:endParaRPr kumimoji="0" lang="ko-KR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224" name="Rectangle 20"/>
            <p:cNvSpPr>
              <a:spLocks noChangeArrowheads="1"/>
            </p:cNvSpPr>
            <p:nvPr/>
          </p:nvSpPr>
          <p:spPr bwMode="auto">
            <a:xfrm>
              <a:off x="3919325" y="8683358"/>
              <a:ext cx="1452775" cy="154891"/>
            </a:xfrm>
            <a:prstGeom prst="rect">
              <a:avLst/>
            </a:prstGeom>
            <a:gradFill rotWithShape="1">
              <a:gsLst>
                <a:gs pos="0">
                  <a:srgbClr val="DDDDDD"/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1018931" rtl="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ct val="80000"/>
                <a:buFontTx/>
                <a:buNone/>
                <a:tabLst/>
                <a:defRPr/>
              </a:pPr>
              <a:endParaRPr kumimoji="0" lang="ko-KR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225" name="Rectangle 20"/>
            <p:cNvSpPr>
              <a:spLocks noChangeArrowheads="1"/>
            </p:cNvSpPr>
            <p:nvPr/>
          </p:nvSpPr>
          <p:spPr bwMode="auto">
            <a:xfrm>
              <a:off x="5490950" y="8683358"/>
              <a:ext cx="1452775" cy="154891"/>
            </a:xfrm>
            <a:prstGeom prst="rect">
              <a:avLst/>
            </a:prstGeom>
            <a:gradFill rotWithShape="1">
              <a:gsLst>
                <a:gs pos="0">
                  <a:srgbClr val="DDDDDD"/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1018931" rtl="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ct val="80000"/>
                <a:buFontTx/>
                <a:buNone/>
                <a:tabLst/>
                <a:defRPr/>
              </a:pPr>
              <a:endParaRPr kumimoji="0" lang="ko-KR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226" name="AutoShape 52"/>
            <p:cNvSpPr>
              <a:spLocks noChangeArrowheads="1"/>
            </p:cNvSpPr>
            <p:nvPr/>
          </p:nvSpPr>
          <p:spPr bwMode="gray">
            <a:xfrm>
              <a:off x="923925" y="8752449"/>
              <a:ext cx="1371599" cy="10515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99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FFFF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marL="76200" indent="-762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152400" indent="-698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455613" indent="-98425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marL="99063" marR="0" lvl="0" indent="-99063" algn="l" defTabSz="1109149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500"/>
                </a:spcAft>
                <a:buClr>
                  <a:prstClr val="white">
                    <a:lumMod val="50000"/>
                  </a:prstClr>
                </a:buClr>
                <a:buSzPct val="80000"/>
                <a:buFont typeface="Wingdings" pitchFamily="2" charset="2"/>
                <a:buChar char="§"/>
                <a:tabLst/>
                <a:defRPr/>
              </a:pPr>
              <a: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시스템 운영 담당자는 부문별 예방점검 일정 수립</a:t>
              </a:r>
            </a:p>
            <a:p>
              <a:pPr marL="99063" marR="0" lvl="0" indent="-99063" algn="l" defTabSz="1109149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500"/>
                </a:spcAft>
                <a:buClr>
                  <a:prstClr val="white">
                    <a:lumMod val="50000"/>
                  </a:prstClr>
                </a:buClr>
                <a:buSzPct val="80000"/>
                <a:buFont typeface="Wingdings" pitchFamily="2" charset="2"/>
                <a:buChar char="§"/>
                <a:tabLst/>
                <a:defRPr/>
              </a:pPr>
              <a: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각 점검사항에 대한</a:t>
              </a:r>
              <a:b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</a:br>
              <a: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체크 리스트 작성</a:t>
              </a:r>
            </a:p>
            <a:p>
              <a:pPr marL="99063" marR="0" lvl="0" indent="-99063" algn="l" defTabSz="1109149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500"/>
                </a:spcAft>
                <a:buClr>
                  <a:prstClr val="white">
                    <a:lumMod val="50000"/>
                  </a:prstClr>
                </a:buClr>
                <a:buSzPct val="80000"/>
                <a:buFont typeface="Wingdings" pitchFamily="2" charset="2"/>
                <a:buChar char="§"/>
                <a:tabLst/>
                <a:defRPr/>
              </a:pPr>
              <a: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예방점검계획서 시스템 운영자의 승인</a:t>
              </a:r>
            </a:p>
          </p:txBody>
        </p:sp>
        <p:sp>
          <p:nvSpPr>
            <p:cNvPr id="227" name="AutoShape 52"/>
            <p:cNvSpPr>
              <a:spLocks noChangeArrowheads="1"/>
            </p:cNvSpPr>
            <p:nvPr/>
          </p:nvSpPr>
          <p:spPr bwMode="gray">
            <a:xfrm>
              <a:off x="2454846" y="8752449"/>
              <a:ext cx="1433735" cy="10515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99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FFFF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76200" indent="-762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152400" indent="-698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455613" indent="-98425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marL="99063" marR="0" lvl="0" indent="-99063" algn="l" defTabSz="1109149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500"/>
                </a:spcAft>
                <a:buClr>
                  <a:prstClr val="white">
                    <a:lumMod val="50000"/>
                  </a:prstClr>
                </a:buClr>
                <a:buSzPct val="80000"/>
                <a:buFont typeface="Wingdings" pitchFamily="2" charset="2"/>
                <a:buChar char="§"/>
                <a:tabLst/>
                <a:defRPr/>
              </a:pPr>
              <a: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정기 예방점검은 해당 업무 실시 전에 공지</a:t>
              </a:r>
            </a:p>
            <a:p>
              <a:pPr marL="99063" marR="0" lvl="0" indent="-99063" algn="l" defTabSz="1109149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500"/>
                </a:spcAft>
                <a:buClr>
                  <a:prstClr val="white">
                    <a:lumMod val="50000"/>
                  </a:prstClr>
                </a:buClr>
                <a:buSzPct val="80000"/>
                <a:buFont typeface="Wingdings" pitchFamily="2" charset="2"/>
                <a:buChar char="§"/>
                <a:tabLst/>
                <a:defRPr/>
              </a:pPr>
              <a: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실시 전 시스템 운영자에게 보고</a:t>
              </a:r>
              <a:r>
                <a:rPr kumimoji="1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, </a:t>
              </a:r>
              <a: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지정시간 내 수행</a:t>
              </a:r>
            </a:p>
            <a:p>
              <a:pPr marL="99063" marR="0" lvl="0" indent="-99063" algn="l" defTabSz="1109149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500"/>
                </a:spcAft>
                <a:buClr>
                  <a:prstClr val="white">
                    <a:lumMod val="50000"/>
                  </a:prstClr>
                </a:buClr>
                <a:buSzPct val="80000"/>
                <a:buFont typeface="Wingdings" pitchFamily="2" charset="2"/>
                <a:buChar char="§"/>
                <a:tabLst/>
                <a:defRPr/>
              </a:pPr>
              <a: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문제점은 장애복구</a:t>
              </a:r>
              <a:b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</a:br>
              <a: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표준에 따른 조치 수행</a:t>
              </a:r>
            </a:p>
          </p:txBody>
        </p:sp>
        <p:sp>
          <p:nvSpPr>
            <p:cNvPr id="228" name="AutoShape 52"/>
            <p:cNvSpPr>
              <a:spLocks noChangeArrowheads="1"/>
            </p:cNvSpPr>
            <p:nvPr/>
          </p:nvSpPr>
          <p:spPr bwMode="gray">
            <a:xfrm>
              <a:off x="3967014" y="8752449"/>
              <a:ext cx="1433735" cy="10515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99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FFFF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76200" indent="-762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152400" indent="-698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455613" indent="-98425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marL="99063" marR="0" lvl="0" indent="-99063" algn="l" defTabSz="1109149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500"/>
                </a:spcAft>
                <a:buClr>
                  <a:prstClr val="white">
                    <a:lumMod val="50000"/>
                  </a:prstClr>
                </a:buClr>
                <a:buSzPct val="80000"/>
                <a:buFont typeface="Wingdings" pitchFamily="2" charset="2"/>
                <a:buChar char="§"/>
                <a:tabLst/>
                <a:defRPr/>
              </a:pPr>
              <a: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결과 분석 후 시스템 운영자에게 보고</a:t>
              </a:r>
            </a:p>
            <a:p>
              <a:pPr marL="99063" marR="0" lvl="0" indent="-99063" algn="l" defTabSz="1109149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500"/>
                </a:spcAft>
                <a:buClr>
                  <a:prstClr val="white">
                    <a:lumMod val="50000"/>
                  </a:prstClr>
                </a:buClr>
                <a:buSzPct val="80000"/>
                <a:buFont typeface="Wingdings" pitchFamily="2" charset="2"/>
                <a:buChar char="§"/>
                <a:tabLst/>
                <a:defRPr/>
              </a:pPr>
              <a: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추가 조치 사항 및 대책을 수립하여 추진</a:t>
              </a:r>
            </a:p>
            <a:p>
              <a:pPr marL="99063" marR="0" lvl="0" indent="-99063" algn="l" defTabSz="1109149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500"/>
                </a:spcAft>
                <a:buClr>
                  <a:prstClr val="white">
                    <a:lumMod val="50000"/>
                  </a:prstClr>
                </a:buClr>
                <a:buSzPct val="80000"/>
                <a:buFont typeface="Wingdings" pitchFamily="2" charset="2"/>
                <a:buChar char="§"/>
                <a:tabLst/>
                <a:defRPr/>
              </a:pPr>
              <a: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예방점검 결과를 분석해 차후 예방 점검 계획 작성 시 반영</a:t>
              </a:r>
            </a:p>
          </p:txBody>
        </p:sp>
        <p:sp>
          <p:nvSpPr>
            <p:cNvPr id="229" name="AutoShape 52"/>
            <p:cNvSpPr>
              <a:spLocks noChangeArrowheads="1"/>
            </p:cNvSpPr>
            <p:nvPr/>
          </p:nvSpPr>
          <p:spPr bwMode="gray">
            <a:xfrm>
              <a:off x="5651664" y="8752449"/>
              <a:ext cx="1333261" cy="507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99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FFFF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76200" indent="-762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152400" indent="-698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455613" indent="-98425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marL="99063" marR="0" lvl="0" indent="-99063" algn="l" defTabSz="1109149" rtl="0" eaLnBrk="1" fontAlgn="ctr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500"/>
                </a:spcAft>
                <a:buClr>
                  <a:prstClr val="white">
                    <a:lumMod val="50000"/>
                  </a:prstClr>
                </a:buClr>
                <a:buSzPct val="80000"/>
                <a:buFont typeface="Wingdings" pitchFamily="2" charset="2"/>
                <a:buChar char="§"/>
                <a:tabLst/>
                <a:defRPr/>
              </a:pPr>
              <a: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예방정비 계획서</a:t>
              </a:r>
              <a:b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</a:br>
              <a: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예방정비 조치결과</a:t>
              </a:r>
              <a:b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</a:br>
              <a: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이력관리</a:t>
              </a:r>
            </a:p>
          </p:txBody>
        </p:sp>
        <p:grpSp>
          <p:nvGrpSpPr>
            <p:cNvPr id="230" name="그룹 229"/>
            <p:cNvGrpSpPr/>
            <p:nvPr/>
          </p:nvGrpSpPr>
          <p:grpSpPr>
            <a:xfrm rot="16200000">
              <a:off x="2235130" y="8358647"/>
              <a:ext cx="175177" cy="176329"/>
              <a:chOff x="1320802" y="3862773"/>
              <a:chExt cx="196848" cy="198143"/>
            </a:xfrm>
          </p:grpSpPr>
          <p:sp>
            <p:nvSpPr>
              <p:cNvPr id="264" name="Oval 274"/>
              <p:cNvSpPr>
                <a:spLocks noChangeArrowheads="1"/>
              </p:cNvSpPr>
              <p:nvPr/>
            </p:nvSpPr>
            <p:spPr bwMode="auto">
              <a:xfrm rot="5400000">
                <a:off x="1320154" y="3863421"/>
                <a:ext cx="198143" cy="196848"/>
              </a:xfrm>
              <a:prstGeom prst="ellipse">
                <a:avLst/>
              </a:prstGeom>
              <a:solidFill>
                <a:sysClr val="window" lastClr="FFFFFF"/>
              </a:solidFill>
              <a:ln w="9525" algn="ctr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 rot="10800000" vert="eaVert"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  <a:cs typeface="+mn-cs"/>
                  </a:defRPr>
                </a:lvl9pPr>
              </a:lstStyle>
              <a:p>
                <a:pPr marL="0" marR="0" lvl="0" indent="0" algn="ctr" defTabSz="101919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  <a:cs typeface="Arial Unicode MS" pitchFamily="50" charset="-127"/>
                </a:endParaRPr>
              </a:p>
            </p:txBody>
          </p:sp>
          <p:sp>
            <p:nvSpPr>
              <p:cNvPr id="265" name="Freeform 802"/>
              <p:cNvSpPr>
                <a:spLocks/>
              </p:cNvSpPr>
              <p:nvPr/>
            </p:nvSpPr>
            <p:spPr bwMode="auto">
              <a:xfrm rot="5400000">
                <a:off x="1380058" y="3910471"/>
                <a:ext cx="78336" cy="118109"/>
              </a:xfrm>
              <a:custGeom>
                <a:avLst/>
                <a:gdLst>
                  <a:gd name="T0" fmla="*/ 18 w 246"/>
                  <a:gd name="T1" fmla="*/ 165 h 374"/>
                  <a:gd name="T2" fmla="*/ 18 w 246"/>
                  <a:gd name="T3" fmla="*/ 165 h 374"/>
                  <a:gd name="T4" fmla="*/ 15 w 246"/>
                  <a:gd name="T5" fmla="*/ 165 h 374"/>
                  <a:gd name="T6" fmla="*/ 12 w 246"/>
                  <a:gd name="T7" fmla="*/ 164 h 374"/>
                  <a:gd name="T8" fmla="*/ 9 w 246"/>
                  <a:gd name="T9" fmla="*/ 162 h 374"/>
                  <a:gd name="T10" fmla="*/ 7 w 246"/>
                  <a:gd name="T11" fmla="*/ 160 h 374"/>
                  <a:gd name="T12" fmla="*/ 7 w 246"/>
                  <a:gd name="T13" fmla="*/ 160 h 374"/>
                  <a:gd name="T14" fmla="*/ 4 w 246"/>
                  <a:gd name="T15" fmla="*/ 157 h 374"/>
                  <a:gd name="T16" fmla="*/ 3 w 246"/>
                  <a:gd name="T17" fmla="*/ 154 h 374"/>
                  <a:gd name="T18" fmla="*/ 2 w 246"/>
                  <a:gd name="T19" fmla="*/ 151 h 374"/>
                  <a:gd name="T20" fmla="*/ 2 w 246"/>
                  <a:gd name="T21" fmla="*/ 147 h 374"/>
                  <a:gd name="T22" fmla="*/ 2 w 246"/>
                  <a:gd name="T23" fmla="*/ 144 h 374"/>
                  <a:gd name="T24" fmla="*/ 3 w 246"/>
                  <a:gd name="T25" fmla="*/ 140 h 374"/>
                  <a:gd name="T26" fmla="*/ 5 w 246"/>
                  <a:gd name="T27" fmla="*/ 137 h 374"/>
                  <a:gd name="T28" fmla="*/ 7 w 246"/>
                  <a:gd name="T29" fmla="*/ 135 h 374"/>
                  <a:gd name="T30" fmla="*/ 61 w 246"/>
                  <a:gd name="T31" fmla="*/ 81 h 374"/>
                  <a:gd name="T32" fmla="*/ 6 w 246"/>
                  <a:gd name="T33" fmla="*/ 31 h 374"/>
                  <a:gd name="T34" fmla="*/ 6 w 246"/>
                  <a:gd name="T35" fmla="*/ 31 h 374"/>
                  <a:gd name="T36" fmla="*/ 3 w 246"/>
                  <a:gd name="T37" fmla="*/ 28 h 374"/>
                  <a:gd name="T38" fmla="*/ 2 w 246"/>
                  <a:gd name="T39" fmla="*/ 25 h 374"/>
                  <a:gd name="T40" fmla="*/ 0 w 246"/>
                  <a:gd name="T41" fmla="*/ 22 h 374"/>
                  <a:gd name="T42" fmla="*/ 0 w 246"/>
                  <a:gd name="T43" fmla="*/ 19 h 374"/>
                  <a:gd name="T44" fmla="*/ 0 w 246"/>
                  <a:gd name="T45" fmla="*/ 15 h 374"/>
                  <a:gd name="T46" fmla="*/ 1 w 246"/>
                  <a:gd name="T47" fmla="*/ 11 h 374"/>
                  <a:gd name="T48" fmla="*/ 2 w 246"/>
                  <a:gd name="T49" fmla="*/ 9 h 374"/>
                  <a:gd name="T50" fmla="*/ 3 w 246"/>
                  <a:gd name="T51" fmla="*/ 5 h 374"/>
                  <a:gd name="T52" fmla="*/ 3 w 246"/>
                  <a:gd name="T53" fmla="*/ 5 h 374"/>
                  <a:gd name="T54" fmla="*/ 6 w 246"/>
                  <a:gd name="T55" fmla="*/ 4 h 374"/>
                  <a:gd name="T56" fmla="*/ 9 w 246"/>
                  <a:gd name="T57" fmla="*/ 2 h 374"/>
                  <a:gd name="T58" fmla="*/ 12 w 246"/>
                  <a:gd name="T59" fmla="*/ 0 h 374"/>
                  <a:gd name="T60" fmla="*/ 15 w 246"/>
                  <a:gd name="T61" fmla="*/ 0 h 374"/>
                  <a:gd name="T62" fmla="*/ 18 w 246"/>
                  <a:gd name="T63" fmla="*/ 0 h 374"/>
                  <a:gd name="T64" fmla="*/ 22 w 246"/>
                  <a:gd name="T65" fmla="*/ 0 h 374"/>
                  <a:gd name="T66" fmla="*/ 24 w 246"/>
                  <a:gd name="T67" fmla="*/ 2 h 374"/>
                  <a:gd name="T68" fmla="*/ 28 w 246"/>
                  <a:gd name="T69" fmla="*/ 4 h 374"/>
                  <a:gd name="T70" fmla="*/ 97 w 246"/>
                  <a:gd name="T71" fmla="*/ 67 h 374"/>
                  <a:gd name="T72" fmla="*/ 97 w 246"/>
                  <a:gd name="T73" fmla="*/ 67 h 374"/>
                  <a:gd name="T74" fmla="*/ 99 w 246"/>
                  <a:gd name="T75" fmla="*/ 70 h 374"/>
                  <a:gd name="T76" fmla="*/ 101 w 246"/>
                  <a:gd name="T77" fmla="*/ 72 h 374"/>
                  <a:gd name="T78" fmla="*/ 102 w 246"/>
                  <a:gd name="T79" fmla="*/ 76 h 374"/>
                  <a:gd name="T80" fmla="*/ 103 w 246"/>
                  <a:gd name="T81" fmla="*/ 79 h 374"/>
                  <a:gd name="T82" fmla="*/ 103 w 246"/>
                  <a:gd name="T83" fmla="*/ 79 h 374"/>
                  <a:gd name="T84" fmla="*/ 103 w 246"/>
                  <a:gd name="T85" fmla="*/ 83 h 374"/>
                  <a:gd name="T86" fmla="*/ 101 w 246"/>
                  <a:gd name="T87" fmla="*/ 86 h 374"/>
                  <a:gd name="T88" fmla="*/ 100 w 246"/>
                  <a:gd name="T89" fmla="*/ 90 h 374"/>
                  <a:gd name="T90" fmla="*/ 98 w 246"/>
                  <a:gd name="T91" fmla="*/ 93 h 374"/>
                  <a:gd name="T92" fmla="*/ 30 w 246"/>
                  <a:gd name="T93" fmla="*/ 160 h 374"/>
                  <a:gd name="T94" fmla="*/ 30 w 246"/>
                  <a:gd name="T95" fmla="*/ 160 h 374"/>
                  <a:gd name="T96" fmla="*/ 28 w 246"/>
                  <a:gd name="T97" fmla="*/ 162 h 374"/>
                  <a:gd name="T98" fmla="*/ 25 w 246"/>
                  <a:gd name="T99" fmla="*/ 164 h 374"/>
                  <a:gd name="T100" fmla="*/ 22 w 246"/>
                  <a:gd name="T101" fmla="*/ 165 h 374"/>
                  <a:gd name="T102" fmla="*/ 18 w 246"/>
                  <a:gd name="T103" fmla="*/ 165 h 374"/>
                  <a:gd name="T104" fmla="*/ 18 w 246"/>
                  <a:gd name="T105" fmla="*/ 165 h 374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246"/>
                  <a:gd name="T160" fmla="*/ 0 h 374"/>
                  <a:gd name="T161" fmla="*/ 246 w 246"/>
                  <a:gd name="T162" fmla="*/ 374 h 374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246" h="374">
                    <a:moveTo>
                      <a:pt x="44" y="374"/>
                    </a:moveTo>
                    <a:lnTo>
                      <a:pt x="44" y="374"/>
                    </a:lnTo>
                    <a:lnTo>
                      <a:pt x="36" y="374"/>
                    </a:lnTo>
                    <a:lnTo>
                      <a:pt x="30" y="372"/>
                    </a:lnTo>
                    <a:lnTo>
                      <a:pt x="22" y="368"/>
                    </a:lnTo>
                    <a:lnTo>
                      <a:pt x="16" y="362"/>
                    </a:lnTo>
                    <a:lnTo>
                      <a:pt x="10" y="356"/>
                    </a:lnTo>
                    <a:lnTo>
                      <a:pt x="8" y="350"/>
                    </a:lnTo>
                    <a:lnTo>
                      <a:pt x="6" y="342"/>
                    </a:lnTo>
                    <a:lnTo>
                      <a:pt x="4" y="334"/>
                    </a:lnTo>
                    <a:lnTo>
                      <a:pt x="6" y="326"/>
                    </a:lnTo>
                    <a:lnTo>
                      <a:pt x="8" y="318"/>
                    </a:lnTo>
                    <a:lnTo>
                      <a:pt x="12" y="312"/>
                    </a:lnTo>
                    <a:lnTo>
                      <a:pt x="18" y="306"/>
                    </a:lnTo>
                    <a:lnTo>
                      <a:pt x="146" y="184"/>
                    </a:lnTo>
                    <a:lnTo>
                      <a:pt x="14" y="70"/>
                    </a:lnTo>
                    <a:lnTo>
                      <a:pt x="8" y="64"/>
                    </a:lnTo>
                    <a:lnTo>
                      <a:pt x="4" y="56"/>
                    </a:lnTo>
                    <a:lnTo>
                      <a:pt x="0" y="50"/>
                    </a:lnTo>
                    <a:lnTo>
                      <a:pt x="0" y="42"/>
                    </a:lnTo>
                    <a:lnTo>
                      <a:pt x="0" y="34"/>
                    </a:lnTo>
                    <a:lnTo>
                      <a:pt x="2" y="26"/>
                    </a:lnTo>
                    <a:lnTo>
                      <a:pt x="4" y="20"/>
                    </a:lnTo>
                    <a:lnTo>
                      <a:pt x="8" y="12"/>
                    </a:lnTo>
                    <a:lnTo>
                      <a:pt x="14" y="8"/>
                    </a:lnTo>
                    <a:lnTo>
                      <a:pt x="22" y="4"/>
                    </a:lnTo>
                    <a:lnTo>
                      <a:pt x="28" y="0"/>
                    </a:lnTo>
                    <a:lnTo>
                      <a:pt x="36" y="0"/>
                    </a:lnTo>
                    <a:lnTo>
                      <a:pt x="44" y="0"/>
                    </a:lnTo>
                    <a:lnTo>
                      <a:pt x="52" y="0"/>
                    </a:lnTo>
                    <a:lnTo>
                      <a:pt x="58" y="4"/>
                    </a:lnTo>
                    <a:lnTo>
                      <a:pt x="66" y="8"/>
                    </a:lnTo>
                    <a:lnTo>
                      <a:pt x="232" y="152"/>
                    </a:lnTo>
                    <a:lnTo>
                      <a:pt x="238" y="158"/>
                    </a:lnTo>
                    <a:lnTo>
                      <a:pt x="242" y="164"/>
                    </a:lnTo>
                    <a:lnTo>
                      <a:pt x="244" y="172"/>
                    </a:lnTo>
                    <a:lnTo>
                      <a:pt x="246" y="180"/>
                    </a:lnTo>
                    <a:lnTo>
                      <a:pt x="246" y="188"/>
                    </a:lnTo>
                    <a:lnTo>
                      <a:pt x="242" y="196"/>
                    </a:lnTo>
                    <a:lnTo>
                      <a:pt x="240" y="204"/>
                    </a:lnTo>
                    <a:lnTo>
                      <a:pt x="234" y="210"/>
                    </a:lnTo>
                    <a:lnTo>
                      <a:pt x="72" y="364"/>
                    </a:lnTo>
                    <a:lnTo>
                      <a:pt x="66" y="368"/>
                    </a:lnTo>
                    <a:lnTo>
                      <a:pt x="60" y="372"/>
                    </a:lnTo>
                    <a:lnTo>
                      <a:pt x="52" y="374"/>
                    </a:lnTo>
                    <a:lnTo>
                      <a:pt x="44" y="374"/>
                    </a:ln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  <a:cs typeface="+mn-cs"/>
                  </a:defRPr>
                </a:lvl9pPr>
              </a:lstStyle>
              <a:p>
                <a:pPr marL="0" marR="0" lvl="0" indent="0" algn="l" defTabSz="101919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endParaRPr>
              </a:p>
            </p:txBody>
          </p:sp>
        </p:grpSp>
        <p:grpSp>
          <p:nvGrpSpPr>
            <p:cNvPr id="231" name="그룹 230"/>
            <p:cNvGrpSpPr/>
            <p:nvPr/>
          </p:nvGrpSpPr>
          <p:grpSpPr>
            <a:xfrm rot="16200000">
              <a:off x="3806755" y="8358647"/>
              <a:ext cx="175177" cy="176329"/>
              <a:chOff x="1320802" y="3862773"/>
              <a:chExt cx="196848" cy="198143"/>
            </a:xfrm>
          </p:grpSpPr>
          <p:sp>
            <p:nvSpPr>
              <p:cNvPr id="262" name="Oval 274"/>
              <p:cNvSpPr>
                <a:spLocks noChangeArrowheads="1"/>
              </p:cNvSpPr>
              <p:nvPr/>
            </p:nvSpPr>
            <p:spPr bwMode="auto">
              <a:xfrm rot="5400000">
                <a:off x="1320154" y="3863421"/>
                <a:ext cx="198143" cy="196848"/>
              </a:xfrm>
              <a:prstGeom prst="ellipse">
                <a:avLst/>
              </a:prstGeom>
              <a:solidFill>
                <a:sysClr val="window" lastClr="FFFFFF"/>
              </a:solidFill>
              <a:ln w="9525" algn="ctr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 rot="10800000" vert="eaVert"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  <a:cs typeface="+mn-cs"/>
                  </a:defRPr>
                </a:lvl9pPr>
              </a:lstStyle>
              <a:p>
                <a:pPr marL="0" marR="0" lvl="0" indent="0" algn="ctr" defTabSz="101919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  <a:cs typeface="Arial Unicode MS" pitchFamily="50" charset="-127"/>
                </a:endParaRPr>
              </a:p>
            </p:txBody>
          </p:sp>
          <p:sp>
            <p:nvSpPr>
              <p:cNvPr id="263" name="Freeform 802"/>
              <p:cNvSpPr>
                <a:spLocks/>
              </p:cNvSpPr>
              <p:nvPr/>
            </p:nvSpPr>
            <p:spPr bwMode="auto">
              <a:xfrm rot="5400000">
                <a:off x="1380058" y="3910471"/>
                <a:ext cx="78336" cy="118109"/>
              </a:xfrm>
              <a:custGeom>
                <a:avLst/>
                <a:gdLst>
                  <a:gd name="T0" fmla="*/ 18 w 246"/>
                  <a:gd name="T1" fmla="*/ 165 h 374"/>
                  <a:gd name="T2" fmla="*/ 18 w 246"/>
                  <a:gd name="T3" fmla="*/ 165 h 374"/>
                  <a:gd name="T4" fmla="*/ 15 w 246"/>
                  <a:gd name="T5" fmla="*/ 165 h 374"/>
                  <a:gd name="T6" fmla="*/ 12 w 246"/>
                  <a:gd name="T7" fmla="*/ 164 h 374"/>
                  <a:gd name="T8" fmla="*/ 9 w 246"/>
                  <a:gd name="T9" fmla="*/ 162 h 374"/>
                  <a:gd name="T10" fmla="*/ 7 w 246"/>
                  <a:gd name="T11" fmla="*/ 160 h 374"/>
                  <a:gd name="T12" fmla="*/ 7 w 246"/>
                  <a:gd name="T13" fmla="*/ 160 h 374"/>
                  <a:gd name="T14" fmla="*/ 4 w 246"/>
                  <a:gd name="T15" fmla="*/ 157 h 374"/>
                  <a:gd name="T16" fmla="*/ 3 w 246"/>
                  <a:gd name="T17" fmla="*/ 154 h 374"/>
                  <a:gd name="T18" fmla="*/ 2 w 246"/>
                  <a:gd name="T19" fmla="*/ 151 h 374"/>
                  <a:gd name="T20" fmla="*/ 2 w 246"/>
                  <a:gd name="T21" fmla="*/ 147 h 374"/>
                  <a:gd name="T22" fmla="*/ 2 w 246"/>
                  <a:gd name="T23" fmla="*/ 144 h 374"/>
                  <a:gd name="T24" fmla="*/ 3 w 246"/>
                  <a:gd name="T25" fmla="*/ 140 h 374"/>
                  <a:gd name="T26" fmla="*/ 5 w 246"/>
                  <a:gd name="T27" fmla="*/ 137 h 374"/>
                  <a:gd name="T28" fmla="*/ 7 w 246"/>
                  <a:gd name="T29" fmla="*/ 135 h 374"/>
                  <a:gd name="T30" fmla="*/ 61 w 246"/>
                  <a:gd name="T31" fmla="*/ 81 h 374"/>
                  <a:gd name="T32" fmla="*/ 6 w 246"/>
                  <a:gd name="T33" fmla="*/ 31 h 374"/>
                  <a:gd name="T34" fmla="*/ 6 w 246"/>
                  <a:gd name="T35" fmla="*/ 31 h 374"/>
                  <a:gd name="T36" fmla="*/ 3 w 246"/>
                  <a:gd name="T37" fmla="*/ 28 h 374"/>
                  <a:gd name="T38" fmla="*/ 2 w 246"/>
                  <a:gd name="T39" fmla="*/ 25 h 374"/>
                  <a:gd name="T40" fmla="*/ 0 w 246"/>
                  <a:gd name="T41" fmla="*/ 22 h 374"/>
                  <a:gd name="T42" fmla="*/ 0 w 246"/>
                  <a:gd name="T43" fmla="*/ 19 h 374"/>
                  <a:gd name="T44" fmla="*/ 0 w 246"/>
                  <a:gd name="T45" fmla="*/ 15 h 374"/>
                  <a:gd name="T46" fmla="*/ 1 w 246"/>
                  <a:gd name="T47" fmla="*/ 11 h 374"/>
                  <a:gd name="T48" fmla="*/ 2 w 246"/>
                  <a:gd name="T49" fmla="*/ 9 h 374"/>
                  <a:gd name="T50" fmla="*/ 3 w 246"/>
                  <a:gd name="T51" fmla="*/ 5 h 374"/>
                  <a:gd name="T52" fmla="*/ 3 w 246"/>
                  <a:gd name="T53" fmla="*/ 5 h 374"/>
                  <a:gd name="T54" fmla="*/ 6 w 246"/>
                  <a:gd name="T55" fmla="*/ 4 h 374"/>
                  <a:gd name="T56" fmla="*/ 9 w 246"/>
                  <a:gd name="T57" fmla="*/ 2 h 374"/>
                  <a:gd name="T58" fmla="*/ 12 w 246"/>
                  <a:gd name="T59" fmla="*/ 0 h 374"/>
                  <a:gd name="T60" fmla="*/ 15 w 246"/>
                  <a:gd name="T61" fmla="*/ 0 h 374"/>
                  <a:gd name="T62" fmla="*/ 18 w 246"/>
                  <a:gd name="T63" fmla="*/ 0 h 374"/>
                  <a:gd name="T64" fmla="*/ 22 w 246"/>
                  <a:gd name="T65" fmla="*/ 0 h 374"/>
                  <a:gd name="T66" fmla="*/ 24 w 246"/>
                  <a:gd name="T67" fmla="*/ 2 h 374"/>
                  <a:gd name="T68" fmla="*/ 28 w 246"/>
                  <a:gd name="T69" fmla="*/ 4 h 374"/>
                  <a:gd name="T70" fmla="*/ 97 w 246"/>
                  <a:gd name="T71" fmla="*/ 67 h 374"/>
                  <a:gd name="T72" fmla="*/ 97 w 246"/>
                  <a:gd name="T73" fmla="*/ 67 h 374"/>
                  <a:gd name="T74" fmla="*/ 99 w 246"/>
                  <a:gd name="T75" fmla="*/ 70 h 374"/>
                  <a:gd name="T76" fmla="*/ 101 w 246"/>
                  <a:gd name="T77" fmla="*/ 72 h 374"/>
                  <a:gd name="T78" fmla="*/ 102 w 246"/>
                  <a:gd name="T79" fmla="*/ 76 h 374"/>
                  <a:gd name="T80" fmla="*/ 103 w 246"/>
                  <a:gd name="T81" fmla="*/ 79 h 374"/>
                  <a:gd name="T82" fmla="*/ 103 w 246"/>
                  <a:gd name="T83" fmla="*/ 79 h 374"/>
                  <a:gd name="T84" fmla="*/ 103 w 246"/>
                  <a:gd name="T85" fmla="*/ 83 h 374"/>
                  <a:gd name="T86" fmla="*/ 101 w 246"/>
                  <a:gd name="T87" fmla="*/ 86 h 374"/>
                  <a:gd name="T88" fmla="*/ 100 w 246"/>
                  <a:gd name="T89" fmla="*/ 90 h 374"/>
                  <a:gd name="T90" fmla="*/ 98 w 246"/>
                  <a:gd name="T91" fmla="*/ 93 h 374"/>
                  <a:gd name="T92" fmla="*/ 30 w 246"/>
                  <a:gd name="T93" fmla="*/ 160 h 374"/>
                  <a:gd name="T94" fmla="*/ 30 w 246"/>
                  <a:gd name="T95" fmla="*/ 160 h 374"/>
                  <a:gd name="T96" fmla="*/ 28 w 246"/>
                  <a:gd name="T97" fmla="*/ 162 h 374"/>
                  <a:gd name="T98" fmla="*/ 25 w 246"/>
                  <a:gd name="T99" fmla="*/ 164 h 374"/>
                  <a:gd name="T100" fmla="*/ 22 w 246"/>
                  <a:gd name="T101" fmla="*/ 165 h 374"/>
                  <a:gd name="T102" fmla="*/ 18 w 246"/>
                  <a:gd name="T103" fmla="*/ 165 h 374"/>
                  <a:gd name="T104" fmla="*/ 18 w 246"/>
                  <a:gd name="T105" fmla="*/ 165 h 374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246"/>
                  <a:gd name="T160" fmla="*/ 0 h 374"/>
                  <a:gd name="T161" fmla="*/ 246 w 246"/>
                  <a:gd name="T162" fmla="*/ 374 h 374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246" h="374">
                    <a:moveTo>
                      <a:pt x="44" y="374"/>
                    </a:moveTo>
                    <a:lnTo>
                      <a:pt x="44" y="374"/>
                    </a:lnTo>
                    <a:lnTo>
                      <a:pt x="36" y="374"/>
                    </a:lnTo>
                    <a:lnTo>
                      <a:pt x="30" y="372"/>
                    </a:lnTo>
                    <a:lnTo>
                      <a:pt x="22" y="368"/>
                    </a:lnTo>
                    <a:lnTo>
                      <a:pt x="16" y="362"/>
                    </a:lnTo>
                    <a:lnTo>
                      <a:pt x="10" y="356"/>
                    </a:lnTo>
                    <a:lnTo>
                      <a:pt x="8" y="350"/>
                    </a:lnTo>
                    <a:lnTo>
                      <a:pt x="6" y="342"/>
                    </a:lnTo>
                    <a:lnTo>
                      <a:pt x="4" y="334"/>
                    </a:lnTo>
                    <a:lnTo>
                      <a:pt x="6" y="326"/>
                    </a:lnTo>
                    <a:lnTo>
                      <a:pt x="8" y="318"/>
                    </a:lnTo>
                    <a:lnTo>
                      <a:pt x="12" y="312"/>
                    </a:lnTo>
                    <a:lnTo>
                      <a:pt x="18" y="306"/>
                    </a:lnTo>
                    <a:lnTo>
                      <a:pt x="146" y="184"/>
                    </a:lnTo>
                    <a:lnTo>
                      <a:pt x="14" y="70"/>
                    </a:lnTo>
                    <a:lnTo>
                      <a:pt x="8" y="64"/>
                    </a:lnTo>
                    <a:lnTo>
                      <a:pt x="4" y="56"/>
                    </a:lnTo>
                    <a:lnTo>
                      <a:pt x="0" y="50"/>
                    </a:lnTo>
                    <a:lnTo>
                      <a:pt x="0" y="42"/>
                    </a:lnTo>
                    <a:lnTo>
                      <a:pt x="0" y="34"/>
                    </a:lnTo>
                    <a:lnTo>
                      <a:pt x="2" y="26"/>
                    </a:lnTo>
                    <a:lnTo>
                      <a:pt x="4" y="20"/>
                    </a:lnTo>
                    <a:lnTo>
                      <a:pt x="8" y="12"/>
                    </a:lnTo>
                    <a:lnTo>
                      <a:pt x="14" y="8"/>
                    </a:lnTo>
                    <a:lnTo>
                      <a:pt x="22" y="4"/>
                    </a:lnTo>
                    <a:lnTo>
                      <a:pt x="28" y="0"/>
                    </a:lnTo>
                    <a:lnTo>
                      <a:pt x="36" y="0"/>
                    </a:lnTo>
                    <a:lnTo>
                      <a:pt x="44" y="0"/>
                    </a:lnTo>
                    <a:lnTo>
                      <a:pt x="52" y="0"/>
                    </a:lnTo>
                    <a:lnTo>
                      <a:pt x="58" y="4"/>
                    </a:lnTo>
                    <a:lnTo>
                      <a:pt x="66" y="8"/>
                    </a:lnTo>
                    <a:lnTo>
                      <a:pt x="232" y="152"/>
                    </a:lnTo>
                    <a:lnTo>
                      <a:pt x="238" y="158"/>
                    </a:lnTo>
                    <a:lnTo>
                      <a:pt x="242" y="164"/>
                    </a:lnTo>
                    <a:lnTo>
                      <a:pt x="244" y="172"/>
                    </a:lnTo>
                    <a:lnTo>
                      <a:pt x="246" y="180"/>
                    </a:lnTo>
                    <a:lnTo>
                      <a:pt x="246" y="188"/>
                    </a:lnTo>
                    <a:lnTo>
                      <a:pt x="242" y="196"/>
                    </a:lnTo>
                    <a:lnTo>
                      <a:pt x="240" y="204"/>
                    </a:lnTo>
                    <a:lnTo>
                      <a:pt x="234" y="210"/>
                    </a:lnTo>
                    <a:lnTo>
                      <a:pt x="72" y="364"/>
                    </a:lnTo>
                    <a:lnTo>
                      <a:pt x="66" y="368"/>
                    </a:lnTo>
                    <a:lnTo>
                      <a:pt x="60" y="372"/>
                    </a:lnTo>
                    <a:lnTo>
                      <a:pt x="52" y="374"/>
                    </a:lnTo>
                    <a:lnTo>
                      <a:pt x="44" y="374"/>
                    </a:ln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  <a:cs typeface="+mn-cs"/>
                  </a:defRPr>
                </a:lvl9pPr>
              </a:lstStyle>
              <a:p>
                <a:pPr marL="0" marR="0" lvl="0" indent="0" algn="l" defTabSz="101919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endParaRPr>
              </a:p>
            </p:txBody>
          </p:sp>
        </p:grpSp>
        <p:grpSp>
          <p:nvGrpSpPr>
            <p:cNvPr id="232" name="그룹 231"/>
            <p:cNvGrpSpPr/>
            <p:nvPr/>
          </p:nvGrpSpPr>
          <p:grpSpPr>
            <a:xfrm rot="16200000">
              <a:off x="5368855" y="8358647"/>
              <a:ext cx="175177" cy="176329"/>
              <a:chOff x="1320802" y="3862773"/>
              <a:chExt cx="196848" cy="198143"/>
            </a:xfrm>
          </p:grpSpPr>
          <p:sp>
            <p:nvSpPr>
              <p:cNvPr id="260" name="Oval 274"/>
              <p:cNvSpPr>
                <a:spLocks noChangeArrowheads="1"/>
              </p:cNvSpPr>
              <p:nvPr/>
            </p:nvSpPr>
            <p:spPr bwMode="auto">
              <a:xfrm rot="5400000">
                <a:off x="1320154" y="3863421"/>
                <a:ext cx="198143" cy="196848"/>
              </a:xfrm>
              <a:prstGeom prst="ellipse">
                <a:avLst/>
              </a:prstGeom>
              <a:solidFill>
                <a:sysClr val="window" lastClr="FFFFFF"/>
              </a:solidFill>
              <a:ln w="9525" algn="ctr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 rot="10800000" vert="eaVert"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  <a:cs typeface="+mn-cs"/>
                  </a:defRPr>
                </a:lvl9pPr>
              </a:lstStyle>
              <a:p>
                <a:pPr marL="0" marR="0" lvl="0" indent="0" algn="ctr" defTabSz="101919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  <a:cs typeface="Arial Unicode MS" pitchFamily="50" charset="-127"/>
                </a:endParaRPr>
              </a:p>
            </p:txBody>
          </p:sp>
          <p:sp>
            <p:nvSpPr>
              <p:cNvPr id="261" name="Freeform 802"/>
              <p:cNvSpPr>
                <a:spLocks/>
              </p:cNvSpPr>
              <p:nvPr/>
            </p:nvSpPr>
            <p:spPr bwMode="auto">
              <a:xfrm rot="5400000">
                <a:off x="1380058" y="3910471"/>
                <a:ext cx="78336" cy="118109"/>
              </a:xfrm>
              <a:custGeom>
                <a:avLst/>
                <a:gdLst>
                  <a:gd name="T0" fmla="*/ 18 w 246"/>
                  <a:gd name="T1" fmla="*/ 165 h 374"/>
                  <a:gd name="T2" fmla="*/ 18 w 246"/>
                  <a:gd name="T3" fmla="*/ 165 h 374"/>
                  <a:gd name="T4" fmla="*/ 15 w 246"/>
                  <a:gd name="T5" fmla="*/ 165 h 374"/>
                  <a:gd name="T6" fmla="*/ 12 w 246"/>
                  <a:gd name="T7" fmla="*/ 164 h 374"/>
                  <a:gd name="T8" fmla="*/ 9 w 246"/>
                  <a:gd name="T9" fmla="*/ 162 h 374"/>
                  <a:gd name="T10" fmla="*/ 7 w 246"/>
                  <a:gd name="T11" fmla="*/ 160 h 374"/>
                  <a:gd name="T12" fmla="*/ 7 w 246"/>
                  <a:gd name="T13" fmla="*/ 160 h 374"/>
                  <a:gd name="T14" fmla="*/ 4 w 246"/>
                  <a:gd name="T15" fmla="*/ 157 h 374"/>
                  <a:gd name="T16" fmla="*/ 3 w 246"/>
                  <a:gd name="T17" fmla="*/ 154 h 374"/>
                  <a:gd name="T18" fmla="*/ 2 w 246"/>
                  <a:gd name="T19" fmla="*/ 151 h 374"/>
                  <a:gd name="T20" fmla="*/ 2 w 246"/>
                  <a:gd name="T21" fmla="*/ 147 h 374"/>
                  <a:gd name="T22" fmla="*/ 2 w 246"/>
                  <a:gd name="T23" fmla="*/ 144 h 374"/>
                  <a:gd name="T24" fmla="*/ 3 w 246"/>
                  <a:gd name="T25" fmla="*/ 140 h 374"/>
                  <a:gd name="T26" fmla="*/ 5 w 246"/>
                  <a:gd name="T27" fmla="*/ 137 h 374"/>
                  <a:gd name="T28" fmla="*/ 7 w 246"/>
                  <a:gd name="T29" fmla="*/ 135 h 374"/>
                  <a:gd name="T30" fmla="*/ 61 w 246"/>
                  <a:gd name="T31" fmla="*/ 81 h 374"/>
                  <a:gd name="T32" fmla="*/ 6 w 246"/>
                  <a:gd name="T33" fmla="*/ 31 h 374"/>
                  <a:gd name="T34" fmla="*/ 6 w 246"/>
                  <a:gd name="T35" fmla="*/ 31 h 374"/>
                  <a:gd name="T36" fmla="*/ 3 w 246"/>
                  <a:gd name="T37" fmla="*/ 28 h 374"/>
                  <a:gd name="T38" fmla="*/ 2 w 246"/>
                  <a:gd name="T39" fmla="*/ 25 h 374"/>
                  <a:gd name="T40" fmla="*/ 0 w 246"/>
                  <a:gd name="T41" fmla="*/ 22 h 374"/>
                  <a:gd name="T42" fmla="*/ 0 w 246"/>
                  <a:gd name="T43" fmla="*/ 19 h 374"/>
                  <a:gd name="T44" fmla="*/ 0 w 246"/>
                  <a:gd name="T45" fmla="*/ 15 h 374"/>
                  <a:gd name="T46" fmla="*/ 1 w 246"/>
                  <a:gd name="T47" fmla="*/ 11 h 374"/>
                  <a:gd name="T48" fmla="*/ 2 w 246"/>
                  <a:gd name="T49" fmla="*/ 9 h 374"/>
                  <a:gd name="T50" fmla="*/ 3 w 246"/>
                  <a:gd name="T51" fmla="*/ 5 h 374"/>
                  <a:gd name="T52" fmla="*/ 3 w 246"/>
                  <a:gd name="T53" fmla="*/ 5 h 374"/>
                  <a:gd name="T54" fmla="*/ 6 w 246"/>
                  <a:gd name="T55" fmla="*/ 4 h 374"/>
                  <a:gd name="T56" fmla="*/ 9 w 246"/>
                  <a:gd name="T57" fmla="*/ 2 h 374"/>
                  <a:gd name="T58" fmla="*/ 12 w 246"/>
                  <a:gd name="T59" fmla="*/ 0 h 374"/>
                  <a:gd name="T60" fmla="*/ 15 w 246"/>
                  <a:gd name="T61" fmla="*/ 0 h 374"/>
                  <a:gd name="T62" fmla="*/ 18 w 246"/>
                  <a:gd name="T63" fmla="*/ 0 h 374"/>
                  <a:gd name="T64" fmla="*/ 22 w 246"/>
                  <a:gd name="T65" fmla="*/ 0 h 374"/>
                  <a:gd name="T66" fmla="*/ 24 w 246"/>
                  <a:gd name="T67" fmla="*/ 2 h 374"/>
                  <a:gd name="T68" fmla="*/ 28 w 246"/>
                  <a:gd name="T69" fmla="*/ 4 h 374"/>
                  <a:gd name="T70" fmla="*/ 97 w 246"/>
                  <a:gd name="T71" fmla="*/ 67 h 374"/>
                  <a:gd name="T72" fmla="*/ 97 w 246"/>
                  <a:gd name="T73" fmla="*/ 67 h 374"/>
                  <a:gd name="T74" fmla="*/ 99 w 246"/>
                  <a:gd name="T75" fmla="*/ 70 h 374"/>
                  <a:gd name="T76" fmla="*/ 101 w 246"/>
                  <a:gd name="T77" fmla="*/ 72 h 374"/>
                  <a:gd name="T78" fmla="*/ 102 w 246"/>
                  <a:gd name="T79" fmla="*/ 76 h 374"/>
                  <a:gd name="T80" fmla="*/ 103 w 246"/>
                  <a:gd name="T81" fmla="*/ 79 h 374"/>
                  <a:gd name="T82" fmla="*/ 103 w 246"/>
                  <a:gd name="T83" fmla="*/ 79 h 374"/>
                  <a:gd name="T84" fmla="*/ 103 w 246"/>
                  <a:gd name="T85" fmla="*/ 83 h 374"/>
                  <a:gd name="T86" fmla="*/ 101 w 246"/>
                  <a:gd name="T87" fmla="*/ 86 h 374"/>
                  <a:gd name="T88" fmla="*/ 100 w 246"/>
                  <a:gd name="T89" fmla="*/ 90 h 374"/>
                  <a:gd name="T90" fmla="*/ 98 w 246"/>
                  <a:gd name="T91" fmla="*/ 93 h 374"/>
                  <a:gd name="T92" fmla="*/ 30 w 246"/>
                  <a:gd name="T93" fmla="*/ 160 h 374"/>
                  <a:gd name="T94" fmla="*/ 30 w 246"/>
                  <a:gd name="T95" fmla="*/ 160 h 374"/>
                  <a:gd name="T96" fmla="*/ 28 w 246"/>
                  <a:gd name="T97" fmla="*/ 162 h 374"/>
                  <a:gd name="T98" fmla="*/ 25 w 246"/>
                  <a:gd name="T99" fmla="*/ 164 h 374"/>
                  <a:gd name="T100" fmla="*/ 22 w 246"/>
                  <a:gd name="T101" fmla="*/ 165 h 374"/>
                  <a:gd name="T102" fmla="*/ 18 w 246"/>
                  <a:gd name="T103" fmla="*/ 165 h 374"/>
                  <a:gd name="T104" fmla="*/ 18 w 246"/>
                  <a:gd name="T105" fmla="*/ 165 h 374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246"/>
                  <a:gd name="T160" fmla="*/ 0 h 374"/>
                  <a:gd name="T161" fmla="*/ 246 w 246"/>
                  <a:gd name="T162" fmla="*/ 374 h 374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246" h="374">
                    <a:moveTo>
                      <a:pt x="44" y="374"/>
                    </a:moveTo>
                    <a:lnTo>
                      <a:pt x="44" y="374"/>
                    </a:lnTo>
                    <a:lnTo>
                      <a:pt x="36" y="374"/>
                    </a:lnTo>
                    <a:lnTo>
                      <a:pt x="30" y="372"/>
                    </a:lnTo>
                    <a:lnTo>
                      <a:pt x="22" y="368"/>
                    </a:lnTo>
                    <a:lnTo>
                      <a:pt x="16" y="362"/>
                    </a:lnTo>
                    <a:lnTo>
                      <a:pt x="10" y="356"/>
                    </a:lnTo>
                    <a:lnTo>
                      <a:pt x="8" y="350"/>
                    </a:lnTo>
                    <a:lnTo>
                      <a:pt x="6" y="342"/>
                    </a:lnTo>
                    <a:lnTo>
                      <a:pt x="4" y="334"/>
                    </a:lnTo>
                    <a:lnTo>
                      <a:pt x="6" y="326"/>
                    </a:lnTo>
                    <a:lnTo>
                      <a:pt x="8" y="318"/>
                    </a:lnTo>
                    <a:lnTo>
                      <a:pt x="12" y="312"/>
                    </a:lnTo>
                    <a:lnTo>
                      <a:pt x="18" y="306"/>
                    </a:lnTo>
                    <a:lnTo>
                      <a:pt x="146" y="184"/>
                    </a:lnTo>
                    <a:lnTo>
                      <a:pt x="14" y="70"/>
                    </a:lnTo>
                    <a:lnTo>
                      <a:pt x="8" y="64"/>
                    </a:lnTo>
                    <a:lnTo>
                      <a:pt x="4" y="56"/>
                    </a:lnTo>
                    <a:lnTo>
                      <a:pt x="0" y="50"/>
                    </a:lnTo>
                    <a:lnTo>
                      <a:pt x="0" y="42"/>
                    </a:lnTo>
                    <a:lnTo>
                      <a:pt x="0" y="34"/>
                    </a:lnTo>
                    <a:lnTo>
                      <a:pt x="2" y="26"/>
                    </a:lnTo>
                    <a:lnTo>
                      <a:pt x="4" y="20"/>
                    </a:lnTo>
                    <a:lnTo>
                      <a:pt x="8" y="12"/>
                    </a:lnTo>
                    <a:lnTo>
                      <a:pt x="14" y="8"/>
                    </a:lnTo>
                    <a:lnTo>
                      <a:pt x="22" y="4"/>
                    </a:lnTo>
                    <a:lnTo>
                      <a:pt x="28" y="0"/>
                    </a:lnTo>
                    <a:lnTo>
                      <a:pt x="36" y="0"/>
                    </a:lnTo>
                    <a:lnTo>
                      <a:pt x="44" y="0"/>
                    </a:lnTo>
                    <a:lnTo>
                      <a:pt x="52" y="0"/>
                    </a:lnTo>
                    <a:lnTo>
                      <a:pt x="58" y="4"/>
                    </a:lnTo>
                    <a:lnTo>
                      <a:pt x="66" y="8"/>
                    </a:lnTo>
                    <a:lnTo>
                      <a:pt x="232" y="152"/>
                    </a:lnTo>
                    <a:lnTo>
                      <a:pt x="238" y="158"/>
                    </a:lnTo>
                    <a:lnTo>
                      <a:pt x="242" y="164"/>
                    </a:lnTo>
                    <a:lnTo>
                      <a:pt x="244" y="172"/>
                    </a:lnTo>
                    <a:lnTo>
                      <a:pt x="246" y="180"/>
                    </a:lnTo>
                    <a:lnTo>
                      <a:pt x="246" y="188"/>
                    </a:lnTo>
                    <a:lnTo>
                      <a:pt x="242" y="196"/>
                    </a:lnTo>
                    <a:lnTo>
                      <a:pt x="240" y="204"/>
                    </a:lnTo>
                    <a:lnTo>
                      <a:pt x="234" y="210"/>
                    </a:lnTo>
                    <a:lnTo>
                      <a:pt x="72" y="364"/>
                    </a:lnTo>
                    <a:lnTo>
                      <a:pt x="66" y="368"/>
                    </a:lnTo>
                    <a:lnTo>
                      <a:pt x="60" y="372"/>
                    </a:lnTo>
                    <a:lnTo>
                      <a:pt x="52" y="374"/>
                    </a:lnTo>
                    <a:lnTo>
                      <a:pt x="44" y="374"/>
                    </a:ln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  <a:cs typeface="+mn-cs"/>
                  </a:defRPr>
                </a:lvl9pPr>
              </a:lstStyle>
              <a:p>
                <a:pPr marL="0" marR="0" lvl="0" indent="0" algn="l" defTabSz="101919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endParaRPr>
              </a:p>
            </p:txBody>
          </p:sp>
        </p:grpSp>
        <p:grpSp>
          <p:nvGrpSpPr>
            <p:cNvPr id="233" name="그룹 232"/>
            <p:cNvGrpSpPr/>
            <p:nvPr/>
          </p:nvGrpSpPr>
          <p:grpSpPr>
            <a:xfrm>
              <a:off x="2937237" y="3172777"/>
              <a:ext cx="167531" cy="163160"/>
              <a:chOff x="4852794" y="7128002"/>
              <a:chExt cx="182101" cy="182624"/>
            </a:xfrm>
          </p:grpSpPr>
          <p:pic>
            <p:nvPicPr>
              <p:cNvPr id="258" name="Picture 142" descr="도형1"/>
              <p:cNvPicPr>
                <a:picLocks noChangeAspect="1" noChangeArrowheads="1"/>
              </p:cNvPicPr>
              <p:nvPr/>
            </p:nvPicPr>
            <p:blipFill>
              <a:blip r:embed="rId14" cstate="print">
                <a:lum bright="12000"/>
              </a:blip>
              <a:srcRect/>
              <a:stretch>
                <a:fillRect/>
              </a:stretch>
            </p:blipFill>
            <p:spPr bwMode="gray">
              <a:xfrm>
                <a:off x="4852794" y="7128525"/>
                <a:ext cx="182101" cy="1821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59" name="TextBox 258"/>
              <p:cNvSpPr txBox="1"/>
              <p:nvPr/>
            </p:nvSpPr>
            <p:spPr>
              <a:xfrm>
                <a:off x="4906039" y="7128002"/>
                <a:ext cx="77220" cy="17224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ctr" defTabSz="99556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95000"/>
                      </a:prstClr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1</a:t>
                </a:r>
                <a:endPara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endParaRPr>
              </a:p>
            </p:txBody>
          </p:sp>
        </p:grpSp>
        <p:grpSp>
          <p:nvGrpSpPr>
            <p:cNvPr id="234" name="그룹 233"/>
            <p:cNvGrpSpPr/>
            <p:nvPr/>
          </p:nvGrpSpPr>
          <p:grpSpPr>
            <a:xfrm>
              <a:off x="2937237" y="4803457"/>
              <a:ext cx="167531" cy="163160"/>
              <a:chOff x="4852794" y="7128002"/>
              <a:chExt cx="182101" cy="182624"/>
            </a:xfrm>
          </p:grpSpPr>
          <p:pic>
            <p:nvPicPr>
              <p:cNvPr id="256" name="Picture 142" descr="도형1"/>
              <p:cNvPicPr>
                <a:picLocks noChangeAspect="1" noChangeArrowheads="1"/>
              </p:cNvPicPr>
              <p:nvPr/>
            </p:nvPicPr>
            <p:blipFill>
              <a:blip r:embed="rId14" cstate="print">
                <a:lum bright="12000"/>
              </a:blip>
              <a:srcRect/>
              <a:stretch>
                <a:fillRect/>
              </a:stretch>
            </p:blipFill>
            <p:spPr bwMode="gray">
              <a:xfrm>
                <a:off x="4852794" y="7128525"/>
                <a:ext cx="182101" cy="1821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57" name="TextBox 256"/>
              <p:cNvSpPr txBox="1"/>
              <p:nvPr/>
            </p:nvSpPr>
            <p:spPr>
              <a:xfrm>
                <a:off x="4897756" y="7128002"/>
                <a:ext cx="77219" cy="17224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ctr" defTabSz="99556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95000"/>
                      </a:prstClr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2</a:t>
                </a:r>
                <a:endPara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endParaRPr>
              </a:p>
            </p:txBody>
          </p:sp>
        </p:grpSp>
        <p:grpSp>
          <p:nvGrpSpPr>
            <p:cNvPr id="235" name="그룹 234"/>
            <p:cNvGrpSpPr/>
            <p:nvPr/>
          </p:nvGrpSpPr>
          <p:grpSpPr>
            <a:xfrm>
              <a:off x="2937237" y="6411277"/>
              <a:ext cx="167531" cy="163160"/>
              <a:chOff x="4852794" y="7128002"/>
              <a:chExt cx="182101" cy="182624"/>
            </a:xfrm>
          </p:grpSpPr>
          <p:pic>
            <p:nvPicPr>
              <p:cNvPr id="254" name="Picture 142" descr="도형1"/>
              <p:cNvPicPr>
                <a:picLocks noChangeAspect="1" noChangeArrowheads="1"/>
              </p:cNvPicPr>
              <p:nvPr/>
            </p:nvPicPr>
            <p:blipFill>
              <a:blip r:embed="rId14" cstate="print">
                <a:lum bright="12000"/>
              </a:blip>
              <a:srcRect/>
              <a:stretch>
                <a:fillRect/>
              </a:stretch>
            </p:blipFill>
            <p:spPr bwMode="gray">
              <a:xfrm>
                <a:off x="4852794" y="7128525"/>
                <a:ext cx="182101" cy="1821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55" name="TextBox 254"/>
              <p:cNvSpPr txBox="1"/>
              <p:nvPr/>
            </p:nvSpPr>
            <p:spPr>
              <a:xfrm>
                <a:off x="4897756" y="7128002"/>
                <a:ext cx="77219" cy="17224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ctr" defTabSz="99556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95000"/>
                      </a:prstClr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3</a:t>
                </a:r>
                <a:endPara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endParaRPr>
              </a:p>
            </p:txBody>
          </p:sp>
        </p:grpSp>
        <p:grpSp>
          <p:nvGrpSpPr>
            <p:cNvPr id="236" name="그룹 235"/>
            <p:cNvGrpSpPr/>
            <p:nvPr/>
          </p:nvGrpSpPr>
          <p:grpSpPr>
            <a:xfrm>
              <a:off x="2937237" y="6914197"/>
              <a:ext cx="167531" cy="163160"/>
              <a:chOff x="4852794" y="7128002"/>
              <a:chExt cx="182101" cy="182624"/>
            </a:xfrm>
          </p:grpSpPr>
          <p:pic>
            <p:nvPicPr>
              <p:cNvPr id="252" name="Picture 142" descr="도형1"/>
              <p:cNvPicPr>
                <a:picLocks noChangeAspect="1" noChangeArrowheads="1"/>
              </p:cNvPicPr>
              <p:nvPr/>
            </p:nvPicPr>
            <p:blipFill>
              <a:blip r:embed="rId14" cstate="print">
                <a:lum bright="12000"/>
              </a:blip>
              <a:srcRect/>
              <a:stretch>
                <a:fillRect/>
              </a:stretch>
            </p:blipFill>
            <p:spPr bwMode="gray">
              <a:xfrm>
                <a:off x="4852794" y="7128525"/>
                <a:ext cx="182101" cy="1821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53" name="TextBox 252"/>
              <p:cNvSpPr txBox="1"/>
              <p:nvPr/>
            </p:nvSpPr>
            <p:spPr>
              <a:xfrm>
                <a:off x="4897756" y="7128002"/>
                <a:ext cx="77219" cy="17224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ctr" defTabSz="99556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95000"/>
                      </a:prstClr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4</a:t>
                </a:r>
                <a:endPara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endParaRPr>
              </a:p>
            </p:txBody>
          </p:sp>
        </p:grpSp>
        <p:grpSp>
          <p:nvGrpSpPr>
            <p:cNvPr id="237" name="그룹 236"/>
            <p:cNvGrpSpPr/>
            <p:nvPr/>
          </p:nvGrpSpPr>
          <p:grpSpPr>
            <a:xfrm>
              <a:off x="4677137" y="3312477"/>
              <a:ext cx="167531" cy="163160"/>
              <a:chOff x="4852794" y="7128002"/>
              <a:chExt cx="182101" cy="182624"/>
            </a:xfrm>
          </p:grpSpPr>
          <p:pic>
            <p:nvPicPr>
              <p:cNvPr id="250" name="Picture 142" descr="도형1"/>
              <p:cNvPicPr>
                <a:picLocks noChangeAspect="1" noChangeArrowheads="1"/>
              </p:cNvPicPr>
              <p:nvPr/>
            </p:nvPicPr>
            <p:blipFill>
              <a:blip r:embed="rId14" cstate="print">
                <a:lum bright="12000"/>
              </a:blip>
              <a:srcRect/>
              <a:stretch>
                <a:fillRect/>
              </a:stretch>
            </p:blipFill>
            <p:spPr bwMode="gray">
              <a:xfrm>
                <a:off x="4852794" y="7128525"/>
                <a:ext cx="182101" cy="1821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51" name="TextBox 250"/>
              <p:cNvSpPr txBox="1"/>
              <p:nvPr/>
            </p:nvSpPr>
            <p:spPr>
              <a:xfrm>
                <a:off x="4892234" y="7128002"/>
                <a:ext cx="77220" cy="17224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ctr" defTabSz="99556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95000"/>
                      </a:prstClr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1</a:t>
                </a:r>
                <a:endPara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endParaRPr>
              </a:p>
            </p:txBody>
          </p:sp>
        </p:grpSp>
        <p:grpSp>
          <p:nvGrpSpPr>
            <p:cNvPr id="238" name="그룹 237"/>
            <p:cNvGrpSpPr/>
            <p:nvPr/>
          </p:nvGrpSpPr>
          <p:grpSpPr>
            <a:xfrm>
              <a:off x="4677137" y="3756977"/>
              <a:ext cx="167531" cy="163160"/>
              <a:chOff x="4852794" y="7128002"/>
              <a:chExt cx="182101" cy="182624"/>
            </a:xfrm>
          </p:grpSpPr>
          <p:pic>
            <p:nvPicPr>
              <p:cNvPr id="248" name="Picture 142" descr="도형1"/>
              <p:cNvPicPr>
                <a:picLocks noChangeAspect="1" noChangeArrowheads="1"/>
              </p:cNvPicPr>
              <p:nvPr/>
            </p:nvPicPr>
            <p:blipFill>
              <a:blip r:embed="rId14" cstate="print">
                <a:lum bright="12000"/>
              </a:blip>
              <a:srcRect/>
              <a:stretch>
                <a:fillRect/>
              </a:stretch>
            </p:blipFill>
            <p:spPr bwMode="gray">
              <a:xfrm>
                <a:off x="4852794" y="7128525"/>
                <a:ext cx="182101" cy="1821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49" name="TextBox 248"/>
              <p:cNvSpPr txBox="1"/>
              <p:nvPr/>
            </p:nvSpPr>
            <p:spPr>
              <a:xfrm>
                <a:off x="4892235" y="7128002"/>
                <a:ext cx="77219" cy="17224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ctr" defTabSz="99556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95000"/>
                      </a:prstClr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2</a:t>
                </a:r>
                <a:endPara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endParaRPr>
              </a:p>
            </p:txBody>
          </p:sp>
        </p:grpSp>
        <p:grpSp>
          <p:nvGrpSpPr>
            <p:cNvPr id="239" name="그룹 238"/>
            <p:cNvGrpSpPr/>
            <p:nvPr/>
          </p:nvGrpSpPr>
          <p:grpSpPr>
            <a:xfrm>
              <a:off x="4677137" y="4887277"/>
              <a:ext cx="167531" cy="163160"/>
              <a:chOff x="4852794" y="7128002"/>
              <a:chExt cx="182101" cy="182624"/>
            </a:xfrm>
          </p:grpSpPr>
          <p:pic>
            <p:nvPicPr>
              <p:cNvPr id="246" name="Picture 142" descr="도형1"/>
              <p:cNvPicPr>
                <a:picLocks noChangeAspect="1" noChangeArrowheads="1"/>
              </p:cNvPicPr>
              <p:nvPr/>
            </p:nvPicPr>
            <p:blipFill>
              <a:blip r:embed="rId14" cstate="print">
                <a:lum bright="12000"/>
              </a:blip>
              <a:srcRect/>
              <a:stretch>
                <a:fillRect/>
              </a:stretch>
            </p:blipFill>
            <p:spPr bwMode="gray">
              <a:xfrm>
                <a:off x="4852794" y="7128525"/>
                <a:ext cx="182101" cy="1821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47" name="TextBox 246"/>
              <p:cNvSpPr txBox="1"/>
              <p:nvPr/>
            </p:nvSpPr>
            <p:spPr>
              <a:xfrm>
                <a:off x="4892235" y="7128002"/>
                <a:ext cx="77219" cy="17224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ctr" defTabSz="99556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95000"/>
                      </a:prstClr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3</a:t>
                </a:r>
                <a:endPara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endParaRPr>
              </a:p>
            </p:txBody>
          </p:sp>
        </p:grpSp>
        <p:grpSp>
          <p:nvGrpSpPr>
            <p:cNvPr id="240" name="그룹 239"/>
            <p:cNvGrpSpPr/>
            <p:nvPr/>
          </p:nvGrpSpPr>
          <p:grpSpPr>
            <a:xfrm>
              <a:off x="4677137" y="5865177"/>
              <a:ext cx="167531" cy="163160"/>
              <a:chOff x="4852794" y="7128002"/>
              <a:chExt cx="182101" cy="182624"/>
            </a:xfrm>
          </p:grpSpPr>
          <p:pic>
            <p:nvPicPr>
              <p:cNvPr id="244" name="Picture 142" descr="도형1"/>
              <p:cNvPicPr>
                <a:picLocks noChangeAspect="1" noChangeArrowheads="1"/>
              </p:cNvPicPr>
              <p:nvPr/>
            </p:nvPicPr>
            <p:blipFill>
              <a:blip r:embed="rId14" cstate="print">
                <a:lum bright="12000"/>
              </a:blip>
              <a:srcRect/>
              <a:stretch>
                <a:fillRect/>
              </a:stretch>
            </p:blipFill>
            <p:spPr bwMode="gray">
              <a:xfrm>
                <a:off x="4852794" y="7128525"/>
                <a:ext cx="182101" cy="1821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45" name="TextBox 244"/>
              <p:cNvSpPr txBox="1"/>
              <p:nvPr/>
            </p:nvSpPr>
            <p:spPr>
              <a:xfrm>
                <a:off x="4892235" y="7128002"/>
                <a:ext cx="77219" cy="17224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ctr" defTabSz="99556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95000"/>
                      </a:prstClr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4</a:t>
                </a:r>
                <a:endPara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endParaRPr>
              </a:p>
            </p:txBody>
          </p:sp>
        </p:grpSp>
        <p:grpSp>
          <p:nvGrpSpPr>
            <p:cNvPr id="241" name="그룹 240"/>
            <p:cNvGrpSpPr/>
            <p:nvPr/>
          </p:nvGrpSpPr>
          <p:grpSpPr>
            <a:xfrm>
              <a:off x="4677137" y="6309677"/>
              <a:ext cx="167531" cy="163160"/>
              <a:chOff x="4852794" y="7128002"/>
              <a:chExt cx="182101" cy="182624"/>
            </a:xfrm>
          </p:grpSpPr>
          <p:pic>
            <p:nvPicPr>
              <p:cNvPr id="242" name="Picture 142" descr="도형1"/>
              <p:cNvPicPr>
                <a:picLocks noChangeAspect="1" noChangeArrowheads="1"/>
              </p:cNvPicPr>
              <p:nvPr/>
            </p:nvPicPr>
            <p:blipFill>
              <a:blip r:embed="rId14" cstate="print">
                <a:lum bright="12000"/>
              </a:blip>
              <a:srcRect/>
              <a:stretch>
                <a:fillRect/>
              </a:stretch>
            </p:blipFill>
            <p:spPr bwMode="gray">
              <a:xfrm>
                <a:off x="4852794" y="7128525"/>
                <a:ext cx="182101" cy="1821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43" name="TextBox 242"/>
              <p:cNvSpPr txBox="1"/>
              <p:nvPr/>
            </p:nvSpPr>
            <p:spPr>
              <a:xfrm>
                <a:off x="4892235" y="7128002"/>
                <a:ext cx="77219" cy="17224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ctr" defTabSz="99556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>
                        <a:lumMod val="95000"/>
                      </a:prstClr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5</a:t>
                </a:r>
                <a:endPara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4562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28"/>
          <p:cNvSpPr>
            <a:spLocks noChangeArrowheads="1"/>
          </p:cNvSpPr>
          <p:nvPr/>
        </p:nvSpPr>
        <p:spPr bwMode="auto">
          <a:xfrm>
            <a:off x="367562" y="1499478"/>
            <a:ext cx="6826140" cy="99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0" marR="0" lvl="0" indent="0" algn="just" defTabSz="99556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327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1.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교육훈련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0" marR="0" lvl="0" indent="0" algn="just" defTabSz="995564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327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1.1 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교육훈련 방안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0" marR="0" lvl="0" indent="0" algn="just" defTabSz="995564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공공사업 교육훈련으로 쌓은 교육훈련 경험과 노하우를 본 사업에 접목하여 실 </a:t>
            </a:r>
            <a:r>
              <a:rPr lang="ko-KR" altLang="en-US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사용자를 위한 요구사항을 적극 반영한 체계적인 교육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을 실시하고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운영 및 유지보수 역량을 배양하여 원활한 운영능력을 확보하도록 지원합니다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grpSp>
        <p:nvGrpSpPr>
          <p:cNvPr id="17" name="그룹 120"/>
          <p:cNvGrpSpPr/>
          <p:nvPr/>
        </p:nvGrpSpPr>
        <p:grpSpPr>
          <a:xfrm>
            <a:off x="354096" y="2737712"/>
            <a:ext cx="6854424" cy="304732"/>
            <a:chOff x="351375" y="3691740"/>
            <a:chExt cx="6274068" cy="284889"/>
          </a:xfrm>
        </p:grpSpPr>
        <p:pic>
          <p:nvPicPr>
            <p:cNvPr id="130" name="Picture 2" descr="D:\Users\mostvisual\Desktop\Group 1.png"/>
            <p:cNvPicPr>
              <a:picLocks noChangeAspect="1" noChangeArrowheads="1"/>
            </p:cNvPicPr>
            <p:nvPr/>
          </p:nvPicPr>
          <p:blipFill>
            <a:blip r:embed="rId2" cstate="print"/>
            <a:stretch>
              <a:fillRect/>
            </a:stretch>
          </p:blipFill>
          <p:spPr bwMode="auto">
            <a:xfrm>
              <a:off x="351375" y="3692860"/>
              <a:ext cx="6274068" cy="2837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" name="TextBox 130"/>
            <p:cNvSpPr txBox="1"/>
            <p:nvPr/>
          </p:nvSpPr>
          <p:spPr>
            <a:xfrm>
              <a:off x="571417" y="3691740"/>
              <a:ext cx="1533600" cy="27334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marL="0" marR="0" lvl="0" indent="0" algn="l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3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  <a:cs typeface="+mn-cs"/>
                </a:rPr>
                <a:t>교육훈련 목표 및 방안</a:t>
              </a:r>
            </a:p>
          </p:txBody>
        </p:sp>
      </p:grpSp>
      <p:sp>
        <p:nvSpPr>
          <p:cNvPr id="134" name="Rectangle 128"/>
          <p:cNvSpPr>
            <a:spLocks noChangeArrowheads="1"/>
          </p:cNvSpPr>
          <p:nvPr/>
        </p:nvSpPr>
        <p:spPr bwMode="auto">
          <a:xfrm>
            <a:off x="2570967" y="1051311"/>
            <a:ext cx="4622734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96791" marR="0" lvl="0" indent="-96791" algn="r" defTabSz="99556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327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1.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교육훈련  ▶ 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1.1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교육훈련 방안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모던고딕 M" panose="02020603020101020101" pitchFamily="18" charset="-127"/>
              <a:ea typeface="Rix모던고딕 M" panose="02020603020101020101" pitchFamily="18" charset="-127"/>
              <a:cs typeface="+mn-cs"/>
            </a:endParaRPr>
          </a:p>
        </p:txBody>
      </p:sp>
      <p:sp>
        <p:nvSpPr>
          <p:cNvPr id="86" name="Rectangle 338"/>
          <p:cNvSpPr>
            <a:spLocks noChangeArrowheads="1"/>
          </p:cNvSpPr>
          <p:nvPr/>
        </p:nvSpPr>
        <p:spPr bwMode="gray">
          <a:xfrm>
            <a:off x="3203592" y="5925133"/>
            <a:ext cx="720000" cy="720000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689ECA"/>
            </a:solidFill>
            <a:round/>
            <a:headEnd/>
            <a:tailEnd/>
          </a:ln>
          <a:effectLst>
            <a:outerShdw blurRad="114300" sx="102000" sy="102000" algn="ctr" rotWithShape="0">
              <a:prstClr val="black">
                <a:alpha val="40000"/>
              </a:prstClr>
            </a:outerShdw>
          </a:effectLst>
          <a:extLst/>
        </p:spPr>
        <p:txBody>
          <a:bodyPr wrap="none" lIns="40116" tIns="40116" rIns="40116" bIns="40116" anchor="ctr"/>
          <a:lstStyle/>
          <a:p>
            <a:pPr marL="0" marR="0" lvl="0" indent="0" algn="ctr" defTabSz="9955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Arial" pitchFamily="34" charset="0"/>
              </a:rPr>
              <a:t>과정 수립</a:t>
            </a:r>
          </a:p>
        </p:txBody>
      </p:sp>
      <p:sp>
        <p:nvSpPr>
          <p:cNvPr id="87" name="Rectangle 338"/>
          <p:cNvSpPr>
            <a:spLocks noChangeArrowheads="1"/>
          </p:cNvSpPr>
          <p:nvPr/>
        </p:nvSpPr>
        <p:spPr bwMode="gray">
          <a:xfrm>
            <a:off x="3203592" y="6731608"/>
            <a:ext cx="720000" cy="720000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689ECA"/>
            </a:solidFill>
            <a:round/>
            <a:headEnd/>
            <a:tailEnd/>
          </a:ln>
          <a:effectLst>
            <a:outerShdw blurRad="114300" sx="102000" sy="102000" algn="ctr" rotWithShape="0">
              <a:prstClr val="black">
                <a:alpha val="40000"/>
              </a:prstClr>
            </a:outerShdw>
          </a:effectLst>
          <a:extLst/>
        </p:spPr>
        <p:txBody>
          <a:bodyPr wrap="none" lIns="40116" tIns="40116" rIns="40116" bIns="40116" anchor="ctr"/>
          <a:lstStyle/>
          <a:p>
            <a:pPr marL="0" marR="0" lvl="0" indent="0" algn="ctr" defTabSz="9955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Arial" pitchFamily="34" charset="0"/>
              </a:rPr>
              <a:t>교육훈련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모던고딕 M" panose="02020603020101020101" pitchFamily="18" charset="-127"/>
              <a:ea typeface="Rix모던고딕 M" panose="02020603020101020101" pitchFamily="18" charset="-127"/>
              <a:cs typeface="Arial" pitchFamily="34" charset="0"/>
            </a:endParaRPr>
          </a:p>
          <a:p>
            <a:pPr marL="0" marR="0" lvl="0" indent="0" algn="ctr" defTabSz="9955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Arial" pitchFamily="34" charset="0"/>
              </a:rPr>
              <a:t>계획서 작성</a:t>
            </a:r>
          </a:p>
        </p:txBody>
      </p:sp>
      <p:sp>
        <p:nvSpPr>
          <p:cNvPr id="88" name="Rectangle 338"/>
          <p:cNvSpPr>
            <a:spLocks noChangeArrowheads="1"/>
          </p:cNvSpPr>
          <p:nvPr/>
        </p:nvSpPr>
        <p:spPr bwMode="gray">
          <a:xfrm>
            <a:off x="3203592" y="7538083"/>
            <a:ext cx="720000" cy="720000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689ECA"/>
            </a:solidFill>
            <a:round/>
            <a:headEnd/>
            <a:tailEnd/>
          </a:ln>
          <a:effectLst>
            <a:outerShdw blurRad="114300" sx="102000" sy="102000" algn="ctr" rotWithShape="0">
              <a:prstClr val="black">
                <a:alpha val="40000"/>
              </a:prstClr>
            </a:outerShdw>
          </a:effectLst>
          <a:extLst/>
        </p:spPr>
        <p:txBody>
          <a:bodyPr wrap="none" lIns="40116" tIns="40116" rIns="40116" bIns="40116" anchor="ctr"/>
          <a:lstStyle/>
          <a:p>
            <a:pPr marL="0" marR="0" lvl="0" indent="0" algn="ctr" defTabSz="9955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Arial" pitchFamily="34" charset="0"/>
              </a:rPr>
              <a:t>적절한 </a:t>
            </a:r>
          </a:p>
          <a:p>
            <a:pPr marL="0" marR="0" lvl="0" indent="0" algn="ctr" defTabSz="9955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Arial" pitchFamily="34" charset="0"/>
              </a:rPr>
              <a:t>장소 선택</a:t>
            </a:r>
          </a:p>
        </p:txBody>
      </p:sp>
      <p:sp>
        <p:nvSpPr>
          <p:cNvPr id="89" name="Rectangle 338"/>
          <p:cNvSpPr>
            <a:spLocks noChangeArrowheads="1"/>
          </p:cNvSpPr>
          <p:nvPr/>
        </p:nvSpPr>
        <p:spPr bwMode="gray">
          <a:xfrm>
            <a:off x="3203592" y="8344558"/>
            <a:ext cx="720000" cy="720000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689ECA"/>
            </a:solidFill>
            <a:round/>
            <a:headEnd/>
            <a:tailEnd/>
          </a:ln>
          <a:effectLst>
            <a:outerShdw blurRad="114300" sx="102000" sy="102000" algn="ctr" rotWithShape="0">
              <a:prstClr val="black">
                <a:alpha val="40000"/>
              </a:prstClr>
            </a:outerShdw>
          </a:effectLst>
          <a:extLst/>
        </p:spPr>
        <p:txBody>
          <a:bodyPr wrap="none" lIns="40116" tIns="40116" rIns="40116" bIns="40116" anchor="ctr"/>
          <a:lstStyle/>
          <a:p>
            <a:pPr marL="0" marR="0" lvl="0" indent="0" algn="ctr" defTabSz="9955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Arial" pitchFamily="34" charset="0"/>
              </a:rPr>
              <a:t>실습 위주의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모던고딕 M" panose="02020603020101020101" pitchFamily="18" charset="-127"/>
              <a:ea typeface="Rix모던고딕 M" panose="02020603020101020101" pitchFamily="18" charset="-127"/>
              <a:cs typeface="Arial" pitchFamily="34" charset="0"/>
            </a:endParaRPr>
          </a:p>
          <a:p>
            <a:pPr marL="0" marR="0" lvl="0" indent="0" algn="ctr" defTabSz="9955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Arial" pitchFamily="34" charset="0"/>
              </a:rPr>
              <a:t>교육 실시</a:t>
            </a:r>
          </a:p>
        </p:txBody>
      </p:sp>
      <p:sp>
        <p:nvSpPr>
          <p:cNvPr id="90" name="Rectangle 338"/>
          <p:cNvSpPr>
            <a:spLocks noChangeArrowheads="1"/>
          </p:cNvSpPr>
          <p:nvPr/>
        </p:nvSpPr>
        <p:spPr bwMode="gray">
          <a:xfrm>
            <a:off x="3203592" y="9151033"/>
            <a:ext cx="720000" cy="720000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689ECA"/>
            </a:solidFill>
            <a:round/>
            <a:headEnd/>
            <a:tailEnd/>
          </a:ln>
          <a:effectLst>
            <a:outerShdw blurRad="114300" sx="102000" sy="102000" algn="ctr" rotWithShape="0">
              <a:prstClr val="black">
                <a:alpha val="40000"/>
              </a:prstClr>
            </a:outerShdw>
          </a:effectLst>
          <a:extLst/>
        </p:spPr>
        <p:txBody>
          <a:bodyPr wrap="none" lIns="40116" tIns="40116" rIns="40116" bIns="40116" anchor="ctr"/>
          <a:lstStyle/>
          <a:p>
            <a:pPr marL="0" marR="0" lvl="0" indent="0" algn="ctr" defTabSz="9955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Arial" pitchFamily="34" charset="0"/>
              </a:rPr>
              <a:t>성과관리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모던고딕 M" panose="02020603020101020101" pitchFamily="18" charset="-127"/>
              <a:ea typeface="Rix모던고딕 M" panose="02020603020101020101" pitchFamily="18" charset="-127"/>
              <a:cs typeface="Arial" pitchFamily="34" charset="0"/>
            </a:endParaRPr>
          </a:p>
          <a:p>
            <a:pPr marL="0" marR="0" lvl="0" indent="0" algn="ctr" defTabSz="9955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Arial" pitchFamily="34" charset="0"/>
              </a:rPr>
              <a:t>실시</a:t>
            </a:r>
          </a:p>
        </p:txBody>
      </p:sp>
      <p:grpSp>
        <p:nvGrpSpPr>
          <p:cNvPr id="91" name="그룹 90"/>
          <p:cNvGrpSpPr/>
          <p:nvPr/>
        </p:nvGrpSpPr>
        <p:grpSpPr>
          <a:xfrm>
            <a:off x="355051" y="5805938"/>
            <a:ext cx="6824490" cy="4257286"/>
            <a:chOff x="698987" y="6097364"/>
            <a:chExt cx="6108141" cy="4257286"/>
          </a:xfrm>
        </p:grpSpPr>
        <p:sp>
          <p:nvSpPr>
            <p:cNvPr id="92" name="직사각형 91"/>
            <p:cNvSpPr/>
            <p:nvPr/>
          </p:nvSpPr>
          <p:spPr>
            <a:xfrm>
              <a:off x="2014995" y="6131351"/>
              <a:ext cx="4792133" cy="4175124"/>
            </a:xfrm>
            <a:prstGeom prst="rect">
              <a:avLst/>
            </a:prstGeom>
            <a:noFill/>
            <a:ln>
              <a:gradFill flip="none" rotWithShape="1">
                <a:gsLst>
                  <a:gs pos="0">
                    <a:srgbClr val="77AEDB"/>
                  </a:gs>
                  <a:gs pos="78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108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93" name="그룹 92"/>
            <p:cNvGrpSpPr/>
            <p:nvPr/>
          </p:nvGrpSpPr>
          <p:grpSpPr>
            <a:xfrm>
              <a:off x="698987" y="6097364"/>
              <a:ext cx="2247341" cy="263113"/>
              <a:chOff x="4483943" y="1604656"/>
              <a:chExt cx="1944000" cy="263113"/>
            </a:xfrm>
          </p:grpSpPr>
          <p:sp>
            <p:nvSpPr>
              <p:cNvPr id="194" name="Rectangle 599"/>
              <p:cNvSpPr>
                <a:spLocks noChangeArrowheads="1"/>
              </p:cNvSpPr>
              <p:nvPr/>
            </p:nvSpPr>
            <p:spPr bwMode="auto">
              <a:xfrm>
                <a:off x="4483943" y="1604656"/>
                <a:ext cx="1944000" cy="252000"/>
              </a:xfrm>
              <a:prstGeom prst="rect">
                <a:avLst/>
              </a:prstGeom>
              <a:solidFill>
                <a:srgbClr val="BADDF0"/>
              </a:solidFill>
              <a:ln>
                <a:noFill/>
              </a:ln>
              <a:effectLst>
                <a:outerShdw dist="12700" dir="5400000" algn="tl" rotWithShape="0">
                  <a:schemeClr val="accent5">
                    <a:lumMod val="7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47511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교육훈련 지원방법</a:t>
                </a:r>
              </a:p>
            </p:txBody>
          </p:sp>
          <p:sp>
            <p:nvSpPr>
              <p:cNvPr id="195" name="직사각형 12"/>
              <p:cNvSpPr/>
              <p:nvPr/>
            </p:nvSpPr>
            <p:spPr>
              <a:xfrm>
                <a:off x="6354755" y="1795761"/>
                <a:ext cx="72008" cy="72008"/>
              </a:xfrm>
              <a:custGeom>
                <a:avLst/>
                <a:gdLst>
                  <a:gd name="connsiteX0" fmla="*/ 0 w 72008"/>
                  <a:gd name="connsiteY0" fmla="*/ 0 h 72008"/>
                  <a:gd name="connsiteX1" fmla="*/ 72008 w 72008"/>
                  <a:gd name="connsiteY1" fmla="*/ 0 h 72008"/>
                  <a:gd name="connsiteX2" fmla="*/ 72008 w 72008"/>
                  <a:gd name="connsiteY2" fmla="*/ 72008 h 72008"/>
                  <a:gd name="connsiteX3" fmla="*/ 0 w 72008"/>
                  <a:gd name="connsiteY3" fmla="*/ 72008 h 72008"/>
                  <a:gd name="connsiteX4" fmla="*/ 0 w 72008"/>
                  <a:gd name="connsiteY4" fmla="*/ 0 h 72008"/>
                  <a:gd name="connsiteX0" fmla="*/ 0 w 72008"/>
                  <a:gd name="connsiteY0" fmla="*/ 72008 h 72008"/>
                  <a:gd name="connsiteX1" fmla="*/ 72008 w 72008"/>
                  <a:gd name="connsiteY1" fmla="*/ 0 h 72008"/>
                  <a:gd name="connsiteX2" fmla="*/ 72008 w 72008"/>
                  <a:gd name="connsiteY2" fmla="*/ 72008 h 72008"/>
                  <a:gd name="connsiteX3" fmla="*/ 0 w 72008"/>
                  <a:gd name="connsiteY3" fmla="*/ 72008 h 72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008" h="72008">
                    <a:moveTo>
                      <a:pt x="0" y="72008"/>
                    </a:moveTo>
                    <a:lnTo>
                      <a:pt x="72008" y="0"/>
                    </a:lnTo>
                    <a:lnTo>
                      <a:pt x="72008" y="72008"/>
                    </a:lnTo>
                    <a:lnTo>
                      <a:pt x="0" y="72008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95564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94" name="직사각형 133"/>
            <p:cNvSpPr>
              <a:spLocks noChangeArrowheads="1"/>
            </p:cNvSpPr>
            <p:nvPr/>
          </p:nvSpPr>
          <p:spPr bwMode="gray">
            <a:xfrm>
              <a:off x="4034705" y="6292483"/>
              <a:ext cx="2700338" cy="6924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99CC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FFFF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 marL="95250" indent="-952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209550" indent="-98425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309563" indent="-98425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marL="99063" marR="0" lvl="0" indent="-99063" algn="l" defTabSz="1109149" rtl="0" eaLnBrk="1" fontAlgn="ctr" latinLnBrk="0" hangingPunct="1">
                <a:lnSpc>
                  <a:spcPct val="110000"/>
                </a:lnSpc>
                <a:spcBef>
                  <a:spcPts val="0"/>
                </a:spcBef>
                <a:spcAft>
                  <a:spcPct val="10000"/>
                </a:spcAft>
                <a:buClr>
                  <a:prstClr val="white">
                    <a:lumMod val="50000"/>
                  </a:prstClr>
                </a:buClr>
                <a:buSzPct val="80000"/>
                <a:buFont typeface="Wingdings" pitchFamily="2" charset="2"/>
                <a:buChar char="§"/>
                <a:tabLst/>
                <a:defRPr/>
              </a:pPr>
              <a: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발주처와 협의 하에 교육대상자를 분석하여 수준에 맞는 교육내용을 준비하여 집중 교육</a:t>
              </a:r>
            </a:p>
            <a:p>
              <a:pPr marL="99063" marR="0" lvl="0" indent="-99063" algn="l" defTabSz="1109149" rtl="0" eaLnBrk="1" fontAlgn="ctr" latinLnBrk="0" hangingPunct="1">
                <a:lnSpc>
                  <a:spcPct val="110000"/>
                </a:lnSpc>
                <a:spcBef>
                  <a:spcPts val="0"/>
                </a:spcBef>
                <a:spcAft>
                  <a:spcPct val="10000"/>
                </a:spcAft>
                <a:buClr>
                  <a:prstClr val="white">
                    <a:lumMod val="50000"/>
                  </a:prstClr>
                </a:buClr>
                <a:buSzPct val="80000"/>
                <a:buFont typeface="Wingdings" pitchFamily="2" charset="2"/>
                <a:buChar char="§"/>
                <a:tabLst/>
                <a:defRPr/>
              </a:pPr>
              <a: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획일적으로 교육과정을 개설하여 교육을 실시하는 것이 아니라 대상자별로 교육과정을 구분하여 집중 교육 실시</a:t>
              </a:r>
            </a:p>
          </p:txBody>
        </p:sp>
        <p:sp>
          <p:nvSpPr>
            <p:cNvPr id="95" name="직사각형 133"/>
            <p:cNvSpPr>
              <a:spLocks noChangeArrowheads="1"/>
            </p:cNvSpPr>
            <p:nvPr/>
          </p:nvSpPr>
          <p:spPr bwMode="gray">
            <a:xfrm>
              <a:off x="4034705" y="7233785"/>
              <a:ext cx="270033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99CC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FFFF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 marL="95250" indent="-952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209550" indent="-98425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309563" indent="-98425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marL="99063" marR="0" lvl="0" indent="-99063" algn="l" defTabSz="1109149" rtl="0" eaLnBrk="1" fontAlgn="ctr" latinLnBrk="0" hangingPunct="1">
                <a:lnSpc>
                  <a:spcPct val="110000"/>
                </a:lnSpc>
                <a:spcBef>
                  <a:spcPts val="0"/>
                </a:spcBef>
                <a:spcAft>
                  <a:spcPct val="10000"/>
                </a:spcAft>
                <a:buClr>
                  <a:prstClr val="white">
                    <a:lumMod val="50000"/>
                  </a:prstClr>
                </a:buClr>
                <a:buSzPct val="80000"/>
                <a:buFont typeface="Wingdings" pitchFamily="2" charset="2"/>
                <a:buChar char="§"/>
                <a:tabLst/>
                <a:defRPr/>
              </a:pPr>
              <a: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체계적이고 효과적인 교육훈련을 위해 사전에 발주처와 협의 하에 세부 교육훈련계획서를 작성</a:t>
              </a:r>
            </a:p>
          </p:txBody>
        </p:sp>
        <p:sp>
          <p:nvSpPr>
            <p:cNvPr id="96" name="직사각형 133"/>
            <p:cNvSpPr>
              <a:spLocks noChangeArrowheads="1"/>
            </p:cNvSpPr>
            <p:nvPr/>
          </p:nvSpPr>
          <p:spPr bwMode="gray">
            <a:xfrm>
              <a:off x="4034705" y="7913630"/>
              <a:ext cx="270033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99CC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FFFF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 marL="95250" indent="-952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209550" indent="-98425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309563" indent="-98425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marL="99063" marR="0" lvl="0" indent="-99063" algn="l" defTabSz="1109149" rtl="0" eaLnBrk="1" fontAlgn="ctr" latinLnBrk="0" hangingPunct="1">
                <a:lnSpc>
                  <a:spcPct val="110000"/>
                </a:lnSpc>
                <a:spcBef>
                  <a:spcPts val="0"/>
                </a:spcBef>
                <a:spcAft>
                  <a:spcPct val="10000"/>
                </a:spcAft>
                <a:buClr>
                  <a:prstClr val="white">
                    <a:lumMod val="50000"/>
                  </a:prstClr>
                </a:buClr>
                <a:buSzPct val="80000"/>
                <a:buFont typeface="Wingdings" pitchFamily="2" charset="2"/>
                <a:buChar char="§"/>
                <a:tabLst/>
                <a:defRPr/>
              </a:pPr>
              <a: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교육의 효과를 배가하기 위해 발주처의 지정 장소를</a:t>
              </a:r>
              <a:b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</a:br>
              <a: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우선 선정함</a:t>
              </a:r>
            </a:p>
            <a:p>
              <a:pPr marL="99063" marR="0" lvl="0" indent="-99063" algn="l" defTabSz="1109149" rtl="0" eaLnBrk="1" fontAlgn="ctr" latinLnBrk="0" hangingPunct="1">
                <a:lnSpc>
                  <a:spcPct val="110000"/>
                </a:lnSpc>
                <a:spcBef>
                  <a:spcPts val="0"/>
                </a:spcBef>
                <a:spcAft>
                  <a:spcPct val="10000"/>
                </a:spcAft>
                <a:buClr>
                  <a:prstClr val="white">
                    <a:lumMod val="50000"/>
                  </a:prstClr>
                </a:buClr>
                <a:buSzPct val="80000"/>
                <a:buFont typeface="Wingdings" pitchFamily="2" charset="2"/>
                <a:buChar char="§"/>
                <a:tabLst/>
                <a:defRPr/>
              </a:pPr>
              <a: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발주처와 협의 하에 교육과정별 교육장소를 선정</a:t>
              </a:r>
            </a:p>
          </p:txBody>
        </p:sp>
        <p:sp>
          <p:nvSpPr>
            <p:cNvPr id="97" name="직사각형 133"/>
            <p:cNvSpPr>
              <a:spLocks noChangeArrowheads="1"/>
            </p:cNvSpPr>
            <p:nvPr/>
          </p:nvSpPr>
          <p:spPr bwMode="gray">
            <a:xfrm>
              <a:off x="4034705" y="8854264"/>
              <a:ext cx="270033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99CC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FFFF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 marL="95250" indent="-952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209550" indent="-98425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309563" indent="-98425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marL="99063" marR="0" lvl="0" indent="-99063" algn="l" defTabSz="1109149" rtl="0" eaLnBrk="1" fontAlgn="ctr" latinLnBrk="0" hangingPunct="1">
                <a:lnSpc>
                  <a:spcPct val="110000"/>
                </a:lnSpc>
                <a:spcBef>
                  <a:spcPts val="0"/>
                </a:spcBef>
                <a:spcAft>
                  <a:spcPct val="10000"/>
                </a:spcAft>
                <a:buClr>
                  <a:prstClr val="white">
                    <a:lumMod val="50000"/>
                  </a:prstClr>
                </a:buClr>
                <a:buSzPct val="80000"/>
                <a:buFont typeface="Wingdings" pitchFamily="2" charset="2"/>
                <a:buChar char="§"/>
                <a:tabLst/>
                <a:defRPr/>
              </a:pPr>
              <a: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현 업무에 빠르게 적응할 수 있는 효율적인 교육이 되도록 시스템이 사용되는 현장에서 실습위주의 교육을 실시함</a:t>
              </a:r>
            </a:p>
          </p:txBody>
        </p:sp>
        <p:sp>
          <p:nvSpPr>
            <p:cNvPr id="98" name="직사각형 133"/>
            <p:cNvSpPr>
              <a:spLocks noChangeArrowheads="1"/>
            </p:cNvSpPr>
            <p:nvPr/>
          </p:nvSpPr>
          <p:spPr bwMode="gray">
            <a:xfrm>
              <a:off x="4034705" y="9553819"/>
              <a:ext cx="2700338" cy="507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99CC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FFFF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 marL="95250" indent="-952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209550" indent="-98425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309563" indent="-98425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marL="99063" marR="0" lvl="0" indent="-99063" algn="l" defTabSz="1109149" rtl="0" eaLnBrk="1" fontAlgn="ctr" latinLnBrk="0" hangingPunct="1">
                <a:lnSpc>
                  <a:spcPct val="110000"/>
                </a:lnSpc>
                <a:spcBef>
                  <a:spcPts val="0"/>
                </a:spcBef>
                <a:spcAft>
                  <a:spcPct val="10000"/>
                </a:spcAft>
                <a:buClr>
                  <a:prstClr val="white">
                    <a:lumMod val="50000"/>
                  </a:prstClr>
                </a:buClr>
                <a:buSzPct val="80000"/>
                <a:buFont typeface="Wingdings" pitchFamily="2" charset="2"/>
                <a:buChar char="§"/>
                <a:tabLst/>
                <a:defRPr/>
              </a:pPr>
              <a:r>
                <a:rPr kumimoji="1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효과적인 교육훈련을 실현하기 위하여 교육자를 대상으로 교육의 이해 정도를 평가하고 관리하여 교육 내용을 완벽히 이해하도록 함</a:t>
              </a:r>
            </a:p>
          </p:txBody>
        </p:sp>
        <p:sp>
          <p:nvSpPr>
            <p:cNvPr id="105" name="직사각형 7"/>
            <p:cNvSpPr>
              <a:spLocks noChangeAspect="1" noChangeArrowheads="1"/>
            </p:cNvSpPr>
            <p:nvPr/>
          </p:nvSpPr>
          <p:spPr bwMode="gray">
            <a:xfrm>
              <a:off x="1390553" y="6160770"/>
              <a:ext cx="65" cy="153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DC5E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 defTabSz="987425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defTabSz="987425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defTabSz="987425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defTabSz="987425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defTabSz="987425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defTabSz="9874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defTabSz="9874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defTabSz="9874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defTabSz="9874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marL="0" marR="0" lvl="0" indent="0" algn="l" defTabSz="9874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뫼비우스 Bold" pitchFamily="2" charset="-127"/>
                <a:ea typeface="뫼비우스 Bold" pitchFamily="2" charset="-127"/>
                <a:cs typeface="ollehche_v2" pitchFamily="18" charset="-127"/>
              </a:endParaRPr>
            </a:p>
          </p:txBody>
        </p:sp>
        <p:sp>
          <p:nvSpPr>
            <p:cNvPr id="177" name="Rectangle 216" descr="어두운 상향 대각선"/>
            <p:cNvSpPr>
              <a:spLocks noChangeArrowheads="1"/>
            </p:cNvSpPr>
            <p:nvPr/>
          </p:nvSpPr>
          <p:spPr bwMode="gray">
            <a:xfrm>
              <a:off x="879378" y="6740978"/>
              <a:ext cx="1835150" cy="7333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  <a:effectLst>
              <a:outerShdw dist="25400" dir="5400000" algn="t" rotWithShape="0">
                <a:schemeClr val="bg1">
                  <a:lumMod val="50000"/>
                  <a:alpha val="40000"/>
                </a:schemeClr>
              </a:out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6350"/>
              </a:sp3d>
            </a:bodyPr>
            <a:lstStyle/>
            <a:p>
              <a:pPr algn="ctr"/>
              <a:endParaRPr lang="ko-KR" altLang="ko-KR" sz="1700" dirty="0">
                <a:solidFill>
                  <a:schemeClr val="lt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178" name="Rectangle 217" descr="01_0001_Hue_Saturation-1-copy-4"/>
            <p:cNvSpPr>
              <a:spLocks noChangeArrowheads="1"/>
            </p:cNvSpPr>
            <p:nvPr/>
          </p:nvSpPr>
          <p:spPr bwMode="gray">
            <a:xfrm>
              <a:off x="879378" y="6508648"/>
              <a:ext cx="1835150" cy="214313"/>
            </a:xfrm>
            <a:prstGeom prst="round2SameRect">
              <a:avLst/>
            </a:prstGeom>
            <a:gradFill>
              <a:gsLst>
                <a:gs pos="0">
                  <a:srgbClr val="8C919B"/>
                </a:gs>
                <a:gs pos="100000">
                  <a:srgbClr val="9FA3AB"/>
                </a:gs>
              </a:gsLst>
              <a:lin ang="18900000" scaled="1"/>
            </a:gradFill>
            <a:ln w="6350">
              <a:solidFill>
                <a:srgbClr val="7C828C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-197040" algn="ctr">
                <a:buClr>
                  <a:schemeClr val="bg1">
                    <a:lumMod val="65000"/>
                  </a:schemeClr>
                </a:buClr>
                <a:buSzPct val="80000"/>
              </a:pPr>
              <a:r>
                <a:rPr lang="ko-KR" altLang="en-US" sz="1100" dirty="0">
                  <a:solidFill>
                    <a:schemeClr val="lt1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계획수립 </a:t>
              </a:r>
            </a:p>
          </p:txBody>
        </p:sp>
        <p:sp>
          <p:nvSpPr>
            <p:cNvPr id="179" name="Rectangle 106"/>
            <p:cNvSpPr>
              <a:spLocks noChangeArrowheads="1"/>
            </p:cNvSpPr>
            <p:nvPr/>
          </p:nvSpPr>
          <p:spPr bwMode="gray">
            <a:xfrm>
              <a:off x="943245" y="6779052"/>
              <a:ext cx="1888931" cy="5386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wrap="square" lIns="0" tIns="0" rIns="0" bIns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96791" indent="-96791" eaLnBrk="0" fontAlgn="base" latinLnBrk="0" hangingPunct="0">
                <a:spcAft>
                  <a:spcPts val="327"/>
                </a:spcAft>
                <a:buClr>
                  <a:schemeClr val="tx1">
                    <a:lumMod val="65000"/>
                    <a:lumOff val="35000"/>
                  </a:schemeClr>
                </a:buClr>
                <a:buFont typeface="Arial" pitchFamily="34" charset="0"/>
                <a:buChar char="•"/>
              </a:pP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단계별 대상자 선정</a:t>
              </a:r>
            </a:p>
            <a:p>
              <a:pPr marL="96791" indent="-96791" eaLnBrk="0" fontAlgn="base" latinLnBrk="0" hangingPunct="0">
                <a:spcAft>
                  <a:spcPts val="327"/>
                </a:spcAft>
                <a:buClr>
                  <a:schemeClr val="tx1">
                    <a:lumMod val="65000"/>
                    <a:lumOff val="35000"/>
                  </a:schemeClr>
                </a:buClr>
                <a:buFont typeface="Arial" pitchFamily="34" charset="0"/>
                <a:buChar char="•"/>
              </a:pP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교육 및 기술이전 시기 및 장소 결정</a:t>
              </a:r>
            </a:p>
            <a:p>
              <a:pPr marL="96791" indent="-96791" eaLnBrk="0" fontAlgn="base" latinLnBrk="0" hangingPunct="0">
                <a:spcAft>
                  <a:spcPts val="327"/>
                </a:spcAft>
                <a:buClr>
                  <a:schemeClr val="tx1">
                    <a:lumMod val="65000"/>
                    <a:lumOff val="35000"/>
                  </a:schemeClr>
                </a:buClr>
                <a:buFont typeface="Arial" pitchFamily="34" charset="0"/>
                <a:buChar char="•"/>
              </a:pP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교육 및 기술이전 내용 선정</a:t>
              </a:r>
            </a:p>
          </p:txBody>
        </p:sp>
        <p:sp>
          <p:nvSpPr>
            <p:cNvPr id="180" name="Rectangle 220" descr="어두운 상향 대각선"/>
            <p:cNvSpPr>
              <a:spLocks noChangeArrowheads="1"/>
            </p:cNvSpPr>
            <p:nvPr/>
          </p:nvSpPr>
          <p:spPr bwMode="gray">
            <a:xfrm>
              <a:off x="879378" y="8193514"/>
              <a:ext cx="1835150" cy="6000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  <a:effectLst>
              <a:outerShdw dist="25400" dir="5400000" algn="t" rotWithShape="0">
                <a:schemeClr val="bg1">
                  <a:lumMod val="50000"/>
                  <a:alpha val="40000"/>
                </a:schemeClr>
              </a:out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6350"/>
              </a:sp3d>
            </a:bodyPr>
            <a:lstStyle/>
            <a:p>
              <a:pPr algn="ctr"/>
              <a:endParaRPr lang="ko-KR" altLang="ko-KR" sz="1700" dirty="0">
                <a:solidFill>
                  <a:schemeClr val="lt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181" name="Rectangle 221" descr="01_0001_Hue_Saturation-1-copy-4"/>
            <p:cNvSpPr>
              <a:spLocks noChangeArrowheads="1"/>
            </p:cNvSpPr>
            <p:nvPr/>
          </p:nvSpPr>
          <p:spPr bwMode="gray">
            <a:xfrm>
              <a:off x="879378" y="7983435"/>
              <a:ext cx="1835150" cy="214313"/>
            </a:xfrm>
            <a:prstGeom prst="round2SameRect">
              <a:avLst/>
            </a:prstGeom>
            <a:gradFill>
              <a:gsLst>
                <a:gs pos="0">
                  <a:srgbClr val="8C919B"/>
                </a:gs>
                <a:gs pos="100000">
                  <a:srgbClr val="9FA3AB"/>
                </a:gs>
              </a:gsLst>
              <a:lin ang="18900000" scaled="1"/>
            </a:gradFill>
            <a:ln w="6350">
              <a:solidFill>
                <a:srgbClr val="7C828C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-197040" algn="ctr">
                <a:buClr>
                  <a:schemeClr val="bg1">
                    <a:lumMod val="65000"/>
                  </a:schemeClr>
                </a:buClr>
                <a:buSzPct val="80000"/>
              </a:pPr>
              <a:r>
                <a:rPr lang="ko-KR" altLang="ko-KR" sz="1100" dirty="0">
                  <a:solidFill>
                    <a:schemeClr val="lt1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교육 및 이전 실시단계</a:t>
              </a:r>
            </a:p>
          </p:txBody>
        </p:sp>
        <p:sp>
          <p:nvSpPr>
            <p:cNvPr id="182" name="Rectangle 106"/>
            <p:cNvSpPr>
              <a:spLocks noChangeArrowheads="1"/>
            </p:cNvSpPr>
            <p:nvPr/>
          </p:nvSpPr>
          <p:spPr bwMode="gray">
            <a:xfrm>
              <a:off x="943246" y="8253839"/>
              <a:ext cx="1705994" cy="5386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wrap="square" lIns="0" tIns="0" rIns="0" bIns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96791" indent="-96791" eaLnBrk="0" fontAlgn="base" latinLnBrk="0" hangingPunct="0">
                <a:spcAft>
                  <a:spcPts val="327"/>
                </a:spcAft>
                <a:buClr>
                  <a:schemeClr val="tx1">
                    <a:lumMod val="65000"/>
                    <a:lumOff val="35000"/>
                  </a:schemeClr>
                </a:buClr>
                <a:buFont typeface="Arial" pitchFamily="34" charset="0"/>
                <a:buChar char="•"/>
              </a:pP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준비점검</a:t>
              </a:r>
            </a:p>
            <a:p>
              <a:pPr marL="96791" indent="-96791" eaLnBrk="0" fontAlgn="base" latinLnBrk="0" hangingPunct="0">
                <a:spcAft>
                  <a:spcPts val="327"/>
                </a:spcAft>
                <a:buClr>
                  <a:schemeClr val="tx1">
                    <a:lumMod val="65000"/>
                    <a:lumOff val="35000"/>
                  </a:schemeClr>
                </a:buClr>
                <a:buFont typeface="Arial" pitchFamily="34" charset="0"/>
                <a:buChar char="•"/>
              </a:pP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강의식 교육</a:t>
              </a:r>
            </a:p>
            <a:p>
              <a:pPr marL="96791" indent="-96791" eaLnBrk="0" fontAlgn="base" latinLnBrk="0" hangingPunct="0">
                <a:spcAft>
                  <a:spcPts val="327"/>
                </a:spcAft>
                <a:buClr>
                  <a:schemeClr val="tx1">
                    <a:lumMod val="65000"/>
                    <a:lumOff val="35000"/>
                  </a:schemeClr>
                </a:buClr>
                <a:buFont typeface="Arial" pitchFamily="34" charset="0"/>
                <a:buChar char="•"/>
              </a:pP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실습 교육</a:t>
              </a:r>
            </a:p>
          </p:txBody>
        </p:sp>
        <p:sp>
          <p:nvSpPr>
            <p:cNvPr id="183" name="Rectangle 224" descr="어두운 상향 대각선"/>
            <p:cNvSpPr>
              <a:spLocks noChangeArrowheads="1"/>
            </p:cNvSpPr>
            <p:nvPr/>
          </p:nvSpPr>
          <p:spPr bwMode="gray">
            <a:xfrm>
              <a:off x="879378" y="9801438"/>
              <a:ext cx="1835150" cy="5532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  <a:effectLst>
              <a:outerShdw dist="25400" dir="5400000" algn="t" rotWithShape="0">
                <a:schemeClr val="bg1">
                  <a:lumMod val="50000"/>
                  <a:alpha val="40000"/>
                </a:schemeClr>
              </a:out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6350"/>
              </a:sp3d>
            </a:bodyPr>
            <a:lstStyle/>
            <a:p>
              <a:pPr algn="ctr"/>
              <a:endParaRPr lang="ko-KR" altLang="ko-KR" sz="1700" dirty="0">
                <a:solidFill>
                  <a:schemeClr val="lt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184" name="Rectangle 225" descr="01_0001_Hue_Saturation-1-copy-4"/>
            <p:cNvSpPr>
              <a:spLocks noChangeArrowheads="1"/>
            </p:cNvSpPr>
            <p:nvPr/>
          </p:nvSpPr>
          <p:spPr bwMode="gray">
            <a:xfrm>
              <a:off x="879378" y="9561938"/>
              <a:ext cx="1835150" cy="214313"/>
            </a:xfrm>
            <a:prstGeom prst="round2SameRect">
              <a:avLst/>
            </a:prstGeom>
            <a:gradFill>
              <a:gsLst>
                <a:gs pos="0">
                  <a:srgbClr val="8C919B"/>
                </a:gs>
                <a:gs pos="100000">
                  <a:srgbClr val="9FA3AB"/>
                </a:gs>
              </a:gsLst>
              <a:lin ang="18900000" scaled="1"/>
            </a:gradFill>
            <a:ln w="6350">
              <a:solidFill>
                <a:srgbClr val="7C828C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-197040" algn="ctr">
                <a:buClr>
                  <a:schemeClr val="bg1">
                    <a:lumMod val="65000"/>
                  </a:schemeClr>
                </a:buClr>
                <a:buSzPct val="80000"/>
              </a:pPr>
              <a:r>
                <a:rPr lang="ko-KR" altLang="ko-KR" sz="1100" dirty="0">
                  <a:solidFill>
                    <a:schemeClr val="lt1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평가/분석 단계</a:t>
              </a:r>
            </a:p>
          </p:txBody>
        </p:sp>
        <p:sp>
          <p:nvSpPr>
            <p:cNvPr id="185" name="Rectangle 106"/>
            <p:cNvSpPr>
              <a:spLocks noChangeArrowheads="1"/>
            </p:cNvSpPr>
            <p:nvPr/>
          </p:nvSpPr>
          <p:spPr bwMode="gray">
            <a:xfrm>
              <a:off x="942878" y="9832342"/>
              <a:ext cx="1706563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wrap="square" lIns="0" tIns="0" rIns="0" bIns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96791" indent="-96791" eaLnBrk="0" fontAlgn="base" latinLnBrk="0" hangingPunct="0">
                <a:spcAft>
                  <a:spcPts val="327"/>
                </a:spcAft>
                <a:buClr>
                  <a:schemeClr val="tx1">
                    <a:lumMod val="65000"/>
                    <a:lumOff val="35000"/>
                  </a:schemeClr>
                </a:buClr>
                <a:buFont typeface="Arial" pitchFamily="34" charset="0"/>
                <a:buChar char="•"/>
              </a:pP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교육 및 기술이전 평가</a:t>
              </a:r>
            </a:p>
            <a:p>
              <a:pPr marL="96791" indent="-96791" eaLnBrk="0" fontAlgn="base" latinLnBrk="0" hangingPunct="0">
                <a:spcAft>
                  <a:spcPts val="327"/>
                </a:spcAft>
                <a:buClr>
                  <a:schemeClr val="tx1">
                    <a:lumMod val="65000"/>
                    <a:lumOff val="35000"/>
                  </a:schemeClr>
                </a:buClr>
                <a:buFont typeface="Arial" pitchFamily="34" charset="0"/>
                <a:buChar char="•"/>
              </a:pP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평가 및 피드백을 통한 효과 분석</a:t>
              </a:r>
            </a:p>
          </p:txBody>
        </p:sp>
        <p:cxnSp>
          <p:nvCxnSpPr>
            <p:cNvPr id="186" name="AutoShape 227"/>
            <p:cNvCxnSpPr>
              <a:cxnSpLocks noChangeShapeType="1"/>
              <a:stCxn id="183" idx="3"/>
              <a:endCxn id="177" idx="3"/>
            </p:cNvCxnSpPr>
            <p:nvPr/>
          </p:nvCxnSpPr>
          <p:spPr bwMode="gray">
            <a:xfrm flipV="1">
              <a:off x="2714528" y="7107654"/>
              <a:ext cx="11367" cy="2970390"/>
            </a:xfrm>
            <a:prstGeom prst="bentConnector3">
              <a:avLst>
                <a:gd name="adj1" fmla="val 1800000"/>
              </a:avLst>
            </a:prstGeom>
            <a:noFill/>
            <a:ln w="6350">
              <a:solidFill>
                <a:srgbClr val="80808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7" name="AutoShape 627"/>
            <p:cNvSpPr>
              <a:spLocks noChangeArrowheads="1"/>
            </p:cNvSpPr>
            <p:nvPr/>
          </p:nvSpPr>
          <p:spPr bwMode="gray">
            <a:xfrm rot="16200000" flipH="1" flipV="1">
              <a:off x="1503421" y="7350140"/>
              <a:ext cx="520653" cy="573428"/>
            </a:xfrm>
            <a:prstGeom prst="rightArrow">
              <a:avLst>
                <a:gd name="adj1" fmla="val 51419"/>
                <a:gd name="adj2" fmla="val 49203"/>
              </a:avLst>
            </a:pr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B2B2B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lIns="101892" tIns="50948" rIns="101892" bIns="0" anchor="ctr"/>
            <a:lstStyle/>
            <a:p>
              <a:pPr marL="0" marR="0" lvl="0" indent="0" algn="ctr" defTabSz="22925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x고딕 M" pitchFamily="18" charset="-127"/>
                <a:ea typeface="Rix고딕 M" pitchFamily="18" charset="-127"/>
                <a:cs typeface="+mn-cs"/>
              </a:endParaRPr>
            </a:p>
          </p:txBody>
        </p:sp>
        <p:cxnSp>
          <p:nvCxnSpPr>
            <p:cNvPr id="189" name="직선 연결선 188"/>
            <p:cNvCxnSpPr/>
            <p:nvPr/>
          </p:nvCxnSpPr>
          <p:spPr>
            <a:xfrm>
              <a:off x="4021595" y="7079636"/>
              <a:ext cx="2671233" cy="0"/>
            </a:xfrm>
            <a:prstGeom prst="line">
              <a:avLst/>
            </a:prstGeom>
            <a:noFill/>
            <a:ln w="6350" cap="rnd">
              <a:solidFill>
                <a:srgbClr val="C4DFF8"/>
              </a:solidFill>
              <a:prstDash val="dash"/>
              <a:round/>
              <a:headEnd type="oval" w="sm" len="sm"/>
              <a:tailEnd type="oval" w="sm" len="sm"/>
            </a:ln>
          </p:spPr>
        </p:cxnSp>
        <p:cxnSp>
          <p:nvCxnSpPr>
            <p:cNvPr id="190" name="직선 연결선 189"/>
            <p:cNvCxnSpPr/>
            <p:nvPr/>
          </p:nvCxnSpPr>
          <p:spPr>
            <a:xfrm>
              <a:off x="4021595" y="7773902"/>
              <a:ext cx="2671233" cy="0"/>
            </a:xfrm>
            <a:prstGeom prst="line">
              <a:avLst/>
            </a:prstGeom>
            <a:noFill/>
            <a:ln w="6350" cap="rnd">
              <a:solidFill>
                <a:srgbClr val="C4DFF8"/>
              </a:solidFill>
              <a:prstDash val="dash"/>
              <a:round/>
              <a:headEnd type="oval" w="sm" len="sm"/>
              <a:tailEnd type="oval" w="sm" len="sm"/>
            </a:ln>
          </p:spPr>
        </p:cxnSp>
        <p:cxnSp>
          <p:nvCxnSpPr>
            <p:cNvPr id="191" name="직선 연결선 190"/>
            <p:cNvCxnSpPr/>
            <p:nvPr/>
          </p:nvCxnSpPr>
          <p:spPr>
            <a:xfrm>
              <a:off x="4021595" y="8603636"/>
              <a:ext cx="2671233" cy="0"/>
            </a:xfrm>
            <a:prstGeom prst="line">
              <a:avLst/>
            </a:prstGeom>
            <a:noFill/>
            <a:ln w="6350" cap="rnd">
              <a:solidFill>
                <a:srgbClr val="C4DFF8"/>
              </a:solidFill>
              <a:prstDash val="dash"/>
              <a:round/>
              <a:headEnd type="oval" w="sm" len="sm"/>
              <a:tailEnd type="oval" w="sm" len="sm"/>
            </a:ln>
          </p:spPr>
        </p:cxnSp>
        <p:cxnSp>
          <p:nvCxnSpPr>
            <p:cNvPr id="192" name="직선 연결선 191"/>
            <p:cNvCxnSpPr/>
            <p:nvPr/>
          </p:nvCxnSpPr>
          <p:spPr>
            <a:xfrm>
              <a:off x="4021595" y="9416436"/>
              <a:ext cx="2671233" cy="0"/>
            </a:xfrm>
            <a:prstGeom prst="line">
              <a:avLst/>
            </a:prstGeom>
            <a:noFill/>
            <a:ln w="6350" cap="rnd">
              <a:solidFill>
                <a:srgbClr val="C4DFF8"/>
              </a:solidFill>
              <a:prstDash val="dash"/>
              <a:round/>
              <a:headEnd type="oval" w="sm" len="sm"/>
              <a:tailEnd type="oval" w="sm" len="sm"/>
            </a:ln>
          </p:spPr>
        </p:cxnSp>
        <p:sp>
          <p:nvSpPr>
            <p:cNvPr id="77" name="AutoShape 627"/>
            <p:cNvSpPr>
              <a:spLocks noChangeArrowheads="1"/>
            </p:cNvSpPr>
            <p:nvPr/>
          </p:nvSpPr>
          <p:spPr bwMode="gray">
            <a:xfrm rot="16200000" flipH="1" flipV="1">
              <a:off x="1503421" y="8808944"/>
              <a:ext cx="520653" cy="573428"/>
            </a:xfrm>
            <a:prstGeom prst="rightArrow">
              <a:avLst>
                <a:gd name="adj1" fmla="val 51419"/>
                <a:gd name="adj2" fmla="val 49203"/>
              </a:avLst>
            </a:pr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B2B2B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lIns="101892" tIns="50948" rIns="101892" bIns="0" anchor="ctr"/>
            <a:lstStyle/>
            <a:p>
              <a:pPr marL="0" marR="0" lvl="0" indent="0" algn="ctr" defTabSz="22925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x고딕 M" pitchFamily="18" charset="-127"/>
                <a:ea typeface="Rix고딕 M" pitchFamily="18" charset="-127"/>
                <a:cs typeface="+mn-cs"/>
              </a:endParaRPr>
            </a:p>
          </p:txBody>
        </p:sp>
      </p:grpSp>
      <p:grpSp>
        <p:nvGrpSpPr>
          <p:cNvPr id="196" name="그룹 195"/>
          <p:cNvGrpSpPr/>
          <p:nvPr/>
        </p:nvGrpSpPr>
        <p:grpSpPr>
          <a:xfrm>
            <a:off x="612279" y="3344555"/>
            <a:ext cx="1404156" cy="301596"/>
            <a:chOff x="2372387" y="3654450"/>
            <a:chExt cx="1404156" cy="301596"/>
          </a:xfrm>
        </p:grpSpPr>
        <p:sp>
          <p:nvSpPr>
            <p:cNvPr id="197" name="Rectangle 149"/>
            <p:cNvSpPr>
              <a:spLocks noChangeArrowheads="1"/>
            </p:cNvSpPr>
            <p:nvPr/>
          </p:nvSpPr>
          <p:spPr bwMode="auto">
            <a:xfrm>
              <a:off x="2682081" y="3679047"/>
              <a:ext cx="83356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wrap="none" lIns="0" tIns="0" rIns="0" bIns="0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산돌고딕 M" pitchFamily="18" charset="-127"/>
                  <a:ea typeface="굴림" pitchFamily="50" charset="-127"/>
                  <a:cs typeface="+mn-cs"/>
                  <a:sym typeface="Symbol" pitchFamily="18" charset="2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산돌고딕 M" pitchFamily="18" charset="-127"/>
                  <a:ea typeface="굴림" pitchFamily="50" charset="-127"/>
                  <a:cs typeface="+mn-cs"/>
                  <a:sym typeface="Symbol" pitchFamily="18" charset="2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산돌고딕 M" pitchFamily="18" charset="-127"/>
                  <a:ea typeface="굴림" pitchFamily="50" charset="-127"/>
                  <a:cs typeface="+mn-cs"/>
                  <a:sym typeface="Symbol" pitchFamily="18" charset="2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산돌고딕 M" pitchFamily="18" charset="-127"/>
                  <a:ea typeface="굴림" pitchFamily="50" charset="-127"/>
                  <a:cs typeface="+mn-cs"/>
                  <a:sym typeface="Symbol" pitchFamily="18" charset="2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산돌고딕 M" pitchFamily="18" charset="-127"/>
                  <a:ea typeface="굴림" pitchFamily="50" charset="-127"/>
                  <a:cs typeface="+mn-cs"/>
                  <a:sym typeface="Symbol" pitchFamily="18" charset="2"/>
                </a:defRPr>
              </a:lvl5pPr>
              <a:lvl6pPr marL="2286000" algn="l" defTabSz="914400" rtl="0" eaLnBrk="1" latinLnBrk="1" hangingPunct="1">
                <a:defRPr kumimoji="1" sz="1000" kern="1200">
                  <a:solidFill>
                    <a:schemeClr val="tx1"/>
                  </a:solidFill>
                  <a:latin typeface="산돌고딕 M" pitchFamily="18" charset="-127"/>
                  <a:ea typeface="굴림" pitchFamily="50" charset="-127"/>
                  <a:cs typeface="+mn-cs"/>
                  <a:sym typeface="Symbol" pitchFamily="18" charset="2"/>
                </a:defRPr>
              </a:lvl6pPr>
              <a:lvl7pPr marL="2743200" algn="l" defTabSz="914400" rtl="0" eaLnBrk="1" latinLnBrk="1" hangingPunct="1">
                <a:defRPr kumimoji="1" sz="1000" kern="1200">
                  <a:solidFill>
                    <a:schemeClr val="tx1"/>
                  </a:solidFill>
                  <a:latin typeface="산돌고딕 M" pitchFamily="18" charset="-127"/>
                  <a:ea typeface="굴림" pitchFamily="50" charset="-127"/>
                  <a:cs typeface="+mn-cs"/>
                  <a:sym typeface="Symbol" pitchFamily="18" charset="2"/>
                </a:defRPr>
              </a:lvl7pPr>
              <a:lvl8pPr marL="3200400" algn="l" defTabSz="914400" rtl="0" eaLnBrk="1" latinLnBrk="1" hangingPunct="1">
                <a:defRPr kumimoji="1" sz="1000" kern="1200">
                  <a:solidFill>
                    <a:schemeClr val="tx1"/>
                  </a:solidFill>
                  <a:latin typeface="산돌고딕 M" pitchFamily="18" charset="-127"/>
                  <a:ea typeface="굴림" pitchFamily="50" charset="-127"/>
                  <a:cs typeface="+mn-cs"/>
                  <a:sym typeface="Symbol" pitchFamily="18" charset="2"/>
                </a:defRPr>
              </a:lvl8pPr>
              <a:lvl9pPr marL="3657600" algn="l" defTabSz="914400" rtl="0" eaLnBrk="1" latinLnBrk="1" hangingPunct="1">
                <a:defRPr kumimoji="1" sz="1000" kern="1200">
                  <a:solidFill>
                    <a:schemeClr val="tx1"/>
                  </a:solidFill>
                  <a:latin typeface="산돌고딕 M" pitchFamily="18" charset="-127"/>
                  <a:ea typeface="굴림" pitchFamily="50" charset="-127"/>
                  <a:cs typeface="+mn-cs"/>
                  <a:sym typeface="Symbol" pitchFamily="18" charset="2"/>
                </a:defRPr>
              </a:lvl9pPr>
            </a:lstStyle>
            <a:p>
              <a:pPr marL="0" marR="0" lvl="0" indent="0" algn="ctr" defTabSz="9953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Rix모던고딕 EB" panose="02020603020101020101" pitchFamily="18" charset="-127"/>
                  <a:ea typeface="Rix모던고딕 EB" panose="02020603020101020101" pitchFamily="18" charset="-127"/>
                  <a:sym typeface="Symbol" pitchFamily="18" charset="2"/>
                </a:rPr>
                <a:t>교육목표</a:t>
              </a:r>
            </a:p>
          </p:txBody>
        </p:sp>
        <p:sp>
          <p:nvSpPr>
            <p:cNvPr id="198" name="Freeform 406"/>
            <p:cNvSpPr>
              <a:spLocks noEditPoints="1"/>
            </p:cNvSpPr>
            <p:nvPr/>
          </p:nvSpPr>
          <p:spPr bwMode="auto">
            <a:xfrm>
              <a:off x="2372387" y="3654450"/>
              <a:ext cx="172457" cy="137966"/>
            </a:xfrm>
            <a:custGeom>
              <a:avLst/>
              <a:gdLst>
                <a:gd name="T0" fmla="*/ 0 w 4243"/>
                <a:gd name="T1" fmla="*/ 0 h 3415"/>
                <a:gd name="T2" fmla="*/ 0 w 4243"/>
                <a:gd name="T3" fmla="*/ 0 h 3415"/>
                <a:gd name="T4" fmla="*/ 0 w 4243"/>
                <a:gd name="T5" fmla="*/ 0 h 3415"/>
                <a:gd name="T6" fmla="*/ 0 w 4243"/>
                <a:gd name="T7" fmla="*/ 0 h 3415"/>
                <a:gd name="T8" fmla="*/ 0 w 4243"/>
                <a:gd name="T9" fmla="*/ 0 h 3415"/>
                <a:gd name="T10" fmla="*/ 0 w 4243"/>
                <a:gd name="T11" fmla="*/ 0 h 3415"/>
                <a:gd name="T12" fmla="*/ 0 w 4243"/>
                <a:gd name="T13" fmla="*/ 0 h 3415"/>
                <a:gd name="T14" fmla="*/ 0 w 4243"/>
                <a:gd name="T15" fmla="*/ 0 h 3415"/>
                <a:gd name="T16" fmla="*/ 0 w 4243"/>
                <a:gd name="T17" fmla="*/ 0 h 3415"/>
                <a:gd name="T18" fmla="*/ 0 w 4243"/>
                <a:gd name="T19" fmla="*/ 0 h 3415"/>
                <a:gd name="T20" fmla="*/ 0 w 4243"/>
                <a:gd name="T21" fmla="*/ 0 h 3415"/>
                <a:gd name="T22" fmla="*/ 0 w 4243"/>
                <a:gd name="T23" fmla="*/ 0 h 3415"/>
                <a:gd name="T24" fmla="*/ 0 w 4243"/>
                <a:gd name="T25" fmla="*/ 0 h 3415"/>
                <a:gd name="T26" fmla="*/ 0 w 4243"/>
                <a:gd name="T27" fmla="*/ 0 h 3415"/>
                <a:gd name="T28" fmla="*/ 0 w 4243"/>
                <a:gd name="T29" fmla="*/ 0 h 3415"/>
                <a:gd name="T30" fmla="*/ 0 w 4243"/>
                <a:gd name="T31" fmla="*/ 0 h 3415"/>
                <a:gd name="T32" fmla="*/ 0 w 4243"/>
                <a:gd name="T33" fmla="*/ 0 h 3415"/>
                <a:gd name="T34" fmla="*/ 0 w 4243"/>
                <a:gd name="T35" fmla="*/ 0 h 3415"/>
                <a:gd name="T36" fmla="*/ 0 w 4243"/>
                <a:gd name="T37" fmla="*/ 0 h 3415"/>
                <a:gd name="T38" fmla="*/ 0 w 4243"/>
                <a:gd name="T39" fmla="*/ 0 h 3415"/>
                <a:gd name="T40" fmla="*/ 0 w 4243"/>
                <a:gd name="T41" fmla="*/ 0 h 3415"/>
                <a:gd name="T42" fmla="*/ 0 w 4243"/>
                <a:gd name="T43" fmla="*/ 0 h 3415"/>
                <a:gd name="T44" fmla="*/ 0 w 4243"/>
                <a:gd name="T45" fmla="*/ 0 h 3415"/>
                <a:gd name="T46" fmla="*/ 0 w 4243"/>
                <a:gd name="T47" fmla="*/ 0 h 3415"/>
                <a:gd name="T48" fmla="*/ 0 w 4243"/>
                <a:gd name="T49" fmla="*/ 0 h 3415"/>
                <a:gd name="T50" fmla="*/ 0 w 4243"/>
                <a:gd name="T51" fmla="*/ 0 h 3415"/>
                <a:gd name="T52" fmla="*/ 0 w 4243"/>
                <a:gd name="T53" fmla="*/ 0 h 3415"/>
                <a:gd name="T54" fmla="*/ 0 w 4243"/>
                <a:gd name="T55" fmla="*/ 0 h 3415"/>
                <a:gd name="T56" fmla="*/ 0 w 4243"/>
                <a:gd name="T57" fmla="*/ 0 h 3415"/>
                <a:gd name="T58" fmla="*/ 0 w 4243"/>
                <a:gd name="T59" fmla="*/ 0 h 3415"/>
                <a:gd name="T60" fmla="*/ 0 w 4243"/>
                <a:gd name="T61" fmla="*/ 0 h 3415"/>
                <a:gd name="T62" fmla="*/ 0 w 4243"/>
                <a:gd name="T63" fmla="*/ 0 h 3415"/>
                <a:gd name="T64" fmla="*/ 0 w 4243"/>
                <a:gd name="T65" fmla="*/ 0 h 3415"/>
                <a:gd name="T66" fmla="*/ 0 w 4243"/>
                <a:gd name="T67" fmla="*/ 0 h 3415"/>
                <a:gd name="T68" fmla="*/ 0 w 4243"/>
                <a:gd name="T69" fmla="*/ 0 h 3415"/>
                <a:gd name="T70" fmla="*/ 0 w 4243"/>
                <a:gd name="T71" fmla="*/ 0 h 3415"/>
                <a:gd name="T72" fmla="*/ 0 w 4243"/>
                <a:gd name="T73" fmla="*/ 0 h 3415"/>
                <a:gd name="T74" fmla="*/ 0 w 4243"/>
                <a:gd name="T75" fmla="*/ 0 h 3415"/>
                <a:gd name="T76" fmla="*/ 0 w 4243"/>
                <a:gd name="T77" fmla="*/ 0 h 3415"/>
                <a:gd name="T78" fmla="*/ 0 w 4243"/>
                <a:gd name="T79" fmla="*/ 0 h 3415"/>
                <a:gd name="T80" fmla="*/ 0 w 4243"/>
                <a:gd name="T81" fmla="*/ 0 h 3415"/>
                <a:gd name="T82" fmla="*/ 0 w 4243"/>
                <a:gd name="T83" fmla="*/ 0 h 3415"/>
                <a:gd name="T84" fmla="*/ 0 w 4243"/>
                <a:gd name="T85" fmla="*/ 0 h 3415"/>
                <a:gd name="T86" fmla="*/ 0 w 4243"/>
                <a:gd name="T87" fmla="*/ 0 h 3415"/>
                <a:gd name="T88" fmla="*/ 0 w 4243"/>
                <a:gd name="T89" fmla="*/ 0 h 3415"/>
                <a:gd name="T90" fmla="*/ 0 w 4243"/>
                <a:gd name="T91" fmla="*/ 0 h 3415"/>
                <a:gd name="T92" fmla="*/ 0 w 4243"/>
                <a:gd name="T93" fmla="*/ 0 h 3415"/>
                <a:gd name="T94" fmla="*/ 0 w 4243"/>
                <a:gd name="T95" fmla="*/ 0 h 3415"/>
                <a:gd name="T96" fmla="*/ 0 w 4243"/>
                <a:gd name="T97" fmla="*/ 0 h 3415"/>
                <a:gd name="T98" fmla="*/ 0 w 4243"/>
                <a:gd name="T99" fmla="*/ 0 h 3415"/>
                <a:gd name="T100" fmla="*/ 0 w 4243"/>
                <a:gd name="T101" fmla="*/ 0 h 3415"/>
                <a:gd name="T102" fmla="*/ 0 w 4243"/>
                <a:gd name="T103" fmla="*/ 0 h 3415"/>
                <a:gd name="T104" fmla="*/ 0 w 4243"/>
                <a:gd name="T105" fmla="*/ 0 h 3415"/>
                <a:gd name="T106" fmla="*/ 0 w 4243"/>
                <a:gd name="T107" fmla="*/ 0 h 3415"/>
                <a:gd name="T108" fmla="*/ 0 w 4243"/>
                <a:gd name="T109" fmla="*/ 0 h 3415"/>
                <a:gd name="T110" fmla="*/ 0 w 4243"/>
                <a:gd name="T111" fmla="*/ 0 h 3415"/>
                <a:gd name="T112" fmla="*/ 0 w 4243"/>
                <a:gd name="T113" fmla="*/ 0 h 3415"/>
                <a:gd name="T114" fmla="*/ 0 w 4243"/>
                <a:gd name="T115" fmla="*/ 0 h 3415"/>
                <a:gd name="T116" fmla="*/ 0 w 4243"/>
                <a:gd name="T117" fmla="*/ 0 h 3415"/>
                <a:gd name="T118" fmla="*/ 0 w 4243"/>
                <a:gd name="T119" fmla="*/ 0 h 3415"/>
                <a:gd name="T120" fmla="*/ 0 w 4243"/>
                <a:gd name="T121" fmla="*/ 0 h 3415"/>
                <a:gd name="T122" fmla="*/ 0 w 4243"/>
                <a:gd name="T123" fmla="*/ 0 h 3415"/>
                <a:gd name="T124" fmla="*/ 0 w 4243"/>
                <a:gd name="T125" fmla="*/ 0 h 341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4243"/>
                <a:gd name="T190" fmla="*/ 0 h 3415"/>
                <a:gd name="T191" fmla="*/ 4243 w 4243"/>
                <a:gd name="T192" fmla="*/ 3415 h 3415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4243" h="3415">
                  <a:moveTo>
                    <a:pt x="3921" y="0"/>
                  </a:moveTo>
                  <a:lnTo>
                    <a:pt x="3956" y="4"/>
                  </a:lnTo>
                  <a:lnTo>
                    <a:pt x="3988" y="13"/>
                  </a:lnTo>
                  <a:lnTo>
                    <a:pt x="4019" y="29"/>
                  </a:lnTo>
                  <a:lnTo>
                    <a:pt x="4048" y="54"/>
                  </a:lnTo>
                  <a:lnTo>
                    <a:pt x="4075" y="83"/>
                  </a:lnTo>
                  <a:lnTo>
                    <a:pt x="4101" y="121"/>
                  </a:lnTo>
                  <a:lnTo>
                    <a:pt x="4119" y="156"/>
                  </a:lnTo>
                  <a:lnTo>
                    <a:pt x="4131" y="190"/>
                  </a:lnTo>
                  <a:lnTo>
                    <a:pt x="4136" y="222"/>
                  </a:lnTo>
                  <a:lnTo>
                    <a:pt x="4133" y="252"/>
                  </a:lnTo>
                  <a:lnTo>
                    <a:pt x="4124" y="282"/>
                  </a:lnTo>
                  <a:lnTo>
                    <a:pt x="4108" y="309"/>
                  </a:lnTo>
                  <a:lnTo>
                    <a:pt x="4084" y="334"/>
                  </a:lnTo>
                  <a:lnTo>
                    <a:pt x="4055" y="359"/>
                  </a:lnTo>
                  <a:lnTo>
                    <a:pt x="4018" y="382"/>
                  </a:lnTo>
                  <a:lnTo>
                    <a:pt x="3974" y="403"/>
                  </a:lnTo>
                  <a:lnTo>
                    <a:pt x="3925" y="427"/>
                  </a:lnTo>
                  <a:lnTo>
                    <a:pt x="3873" y="455"/>
                  </a:lnTo>
                  <a:lnTo>
                    <a:pt x="3817" y="488"/>
                  </a:lnTo>
                  <a:lnTo>
                    <a:pt x="3757" y="525"/>
                  </a:lnTo>
                  <a:lnTo>
                    <a:pt x="3693" y="565"/>
                  </a:lnTo>
                  <a:lnTo>
                    <a:pt x="3616" y="618"/>
                  </a:lnTo>
                  <a:lnTo>
                    <a:pt x="3541" y="676"/>
                  </a:lnTo>
                  <a:lnTo>
                    <a:pt x="3470" y="737"/>
                  </a:lnTo>
                  <a:lnTo>
                    <a:pt x="3403" y="804"/>
                  </a:lnTo>
                  <a:lnTo>
                    <a:pt x="3340" y="875"/>
                  </a:lnTo>
                  <a:lnTo>
                    <a:pt x="3295" y="936"/>
                  </a:lnTo>
                  <a:lnTo>
                    <a:pt x="3251" y="1004"/>
                  </a:lnTo>
                  <a:lnTo>
                    <a:pt x="3208" y="1080"/>
                  </a:lnTo>
                  <a:lnTo>
                    <a:pt x="3164" y="1165"/>
                  </a:lnTo>
                  <a:lnTo>
                    <a:pt x="3121" y="1256"/>
                  </a:lnTo>
                  <a:lnTo>
                    <a:pt x="3089" y="1337"/>
                  </a:lnTo>
                  <a:lnTo>
                    <a:pt x="3062" y="1420"/>
                  </a:lnTo>
                  <a:lnTo>
                    <a:pt x="3041" y="1503"/>
                  </a:lnTo>
                  <a:lnTo>
                    <a:pt x="3027" y="1588"/>
                  </a:lnTo>
                  <a:lnTo>
                    <a:pt x="3018" y="1676"/>
                  </a:lnTo>
                  <a:lnTo>
                    <a:pt x="3016" y="1765"/>
                  </a:lnTo>
                  <a:lnTo>
                    <a:pt x="3084" y="1731"/>
                  </a:lnTo>
                  <a:lnTo>
                    <a:pt x="3150" y="1704"/>
                  </a:lnTo>
                  <a:lnTo>
                    <a:pt x="3214" y="1684"/>
                  </a:lnTo>
                  <a:lnTo>
                    <a:pt x="3278" y="1669"/>
                  </a:lnTo>
                  <a:lnTo>
                    <a:pt x="3340" y="1662"/>
                  </a:lnTo>
                  <a:lnTo>
                    <a:pt x="3401" y="1660"/>
                  </a:lnTo>
                  <a:lnTo>
                    <a:pt x="3460" y="1666"/>
                  </a:lnTo>
                  <a:lnTo>
                    <a:pt x="3541" y="1681"/>
                  </a:lnTo>
                  <a:lnTo>
                    <a:pt x="3622" y="1704"/>
                  </a:lnTo>
                  <a:lnTo>
                    <a:pt x="3703" y="1735"/>
                  </a:lnTo>
                  <a:lnTo>
                    <a:pt x="3783" y="1775"/>
                  </a:lnTo>
                  <a:lnTo>
                    <a:pt x="3862" y="1821"/>
                  </a:lnTo>
                  <a:lnTo>
                    <a:pt x="3922" y="1869"/>
                  </a:lnTo>
                  <a:lnTo>
                    <a:pt x="3979" y="1924"/>
                  </a:lnTo>
                  <a:lnTo>
                    <a:pt x="4033" y="1985"/>
                  </a:lnTo>
                  <a:lnTo>
                    <a:pt x="4083" y="2050"/>
                  </a:lnTo>
                  <a:lnTo>
                    <a:pt x="4130" y="2124"/>
                  </a:lnTo>
                  <a:lnTo>
                    <a:pt x="4164" y="2189"/>
                  </a:lnTo>
                  <a:lnTo>
                    <a:pt x="4193" y="2258"/>
                  </a:lnTo>
                  <a:lnTo>
                    <a:pt x="4215" y="2331"/>
                  </a:lnTo>
                  <a:lnTo>
                    <a:pt x="4230" y="2406"/>
                  </a:lnTo>
                  <a:lnTo>
                    <a:pt x="4240" y="2486"/>
                  </a:lnTo>
                  <a:lnTo>
                    <a:pt x="4243" y="2568"/>
                  </a:lnTo>
                  <a:lnTo>
                    <a:pt x="4239" y="2648"/>
                  </a:lnTo>
                  <a:lnTo>
                    <a:pt x="4230" y="2725"/>
                  </a:lnTo>
                  <a:lnTo>
                    <a:pt x="4213" y="2800"/>
                  </a:lnTo>
                  <a:lnTo>
                    <a:pt x="4190" y="2870"/>
                  </a:lnTo>
                  <a:lnTo>
                    <a:pt x="4160" y="2937"/>
                  </a:lnTo>
                  <a:lnTo>
                    <a:pt x="4124" y="3002"/>
                  </a:lnTo>
                  <a:lnTo>
                    <a:pt x="4081" y="3062"/>
                  </a:lnTo>
                  <a:lnTo>
                    <a:pt x="4032" y="3120"/>
                  </a:lnTo>
                  <a:lnTo>
                    <a:pt x="3975" y="3176"/>
                  </a:lnTo>
                  <a:lnTo>
                    <a:pt x="3907" y="3232"/>
                  </a:lnTo>
                  <a:lnTo>
                    <a:pt x="3836" y="3280"/>
                  </a:lnTo>
                  <a:lnTo>
                    <a:pt x="3764" y="3321"/>
                  </a:lnTo>
                  <a:lnTo>
                    <a:pt x="3689" y="3356"/>
                  </a:lnTo>
                  <a:lnTo>
                    <a:pt x="3612" y="3382"/>
                  </a:lnTo>
                  <a:lnTo>
                    <a:pt x="3533" y="3400"/>
                  </a:lnTo>
                  <a:lnTo>
                    <a:pt x="3452" y="3411"/>
                  </a:lnTo>
                  <a:lnTo>
                    <a:pt x="3369" y="3415"/>
                  </a:lnTo>
                  <a:lnTo>
                    <a:pt x="3289" y="3412"/>
                  </a:lnTo>
                  <a:lnTo>
                    <a:pt x="3211" y="3405"/>
                  </a:lnTo>
                  <a:lnTo>
                    <a:pt x="3137" y="3392"/>
                  </a:lnTo>
                  <a:lnTo>
                    <a:pt x="3066" y="3373"/>
                  </a:lnTo>
                  <a:lnTo>
                    <a:pt x="2999" y="3349"/>
                  </a:lnTo>
                  <a:lnTo>
                    <a:pt x="2935" y="3321"/>
                  </a:lnTo>
                  <a:lnTo>
                    <a:pt x="2874" y="3288"/>
                  </a:lnTo>
                  <a:lnTo>
                    <a:pt x="2816" y="3248"/>
                  </a:lnTo>
                  <a:lnTo>
                    <a:pt x="2761" y="3204"/>
                  </a:lnTo>
                  <a:lnTo>
                    <a:pt x="2703" y="3149"/>
                  </a:lnTo>
                  <a:lnTo>
                    <a:pt x="2650" y="3087"/>
                  </a:lnTo>
                  <a:lnTo>
                    <a:pt x="2601" y="3021"/>
                  </a:lnTo>
                  <a:lnTo>
                    <a:pt x="2556" y="2950"/>
                  </a:lnTo>
                  <a:lnTo>
                    <a:pt x="2516" y="2873"/>
                  </a:lnTo>
                  <a:lnTo>
                    <a:pt x="2480" y="2791"/>
                  </a:lnTo>
                  <a:lnTo>
                    <a:pt x="2449" y="2703"/>
                  </a:lnTo>
                  <a:lnTo>
                    <a:pt x="2422" y="2610"/>
                  </a:lnTo>
                  <a:lnTo>
                    <a:pt x="2408" y="2545"/>
                  </a:lnTo>
                  <a:lnTo>
                    <a:pt x="2398" y="2473"/>
                  </a:lnTo>
                  <a:lnTo>
                    <a:pt x="2390" y="2395"/>
                  </a:lnTo>
                  <a:lnTo>
                    <a:pt x="2386" y="2313"/>
                  </a:lnTo>
                  <a:lnTo>
                    <a:pt x="2386" y="2223"/>
                  </a:lnTo>
                  <a:lnTo>
                    <a:pt x="2389" y="2128"/>
                  </a:lnTo>
                  <a:lnTo>
                    <a:pt x="2394" y="2027"/>
                  </a:lnTo>
                  <a:lnTo>
                    <a:pt x="2403" y="1920"/>
                  </a:lnTo>
                  <a:lnTo>
                    <a:pt x="2416" y="1807"/>
                  </a:lnTo>
                  <a:lnTo>
                    <a:pt x="2434" y="1678"/>
                  </a:lnTo>
                  <a:lnTo>
                    <a:pt x="2458" y="1554"/>
                  </a:lnTo>
                  <a:lnTo>
                    <a:pt x="2488" y="1433"/>
                  </a:lnTo>
                  <a:lnTo>
                    <a:pt x="2523" y="1317"/>
                  </a:lnTo>
                  <a:lnTo>
                    <a:pt x="2564" y="1203"/>
                  </a:lnTo>
                  <a:lnTo>
                    <a:pt x="2610" y="1095"/>
                  </a:lnTo>
                  <a:lnTo>
                    <a:pt x="2662" y="990"/>
                  </a:lnTo>
                  <a:lnTo>
                    <a:pt x="2718" y="889"/>
                  </a:lnTo>
                  <a:lnTo>
                    <a:pt x="2789" y="788"/>
                  </a:lnTo>
                  <a:lnTo>
                    <a:pt x="2861" y="692"/>
                  </a:lnTo>
                  <a:lnTo>
                    <a:pt x="2937" y="603"/>
                  </a:lnTo>
                  <a:lnTo>
                    <a:pt x="3016" y="521"/>
                  </a:lnTo>
                  <a:lnTo>
                    <a:pt x="3098" y="444"/>
                  </a:lnTo>
                  <a:lnTo>
                    <a:pt x="3182" y="374"/>
                  </a:lnTo>
                  <a:lnTo>
                    <a:pt x="3269" y="311"/>
                  </a:lnTo>
                  <a:lnTo>
                    <a:pt x="3371" y="244"/>
                  </a:lnTo>
                  <a:lnTo>
                    <a:pt x="3472" y="184"/>
                  </a:lnTo>
                  <a:lnTo>
                    <a:pt x="3568" y="131"/>
                  </a:lnTo>
                  <a:lnTo>
                    <a:pt x="3663" y="85"/>
                  </a:lnTo>
                  <a:lnTo>
                    <a:pt x="3757" y="46"/>
                  </a:lnTo>
                  <a:lnTo>
                    <a:pt x="3848" y="15"/>
                  </a:lnTo>
                  <a:lnTo>
                    <a:pt x="3885" y="4"/>
                  </a:lnTo>
                  <a:lnTo>
                    <a:pt x="3921" y="0"/>
                  </a:lnTo>
                  <a:close/>
                  <a:moveTo>
                    <a:pt x="1536" y="0"/>
                  </a:moveTo>
                  <a:lnTo>
                    <a:pt x="1571" y="4"/>
                  </a:lnTo>
                  <a:lnTo>
                    <a:pt x="1603" y="13"/>
                  </a:lnTo>
                  <a:lnTo>
                    <a:pt x="1634" y="29"/>
                  </a:lnTo>
                  <a:lnTo>
                    <a:pt x="1664" y="54"/>
                  </a:lnTo>
                  <a:lnTo>
                    <a:pt x="1691" y="83"/>
                  </a:lnTo>
                  <a:lnTo>
                    <a:pt x="1716" y="121"/>
                  </a:lnTo>
                  <a:lnTo>
                    <a:pt x="1734" y="156"/>
                  </a:lnTo>
                  <a:lnTo>
                    <a:pt x="1746" y="190"/>
                  </a:lnTo>
                  <a:lnTo>
                    <a:pt x="1751" y="222"/>
                  </a:lnTo>
                  <a:lnTo>
                    <a:pt x="1749" y="252"/>
                  </a:lnTo>
                  <a:lnTo>
                    <a:pt x="1738" y="282"/>
                  </a:lnTo>
                  <a:lnTo>
                    <a:pt x="1723" y="309"/>
                  </a:lnTo>
                  <a:lnTo>
                    <a:pt x="1700" y="334"/>
                  </a:lnTo>
                  <a:lnTo>
                    <a:pt x="1669" y="359"/>
                  </a:lnTo>
                  <a:lnTo>
                    <a:pt x="1631" y="382"/>
                  </a:lnTo>
                  <a:lnTo>
                    <a:pt x="1588" y="403"/>
                  </a:lnTo>
                  <a:lnTo>
                    <a:pt x="1540" y="427"/>
                  </a:lnTo>
                  <a:lnTo>
                    <a:pt x="1487" y="455"/>
                  </a:lnTo>
                  <a:lnTo>
                    <a:pt x="1432" y="488"/>
                  </a:lnTo>
                  <a:lnTo>
                    <a:pt x="1371" y="525"/>
                  </a:lnTo>
                  <a:lnTo>
                    <a:pt x="1307" y="565"/>
                  </a:lnTo>
                  <a:lnTo>
                    <a:pt x="1230" y="618"/>
                  </a:lnTo>
                  <a:lnTo>
                    <a:pt x="1156" y="676"/>
                  </a:lnTo>
                  <a:lnTo>
                    <a:pt x="1085" y="737"/>
                  </a:lnTo>
                  <a:lnTo>
                    <a:pt x="1019" y="804"/>
                  </a:lnTo>
                  <a:lnTo>
                    <a:pt x="954" y="875"/>
                  </a:lnTo>
                  <a:lnTo>
                    <a:pt x="909" y="936"/>
                  </a:lnTo>
                  <a:lnTo>
                    <a:pt x="865" y="1004"/>
                  </a:lnTo>
                  <a:lnTo>
                    <a:pt x="822" y="1080"/>
                  </a:lnTo>
                  <a:lnTo>
                    <a:pt x="778" y="1165"/>
                  </a:lnTo>
                  <a:lnTo>
                    <a:pt x="735" y="1256"/>
                  </a:lnTo>
                  <a:lnTo>
                    <a:pt x="703" y="1337"/>
                  </a:lnTo>
                  <a:lnTo>
                    <a:pt x="677" y="1420"/>
                  </a:lnTo>
                  <a:lnTo>
                    <a:pt x="657" y="1503"/>
                  </a:lnTo>
                  <a:lnTo>
                    <a:pt x="641" y="1588"/>
                  </a:lnTo>
                  <a:lnTo>
                    <a:pt x="632" y="1676"/>
                  </a:lnTo>
                  <a:lnTo>
                    <a:pt x="630" y="1765"/>
                  </a:lnTo>
                  <a:lnTo>
                    <a:pt x="698" y="1731"/>
                  </a:lnTo>
                  <a:lnTo>
                    <a:pt x="764" y="1704"/>
                  </a:lnTo>
                  <a:lnTo>
                    <a:pt x="828" y="1684"/>
                  </a:lnTo>
                  <a:lnTo>
                    <a:pt x="892" y="1669"/>
                  </a:lnTo>
                  <a:lnTo>
                    <a:pt x="954" y="1662"/>
                  </a:lnTo>
                  <a:lnTo>
                    <a:pt x="1015" y="1660"/>
                  </a:lnTo>
                  <a:lnTo>
                    <a:pt x="1074" y="1666"/>
                  </a:lnTo>
                  <a:lnTo>
                    <a:pt x="1155" y="1681"/>
                  </a:lnTo>
                  <a:lnTo>
                    <a:pt x="1236" y="1704"/>
                  </a:lnTo>
                  <a:lnTo>
                    <a:pt x="1317" y="1735"/>
                  </a:lnTo>
                  <a:lnTo>
                    <a:pt x="1397" y="1775"/>
                  </a:lnTo>
                  <a:lnTo>
                    <a:pt x="1477" y="1821"/>
                  </a:lnTo>
                  <a:lnTo>
                    <a:pt x="1537" y="1869"/>
                  </a:lnTo>
                  <a:lnTo>
                    <a:pt x="1594" y="1924"/>
                  </a:lnTo>
                  <a:lnTo>
                    <a:pt x="1648" y="1985"/>
                  </a:lnTo>
                  <a:lnTo>
                    <a:pt x="1698" y="2050"/>
                  </a:lnTo>
                  <a:lnTo>
                    <a:pt x="1745" y="2124"/>
                  </a:lnTo>
                  <a:lnTo>
                    <a:pt x="1780" y="2189"/>
                  </a:lnTo>
                  <a:lnTo>
                    <a:pt x="1808" y="2258"/>
                  </a:lnTo>
                  <a:lnTo>
                    <a:pt x="1830" y="2331"/>
                  </a:lnTo>
                  <a:lnTo>
                    <a:pt x="1845" y="2406"/>
                  </a:lnTo>
                  <a:lnTo>
                    <a:pt x="1856" y="2486"/>
                  </a:lnTo>
                  <a:lnTo>
                    <a:pt x="1858" y="2568"/>
                  </a:lnTo>
                  <a:lnTo>
                    <a:pt x="1854" y="2648"/>
                  </a:lnTo>
                  <a:lnTo>
                    <a:pt x="1845" y="2725"/>
                  </a:lnTo>
                  <a:lnTo>
                    <a:pt x="1828" y="2800"/>
                  </a:lnTo>
                  <a:lnTo>
                    <a:pt x="1805" y="2870"/>
                  </a:lnTo>
                  <a:lnTo>
                    <a:pt x="1776" y="2937"/>
                  </a:lnTo>
                  <a:lnTo>
                    <a:pt x="1738" y="3002"/>
                  </a:lnTo>
                  <a:lnTo>
                    <a:pt x="1696" y="3062"/>
                  </a:lnTo>
                  <a:lnTo>
                    <a:pt x="1646" y="3120"/>
                  </a:lnTo>
                  <a:lnTo>
                    <a:pt x="1590" y="3176"/>
                  </a:lnTo>
                  <a:lnTo>
                    <a:pt x="1522" y="3232"/>
                  </a:lnTo>
                  <a:lnTo>
                    <a:pt x="1451" y="3280"/>
                  </a:lnTo>
                  <a:lnTo>
                    <a:pt x="1379" y="3321"/>
                  </a:lnTo>
                  <a:lnTo>
                    <a:pt x="1304" y="3356"/>
                  </a:lnTo>
                  <a:lnTo>
                    <a:pt x="1227" y="3382"/>
                  </a:lnTo>
                  <a:lnTo>
                    <a:pt x="1147" y="3400"/>
                  </a:lnTo>
                  <a:lnTo>
                    <a:pt x="1066" y="3411"/>
                  </a:lnTo>
                  <a:lnTo>
                    <a:pt x="982" y="3415"/>
                  </a:lnTo>
                  <a:lnTo>
                    <a:pt x="903" y="3412"/>
                  </a:lnTo>
                  <a:lnTo>
                    <a:pt x="825" y="3405"/>
                  </a:lnTo>
                  <a:lnTo>
                    <a:pt x="752" y="3392"/>
                  </a:lnTo>
                  <a:lnTo>
                    <a:pt x="681" y="3373"/>
                  </a:lnTo>
                  <a:lnTo>
                    <a:pt x="614" y="3349"/>
                  </a:lnTo>
                  <a:lnTo>
                    <a:pt x="550" y="3321"/>
                  </a:lnTo>
                  <a:lnTo>
                    <a:pt x="489" y="3288"/>
                  </a:lnTo>
                  <a:lnTo>
                    <a:pt x="431" y="3248"/>
                  </a:lnTo>
                  <a:lnTo>
                    <a:pt x="376" y="3204"/>
                  </a:lnTo>
                  <a:lnTo>
                    <a:pt x="318" y="3149"/>
                  </a:lnTo>
                  <a:lnTo>
                    <a:pt x="265" y="3087"/>
                  </a:lnTo>
                  <a:lnTo>
                    <a:pt x="216" y="3021"/>
                  </a:lnTo>
                  <a:lnTo>
                    <a:pt x="171" y="2950"/>
                  </a:lnTo>
                  <a:lnTo>
                    <a:pt x="131" y="2873"/>
                  </a:lnTo>
                  <a:lnTo>
                    <a:pt x="95" y="2791"/>
                  </a:lnTo>
                  <a:lnTo>
                    <a:pt x="64" y="2703"/>
                  </a:lnTo>
                  <a:lnTo>
                    <a:pt x="37" y="2610"/>
                  </a:lnTo>
                  <a:lnTo>
                    <a:pt x="23" y="2545"/>
                  </a:lnTo>
                  <a:lnTo>
                    <a:pt x="13" y="2473"/>
                  </a:lnTo>
                  <a:lnTo>
                    <a:pt x="5" y="2395"/>
                  </a:lnTo>
                  <a:lnTo>
                    <a:pt x="1" y="2313"/>
                  </a:lnTo>
                  <a:lnTo>
                    <a:pt x="0" y="2223"/>
                  </a:lnTo>
                  <a:lnTo>
                    <a:pt x="3" y="2128"/>
                  </a:lnTo>
                  <a:lnTo>
                    <a:pt x="9" y="2027"/>
                  </a:lnTo>
                  <a:lnTo>
                    <a:pt x="18" y="1920"/>
                  </a:lnTo>
                  <a:lnTo>
                    <a:pt x="30" y="1807"/>
                  </a:lnTo>
                  <a:lnTo>
                    <a:pt x="49" y="1678"/>
                  </a:lnTo>
                  <a:lnTo>
                    <a:pt x="72" y="1554"/>
                  </a:lnTo>
                  <a:lnTo>
                    <a:pt x="102" y="1433"/>
                  </a:lnTo>
                  <a:lnTo>
                    <a:pt x="138" y="1317"/>
                  </a:lnTo>
                  <a:lnTo>
                    <a:pt x="179" y="1203"/>
                  </a:lnTo>
                  <a:lnTo>
                    <a:pt x="224" y="1095"/>
                  </a:lnTo>
                  <a:lnTo>
                    <a:pt x="277" y="990"/>
                  </a:lnTo>
                  <a:lnTo>
                    <a:pt x="334" y="889"/>
                  </a:lnTo>
                  <a:lnTo>
                    <a:pt x="403" y="788"/>
                  </a:lnTo>
                  <a:lnTo>
                    <a:pt x="476" y="692"/>
                  </a:lnTo>
                  <a:lnTo>
                    <a:pt x="552" y="603"/>
                  </a:lnTo>
                  <a:lnTo>
                    <a:pt x="631" y="521"/>
                  </a:lnTo>
                  <a:lnTo>
                    <a:pt x="712" y="444"/>
                  </a:lnTo>
                  <a:lnTo>
                    <a:pt x="797" y="374"/>
                  </a:lnTo>
                  <a:lnTo>
                    <a:pt x="885" y="311"/>
                  </a:lnTo>
                  <a:lnTo>
                    <a:pt x="986" y="244"/>
                  </a:lnTo>
                  <a:lnTo>
                    <a:pt x="1087" y="184"/>
                  </a:lnTo>
                  <a:lnTo>
                    <a:pt x="1183" y="131"/>
                  </a:lnTo>
                  <a:lnTo>
                    <a:pt x="1279" y="85"/>
                  </a:lnTo>
                  <a:lnTo>
                    <a:pt x="1373" y="46"/>
                  </a:lnTo>
                  <a:lnTo>
                    <a:pt x="1463" y="15"/>
                  </a:lnTo>
                  <a:lnTo>
                    <a:pt x="1500" y="4"/>
                  </a:lnTo>
                  <a:lnTo>
                    <a:pt x="1536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lIns="162000" rIns="0" anchor="ctr"/>
            <a:lstStyle/>
            <a:p>
              <a:pPr marL="0" marR="0" lvl="0" indent="0" algn="l" defTabSz="9955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EB" panose="02020603020101020101" pitchFamily="18" charset="-127"/>
                <a:ea typeface="Rix모던고딕 EB" panose="02020603020101020101" pitchFamily="18" charset="-127"/>
              </a:endParaRPr>
            </a:p>
          </p:txBody>
        </p:sp>
        <p:sp>
          <p:nvSpPr>
            <p:cNvPr id="199" name="Freeform 406"/>
            <p:cNvSpPr>
              <a:spLocks noEditPoints="1"/>
            </p:cNvSpPr>
            <p:nvPr/>
          </p:nvSpPr>
          <p:spPr bwMode="auto">
            <a:xfrm flipH="1" flipV="1">
              <a:off x="3604086" y="3654450"/>
              <a:ext cx="172457" cy="137966"/>
            </a:xfrm>
            <a:custGeom>
              <a:avLst/>
              <a:gdLst>
                <a:gd name="T0" fmla="*/ 0 w 4243"/>
                <a:gd name="T1" fmla="*/ 0 h 3415"/>
                <a:gd name="T2" fmla="*/ 0 w 4243"/>
                <a:gd name="T3" fmla="*/ 0 h 3415"/>
                <a:gd name="T4" fmla="*/ 0 w 4243"/>
                <a:gd name="T5" fmla="*/ 0 h 3415"/>
                <a:gd name="T6" fmla="*/ 0 w 4243"/>
                <a:gd name="T7" fmla="*/ 0 h 3415"/>
                <a:gd name="T8" fmla="*/ 0 w 4243"/>
                <a:gd name="T9" fmla="*/ 0 h 3415"/>
                <a:gd name="T10" fmla="*/ 0 w 4243"/>
                <a:gd name="T11" fmla="*/ 0 h 3415"/>
                <a:gd name="T12" fmla="*/ 0 w 4243"/>
                <a:gd name="T13" fmla="*/ 0 h 3415"/>
                <a:gd name="T14" fmla="*/ 0 w 4243"/>
                <a:gd name="T15" fmla="*/ 0 h 3415"/>
                <a:gd name="T16" fmla="*/ 0 w 4243"/>
                <a:gd name="T17" fmla="*/ 0 h 3415"/>
                <a:gd name="T18" fmla="*/ 0 w 4243"/>
                <a:gd name="T19" fmla="*/ 0 h 3415"/>
                <a:gd name="T20" fmla="*/ 0 w 4243"/>
                <a:gd name="T21" fmla="*/ 0 h 3415"/>
                <a:gd name="T22" fmla="*/ 0 w 4243"/>
                <a:gd name="T23" fmla="*/ 0 h 3415"/>
                <a:gd name="T24" fmla="*/ 0 w 4243"/>
                <a:gd name="T25" fmla="*/ 0 h 3415"/>
                <a:gd name="T26" fmla="*/ 0 w 4243"/>
                <a:gd name="T27" fmla="*/ 0 h 3415"/>
                <a:gd name="T28" fmla="*/ 0 w 4243"/>
                <a:gd name="T29" fmla="*/ 0 h 3415"/>
                <a:gd name="T30" fmla="*/ 0 w 4243"/>
                <a:gd name="T31" fmla="*/ 0 h 3415"/>
                <a:gd name="T32" fmla="*/ 0 w 4243"/>
                <a:gd name="T33" fmla="*/ 0 h 3415"/>
                <a:gd name="T34" fmla="*/ 0 w 4243"/>
                <a:gd name="T35" fmla="*/ 0 h 3415"/>
                <a:gd name="T36" fmla="*/ 0 w 4243"/>
                <a:gd name="T37" fmla="*/ 0 h 3415"/>
                <a:gd name="T38" fmla="*/ 0 w 4243"/>
                <a:gd name="T39" fmla="*/ 0 h 3415"/>
                <a:gd name="T40" fmla="*/ 0 w 4243"/>
                <a:gd name="T41" fmla="*/ 0 h 3415"/>
                <a:gd name="T42" fmla="*/ 0 w 4243"/>
                <a:gd name="T43" fmla="*/ 0 h 3415"/>
                <a:gd name="T44" fmla="*/ 0 w 4243"/>
                <a:gd name="T45" fmla="*/ 0 h 3415"/>
                <a:gd name="T46" fmla="*/ 0 w 4243"/>
                <a:gd name="T47" fmla="*/ 0 h 3415"/>
                <a:gd name="T48" fmla="*/ 0 w 4243"/>
                <a:gd name="T49" fmla="*/ 0 h 3415"/>
                <a:gd name="T50" fmla="*/ 0 w 4243"/>
                <a:gd name="T51" fmla="*/ 0 h 3415"/>
                <a:gd name="T52" fmla="*/ 0 w 4243"/>
                <a:gd name="T53" fmla="*/ 0 h 3415"/>
                <a:gd name="T54" fmla="*/ 0 w 4243"/>
                <a:gd name="T55" fmla="*/ 0 h 3415"/>
                <a:gd name="T56" fmla="*/ 0 w 4243"/>
                <a:gd name="T57" fmla="*/ 0 h 3415"/>
                <a:gd name="T58" fmla="*/ 0 w 4243"/>
                <a:gd name="T59" fmla="*/ 0 h 3415"/>
                <a:gd name="T60" fmla="*/ 0 w 4243"/>
                <a:gd name="T61" fmla="*/ 0 h 3415"/>
                <a:gd name="T62" fmla="*/ 0 w 4243"/>
                <a:gd name="T63" fmla="*/ 0 h 3415"/>
                <a:gd name="T64" fmla="*/ 0 w 4243"/>
                <a:gd name="T65" fmla="*/ 0 h 3415"/>
                <a:gd name="T66" fmla="*/ 0 w 4243"/>
                <a:gd name="T67" fmla="*/ 0 h 3415"/>
                <a:gd name="T68" fmla="*/ 0 w 4243"/>
                <a:gd name="T69" fmla="*/ 0 h 3415"/>
                <a:gd name="T70" fmla="*/ 0 w 4243"/>
                <a:gd name="T71" fmla="*/ 0 h 3415"/>
                <a:gd name="T72" fmla="*/ 0 w 4243"/>
                <a:gd name="T73" fmla="*/ 0 h 3415"/>
                <a:gd name="T74" fmla="*/ 0 w 4243"/>
                <a:gd name="T75" fmla="*/ 0 h 3415"/>
                <a:gd name="T76" fmla="*/ 0 w 4243"/>
                <a:gd name="T77" fmla="*/ 0 h 3415"/>
                <a:gd name="T78" fmla="*/ 0 w 4243"/>
                <a:gd name="T79" fmla="*/ 0 h 3415"/>
                <a:gd name="T80" fmla="*/ 0 w 4243"/>
                <a:gd name="T81" fmla="*/ 0 h 3415"/>
                <a:gd name="T82" fmla="*/ 0 w 4243"/>
                <a:gd name="T83" fmla="*/ 0 h 3415"/>
                <a:gd name="T84" fmla="*/ 0 w 4243"/>
                <a:gd name="T85" fmla="*/ 0 h 3415"/>
                <a:gd name="T86" fmla="*/ 0 w 4243"/>
                <a:gd name="T87" fmla="*/ 0 h 3415"/>
                <a:gd name="T88" fmla="*/ 0 w 4243"/>
                <a:gd name="T89" fmla="*/ 0 h 3415"/>
                <a:gd name="T90" fmla="*/ 0 w 4243"/>
                <a:gd name="T91" fmla="*/ 0 h 3415"/>
                <a:gd name="T92" fmla="*/ 0 w 4243"/>
                <a:gd name="T93" fmla="*/ 0 h 3415"/>
                <a:gd name="T94" fmla="*/ 0 w 4243"/>
                <a:gd name="T95" fmla="*/ 0 h 3415"/>
                <a:gd name="T96" fmla="*/ 0 w 4243"/>
                <a:gd name="T97" fmla="*/ 0 h 3415"/>
                <a:gd name="T98" fmla="*/ 0 w 4243"/>
                <a:gd name="T99" fmla="*/ 0 h 3415"/>
                <a:gd name="T100" fmla="*/ 0 w 4243"/>
                <a:gd name="T101" fmla="*/ 0 h 3415"/>
                <a:gd name="T102" fmla="*/ 0 w 4243"/>
                <a:gd name="T103" fmla="*/ 0 h 3415"/>
                <a:gd name="T104" fmla="*/ 0 w 4243"/>
                <a:gd name="T105" fmla="*/ 0 h 3415"/>
                <a:gd name="T106" fmla="*/ 0 w 4243"/>
                <a:gd name="T107" fmla="*/ 0 h 3415"/>
                <a:gd name="T108" fmla="*/ 0 w 4243"/>
                <a:gd name="T109" fmla="*/ 0 h 3415"/>
                <a:gd name="T110" fmla="*/ 0 w 4243"/>
                <a:gd name="T111" fmla="*/ 0 h 3415"/>
                <a:gd name="T112" fmla="*/ 0 w 4243"/>
                <a:gd name="T113" fmla="*/ 0 h 3415"/>
                <a:gd name="T114" fmla="*/ 0 w 4243"/>
                <a:gd name="T115" fmla="*/ 0 h 3415"/>
                <a:gd name="T116" fmla="*/ 0 w 4243"/>
                <a:gd name="T117" fmla="*/ 0 h 3415"/>
                <a:gd name="T118" fmla="*/ 0 w 4243"/>
                <a:gd name="T119" fmla="*/ 0 h 3415"/>
                <a:gd name="T120" fmla="*/ 0 w 4243"/>
                <a:gd name="T121" fmla="*/ 0 h 3415"/>
                <a:gd name="T122" fmla="*/ 0 w 4243"/>
                <a:gd name="T123" fmla="*/ 0 h 3415"/>
                <a:gd name="T124" fmla="*/ 0 w 4243"/>
                <a:gd name="T125" fmla="*/ 0 h 341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4243"/>
                <a:gd name="T190" fmla="*/ 0 h 3415"/>
                <a:gd name="T191" fmla="*/ 4243 w 4243"/>
                <a:gd name="T192" fmla="*/ 3415 h 3415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4243" h="3415">
                  <a:moveTo>
                    <a:pt x="3921" y="0"/>
                  </a:moveTo>
                  <a:lnTo>
                    <a:pt x="3956" y="4"/>
                  </a:lnTo>
                  <a:lnTo>
                    <a:pt x="3988" y="13"/>
                  </a:lnTo>
                  <a:lnTo>
                    <a:pt x="4019" y="29"/>
                  </a:lnTo>
                  <a:lnTo>
                    <a:pt x="4048" y="54"/>
                  </a:lnTo>
                  <a:lnTo>
                    <a:pt x="4075" y="83"/>
                  </a:lnTo>
                  <a:lnTo>
                    <a:pt x="4101" y="121"/>
                  </a:lnTo>
                  <a:lnTo>
                    <a:pt x="4119" y="156"/>
                  </a:lnTo>
                  <a:lnTo>
                    <a:pt x="4131" y="190"/>
                  </a:lnTo>
                  <a:lnTo>
                    <a:pt x="4136" y="222"/>
                  </a:lnTo>
                  <a:lnTo>
                    <a:pt x="4133" y="252"/>
                  </a:lnTo>
                  <a:lnTo>
                    <a:pt x="4124" y="282"/>
                  </a:lnTo>
                  <a:lnTo>
                    <a:pt x="4108" y="309"/>
                  </a:lnTo>
                  <a:lnTo>
                    <a:pt x="4084" y="334"/>
                  </a:lnTo>
                  <a:lnTo>
                    <a:pt x="4055" y="359"/>
                  </a:lnTo>
                  <a:lnTo>
                    <a:pt x="4018" y="382"/>
                  </a:lnTo>
                  <a:lnTo>
                    <a:pt x="3974" y="403"/>
                  </a:lnTo>
                  <a:lnTo>
                    <a:pt x="3925" y="427"/>
                  </a:lnTo>
                  <a:lnTo>
                    <a:pt x="3873" y="455"/>
                  </a:lnTo>
                  <a:lnTo>
                    <a:pt x="3817" y="488"/>
                  </a:lnTo>
                  <a:lnTo>
                    <a:pt x="3757" y="525"/>
                  </a:lnTo>
                  <a:lnTo>
                    <a:pt x="3693" y="565"/>
                  </a:lnTo>
                  <a:lnTo>
                    <a:pt x="3616" y="618"/>
                  </a:lnTo>
                  <a:lnTo>
                    <a:pt x="3541" y="676"/>
                  </a:lnTo>
                  <a:lnTo>
                    <a:pt x="3470" y="737"/>
                  </a:lnTo>
                  <a:lnTo>
                    <a:pt x="3403" y="804"/>
                  </a:lnTo>
                  <a:lnTo>
                    <a:pt x="3340" y="875"/>
                  </a:lnTo>
                  <a:lnTo>
                    <a:pt x="3295" y="936"/>
                  </a:lnTo>
                  <a:lnTo>
                    <a:pt x="3251" y="1004"/>
                  </a:lnTo>
                  <a:lnTo>
                    <a:pt x="3208" y="1080"/>
                  </a:lnTo>
                  <a:lnTo>
                    <a:pt x="3164" y="1165"/>
                  </a:lnTo>
                  <a:lnTo>
                    <a:pt x="3121" y="1256"/>
                  </a:lnTo>
                  <a:lnTo>
                    <a:pt x="3089" y="1337"/>
                  </a:lnTo>
                  <a:lnTo>
                    <a:pt x="3062" y="1420"/>
                  </a:lnTo>
                  <a:lnTo>
                    <a:pt x="3041" y="1503"/>
                  </a:lnTo>
                  <a:lnTo>
                    <a:pt x="3027" y="1588"/>
                  </a:lnTo>
                  <a:lnTo>
                    <a:pt x="3018" y="1676"/>
                  </a:lnTo>
                  <a:lnTo>
                    <a:pt x="3016" y="1765"/>
                  </a:lnTo>
                  <a:lnTo>
                    <a:pt x="3084" y="1731"/>
                  </a:lnTo>
                  <a:lnTo>
                    <a:pt x="3150" y="1704"/>
                  </a:lnTo>
                  <a:lnTo>
                    <a:pt x="3214" y="1684"/>
                  </a:lnTo>
                  <a:lnTo>
                    <a:pt x="3278" y="1669"/>
                  </a:lnTo>
                  <a:lnTo>
                    <a:pt x="3340" y="1662"/>
                  </a:lnTo>
                  <a:lnTo>
                    <a:pt x="3401" y="1660"/>
                  </a:lnTo>
                  <a:lnTo>
                    <a:pt x="3460" y="1666"/>
                  </a:lnTo>
                  <a:lnTo>
                    <a:pt x="3541" y="1681"/>
                  </a:lnTo>
                  <a:lnTo>
                    <a:pt x="3622" y="1704"/>
                  </a:lnTo>
                  <a:lnTo>
                    <a:pt x="3703" y="1735"/>
                  </a:lnTo>
                  <a:lnTo>
                    <a:pt x="3783" y="1775"/>
                  </a:lnTo>
                  <a:lnTo>
                    <a:pt x="3862" y="1821"/>
                  </a:lnTo>
                  <a:lnTo>
                    <a:pt x="3922" y="1869"/>
                  </a:lnTo>
                  <a:lnTo>
                    <a:pt x="3979" y="1924"/>
                  </a:lnTo>
                  <a:lnTo>
                    <a:pt x="4033" y="1985"/>
                  </a:lnTo>
                  <a:lnTo>
                    <a:pt x="4083" y="2050"/>
                  </a:lnTo>
                  <a:lnTo>
                    <a:pt x="4130" y="2124"/>
                  </a:lnTo>
                  <a:lnTo>
                    <a:pt x="4164" y="2189"/>
                  </a:lnTo>
                  <a:lnTo>
                    <a:pt x="4193" y="2258"/>
                  </a:lnTo>
                  <a:lnTo>
                    <a:pt x="4215" y="2331"/>
                  </a:lnTo>
                  <a:lnTo>
                    <a:pt x="4230" y="2406"/>
                  </a:lnTo>
                  <a:lnTo>
                    <a:pt x="4240" y="2486"/>
                  </a:lnTo>
                  <a:lnTo>
                    <a:pt x="4243" y="2568"/>
                  </a:lnTo>
                  <a:lnTo>
                    <a:pt x="4239" y="2648"/>
                  </a:lnTo>
                  <a:lnTo>
                    <a:pt x="4230" y="2725"/>
                  </a:lnTo>
                  <a:lnTo>
                    <a:pt x="4213" y="2800"/>
                  </a:lnTo>
                  <a:lnTo>
                    <a:pt x="4190" y="2870"/>
                  </a:lnTo>
                  <a:lnTo>
                    <a:pt x="4160" y="2937"/>
                  </a:lnTo>
                  <a:lnTo>
                    <a:pt x="4124" y="3002"/>
                  </a:lnTo>
                  <a:lnTo>
                    <a:pt x="4081" y="3062"/>
                  </a:lnTo>
                  <a:lnTo>
                    <a:pt x="4032" y="3120"/>
                  </a:lnTo>
                  <a:lnTo>
                    <a:pt x="3975" y="3176"/>
                  </a:lnTo>
                  <a:lnTo>
                    <a:pt x="3907" y="3232"/>
                  </a:lnTo>
                  <a:lnTo>
                    <a:pt x="3836" y="3280"/>
                  </a:lnTo>
                  <a:lnTo>
                    <a:pt x="3764" y="3321"/>
                  </a:lnTo>
                  <a:lnTo>
                    <a:pt x="3689" y="3356"/>
                  </a:lnTo>
                  <a:lnTo>
                    <a:pt x="3612" y="3382"/>
                  </a:lnTo>
                  <a:lnTo>
                    <a:pt x="3533" y="3400"/>
                  </a:lnTo>
                  <a:lnTo>
                    <a:pt x="3452" y="3411"/>
                  </a:lnTo>
                  <a:lnTo>
                    <a:pt x="3369" y="3415"/>
                  </a:lnTo>
                  <a:lnTo>
                    <a:pt x="3289" y="3412"/>
                  </a:lnTo>
                  <a:lnTo>
                    <a:pt x="3211" y="3405"/>
                  </a:lnTo>
                  <a:lnTo>
                    <a:pt x="3137" y="3392"/>
                  </a:lnTo>
                  <a:lnTo>
                    <a:pt x="3066" y="3373"/>
                  </a:lnTo>
                  <a:lnTo>
                    <a:pt x="2999" y="3349"/>
                  </a:lnTo>
                  <a:lnTo>
                    <a:pt x="2935" y="3321"/>
                  </a:lnTo>
                  <a:lnTo>
                    <a:pt x="2874" y="3288"/>
                  </a:lnTo>
                  <a:lnTo>
                    <a:pt x="2816" y="3248"/>
                  </a:lnTo>
                  <a:lnTo>
                    <a:pt x="2761" y="3204"/>
                  </a:lnTo>
                  <a:lnTo>
                    <a:pt x="2703" y="3149"/>
                  </a:lnTo>
                  <a:lnTo>
                    <a:pt x="2650" y="3087"/>
                  </a:lnTo>
                  <a:lnTo>
                    <a:pt x="2601" y="3021"/>
                  </a:lnTo>
                  <a:lnTo>
                    <a:pt x="2556" y="2950"/>
                  </a:lnTo>
                  <a:lnTo>
                    <a:pt x="2516" y="2873"/>
                  </a:lnTo>
                  <a:lnTo>
                    <a:pt x="2480" y="2791"/>
                  </a:lnTo>
                  <a:lnTo>
                    <a:pt x="2449" y="2703"/>
                  </a:lnTo>
                  <a:lnTo>
                    <a:pt x="2422" y="2610"/>
                  </a:lnTo>
                  <a:lnTo>
                    <a:pt x="2408" y="2545"/>
                  </a:lnTo>
                  <a:lnTo>
                    <a:pt x="2398" y="2473"/>
                  </a:lnTo>
                  <a:lnTo>
                    <a:pt x="2390" y="2395"/>
                  </a:lnTo>
                  <a:lnTo>
                    <a:pt x="2386" y="2313"/>
                  </a:lnTo>
                  <a:lnTo>
                    <a:pt x="2386" y="2223"/>
                  </a:lnTo>
                  <a:lnTo>
                    <a:pt x="2389" y="2128"/>
                  </a:lnTo>
                  <a:lnTo>
                    <a:pt x="2394" y="2027"/>
                  </a:lnTo>
                  <a:lnTo>
                    <a:pt x="2403" y="1920"/>
                  </a:lnTo>
                  <a:lnTo>
                    <a:pt x="2416" y="1807"/>
                  </a:lnTo>
                  <a:lnTo>
                    <a:pt x="2434" y="1678"/>
                  </a:lnTo>
                  <a:lnTo>
                    <a:pt x="2458" y="1554"/>
                  </a:lnTo>
                  <a:lnTo>
                    <a:pt x="2488" y="1433"/>
                  </a:lnTo>
                  <a:lnTo>
                    <a:pt x="2523" y="1317"/>
                  </a:lnTo>
                  <a:lnTo>
                    <a:pt x="2564" y="1203"/>
                  </a:lnTo>
                  <a:lnTo>
                    <a:pt x="2610" y="1095"/>
                  </a:lnTo>
                  <a:lnTo>
                    <a:pt x="2662" y="990"/>
                  </a:lnTo>
                  <a:lnTo>
                    <a:pt x="2718" y="889"/>
                  </a:lnTo>
                  <a:lnTo>
                    <a:pt x="2789" y="788"/>
                  </a:lnTo>
                  <a:lnTo>
                    <a:pt x="2861" y="692"/>
                  </a:lnTo>
                  <a:lnTo>
                    <a:pt x="2937" y="603"/>
                  </a:lnTo>
                  <a:lnTo>
                    <a:pt x="3016" y="521"/>
                  </a:lnTo>
                  <a:lnTo>
                    <a:pt x="3098" y="444"/>
                  </a:lnTo>
                  <a:lnTo>
                    <a:pt x="3182" y="374"/>
                  </a:lnTo>
                  <a:lnTo>
                    <a:pt x="3269" y="311"/>
                  </a:lnTo>
                  <a:lnTo>
                    <a:pt x="3371" y="244"/>
                  </a:lnTo>
                  <a:lnTo>
                    <a:pt x="3472" y="184"/>
                  </a:lnTo>
                  <a:lnTo>
                    <a:pt x="3568" y="131"/>
                  </a:lnTo>
                  <a:lnTo>
                    <a:pt x="3663" y="85"/>
                  </a:lnTo>
                  <a:lnTo>
                    <a:pt x="3757" y="46"/>
                  </a:lnTo>
                  <a:lnTo>
                    <a:pt x="3848" y="15"/>
                  </a:lnTo>
                  <a:lnTo>
                    <a:pt x="3885" y="4"/>
                  </a:lnTo>
                  <a:lnTo>
                    <a:pt x="3921" y="0"/>
                  </a:lnTo>
                  <a:close/>
                  <a:moveTo>
                    <a:pt x="1536" y="0"/>
                  </a:moveTo>
                  <a:lnTo>
                    <a:pt x="1571" y="4"/>
                  </a:lnTo>
                  <a:lnTo>
                    <a:pt x="1603" y="13"/>
                  </a:lnTo>
                  <a:lnTo>
                    <a:pt x="1634" y="29"/>
                  </a:lnTo>
                  <a:lnTo>
                    <a:pt x="1664" y="54"/>
                  </a:lnTo>
                  <a:lnTo>
                    <a:pt x="1691" y="83"/>
                  </a:lnTo>
                  <a:lnTo>
                    <a:pt x="1716" y="121"/>
                  </a:lnTo>
                  <a:lnTo>
                    <a:pt x="1734" y="156"/>
                  </a:lnTo>
                  <a:lnTo>
                    <a:pt x="1746" y="190"/>
                  </a:lnTo>
                  <a:lnTo>
                    <a:pt x="1751" y="222"/>
                  </a:lnTo>
                  <a:lnTo>
                    <a:pt x="1749" y="252"/>
                  </a:lnTo>
                  <a:lnTo>
                    <a:pt x="1738" y="282"/>
                  </a:lnTo>
                  <a:lnTo>
                    <a:pt x="1723" y="309"/>
                  </a:lnTo>
                  <a:lnTo>
                    <a:pt x="1700" y="334"/>
                  </a:lnTo>
                  <a:lnTo>
                    <a:pt x="1669" y="359"/>
                  </a:lnTo>
                  <a:lnTo>
                    <a:pt x="1631" y="382"/>
                  </a:lnTo>
                  <a:lnTo>
                    <a:pt x="1588" y="403"/>
                  </a:lnTo>
                  <a:lnTo>
                    <a:pt x="1540" y="427"/>
                  </a:lnTo>
                  <a:lnTo>
                    <a:pt x="1487" y="455"/>
                  </a:lnTo>
                  <a:lnTo>
                    <a:pt x="1432" y="488"/>
                  </a:lnTo>
                  <a:lnTo>
                    <a:pt x="1371" y="525"/>
                  </a:lnTo>
                  <a:lnTo>
                    <a:pt x="1307" y="565"/>
                  </a:lnTo>
                  <a:lnTo>
                    <a:pt x="1230" y="618"/>
                  </a:lnTo>
                  <a:lnTo>
                    <a:pt x="1156" y="676"/>
                  </a:lnTo>
                  <a:lnTo>
                    <a:pt x="1085" y="737"/>
                  </a:lnTo>
                  <a:lnTo>
                    <a:pt x="1019" y="804"/>
                  </a:lnTo>
                  <a:lnTo>
                    <a:pt x="954" y="875"/>
                  </a:lnTo>
                  <a:lnTo>
                    <a:pt x="909" y="936"/>
                  </a:lnTo>
                  <a:lnTo>
                    <a:pt x="865" y="1004"/>
                  </a:lnTo>
                  <a:lnTo>
                    <a:pt x="822" y="1080"/>
                  </a:lnTo>
                  <a:lnTo>
                    <a:pt x="778" y="1165"/>
                  </a:lnTo>
                  <a:lnTo>
                    <a:pt x="735" y="1256"/>
                  </a:lnTo>
                  <a:lnTo>
                    <a:pt x="703" y="1337"/>
                  </a:lnTo>
                  <a:lnTo>
                    <a:pt x="677" y="1420"/>
                  </a:lnTo>
                  <a:lnTo>
                    <a:pt x="657" y="1503"/>
                  </a:lnTo>
                  <a:lnTo>
                    <a:pt x="641" y="1588"/>
                  </a:lnTo>
                  <a:lnTo>
                    <a:pt x="632" y="1676"/>
                  </a:lnTo>
                  <a:lnTo>
                    <a:pt x="630" y="1765"/>
                  </a:lnTo>
                  <a:lnTo>
                    <a:pt x="698" y="1731"/>
                  </a:lnTo>
                  <a:lnTo>
                    <a:pt x="764" y="1704"/>
                  </a:lnTo>
                  <a:lnTo>
                    <a:pt x="828" y="1684"/>
                  </a:lnTo>
                  <a:lnTo>
                    <a:pt x="892" y="1669"/>
                  </a:lnTo>
                  <a:lnTo>
                    <a:pt x="954" y="1662"/>
                  </a:lnTo>
                  <a:lnTo>
                    <a:pt x="1015" y="1660"/>
                  </a:lnTo>
                  <a:lnTo>
                    <a:pt x="1074" y="1666"/>
                  </a:lnTo>
                  <a:lnTo>
                    <a:pt x="1155" y="1681"/>
                  </a:lnTo>
                  <a:lnTo>
                    <a:pt x="1236" y="1704"/>
                  </a:lnTo>
                  <a:lnTo>
                    <a:pt x="1317" y="1735"/>
                  </a:lnTo>
                  <a:lnTo>
                    <a:pt x="1397" y="1775"/>
                  </a:lnTo>
                  <a:lnTo>
                    <a:pt x="1477" y="1821"/>
                  </a:lnTo>
                  <a:lnTo>
                    <a:pt x="1537" y="1869"/>
                  </a:lnTo>
                  <a:lnTo>
                    <a:pt x="1594" y="1924"/>
                  </a:lnTo>
                  <a:lnTo>
                    <a:pt x="1648" y="1985"/>
                  </a:lnTo>
                  <a:lnTo>
                    <a:pt x="1698" y="2050"/>
                  </a:lnTo>
                  <a:lnTo>
                    <a:pt x="1745" y="2124"/>
                  </a:lnTo>
                  <a:lnTo>
                    <a:pt x="1780" y="2189"/>
                  </a:lnTo>
                  <a:lnTo>
                    <a:pt x="1808" y="2258"/>
                  </a:lnTo>
                  <a:lnTo>
                    <a:pt x="1830" y="2331"/>
                  </a:lnTo>
                  <a:lnTo>
                    <a:pt x="1845" y="2406"/>
                  </a:lnTo>
                  <a:lnTo>
                    <a:pt x="1856" y="2486"/>
                  </a:lnTo>
                  <a:lnTo>
                    <a:pt x="1858" y="2568"/>
                  </a:lnTo>
                  <a:lnTo>
                    <a:pt x="1854" y="2648"/>
                  </a:lnTo>
                  <a:lnTo>
                    <a:pt x="1845" y="2725"/>
                  </a:lnTo>
                  <a:lnTo>
                    <a:pt x="1828" y="2800"/>
                  </a:lnTo>
                  <a:lnTo>
                    <a:pt x="1805" y="2870"/>
                  </a:lnTo>
                  <a:lnTo>
                    <a:pt x="1776" y="2937"/>
                  </a:lnTo>
                  <a:lnTo>
                    <a:pt x="1738" y="3002"/>
                  </a:lnTo>
                  <a:lnTo>
                    <a:pt x="1696" y="3062"/>
                  </a:lnTo>
                  <a:lnTo>
                    <a:pt x="1646" y="3120"/>
                  </a:lnTo>
                  <a:lnTo>
                    <a:pt x="1590" y="3176"/>
                  </a:lnTo>
                  <a:lnTo>
                    <a:pt x="1522" y="3232"/>
                  </a:lnTo>
                  <a:lnTo>
                    <a:pt x="1451" y="3280"/>
                  </a:lnTo>
                  <a:lnTo>
                    <a:pt x="1379" y="3321"/>
                  </a:lnTo>
                  <a:lnTo>
                    <a:pt x="1304" y="3356"/>
                  </a:lnTo>
                  <a:lnTo>
                    <a:pt x="1227" y="3382"/>
                  </a:lnTo>
                  <a:lnTo>
                    <a:pt x="1147" y="3400"/>
                  </a:lnTo>
                  <a:lnTo>
                    <a:pt x="1066" y="3411"/>
                  </a:lnTo>
                  <a:lnTo>
                    <a:pt x="982" y="3415"/>
                  </a:lnTo>
                  <a:lnTo>
                    <a:pt x="903" y="3412"/>
                  </a:lnTo>
                  <a:lnTo>
                    <a:pt x="825" y="3405"/>
                  </a:lnTo>
                  <a:lnTo>
                    <a:pt x="752" y="3392"/>
                  </a:lnTo>
                  <a:lnTo>
                    <a:pt x="681" y="3373"/>
                  </a:lnTo>
                  <a:lnTo>
                    <a:pt x="614" y="3349"/>
                  </a:lnTo>
                  <a:lnTo>
                    <a:pt x="550" y="3321"/>
                  </a:lnTo>
                  <a:lnTo>
                    <a:pt x="489" y="3288"/>
                  </a:lnTo>
                  <a:lnTo>
                    <a:pt x="431" y="3248"/>
                  </a:lnTo>
                  <a:lnTo>
                    <a:pt x="376" y="3204"/>
                  </a:lnTo>
                  <a:lnTo>
                    <a:pt x="318" y="3149"/>
                  </a:lnTo>
                  <a:lnTo>
                    <a:pt x="265" y="3087"/>
                  </a:lnTo>
                  <a:lnTo>
                    <a:pt x="216" y="3021"/>
                  </a:lnTo>
                  <a:lnTo>
                    <a:pt x="171" y="2950"/>
                  </a:lnTo>
                  <a:lnTo>
                    <a:pt x="131" y="2873"/>
                  </a:lnTo>
                  <a:lnTo>
                    <a:pt x="95" y="2791"/>
                  </a:lnTo>
                  <a:lnTo>
                    <a:pt x="64" y="2703"/>
                  </a:lnTo>
                  <a:lnTo>
                    <a:pt x="37" y="2610"/>
                  </a:lnTo>
                  <a:lnTo>
                    <a:pt x="23" y="2545"/>
                  </a:lnTo>
                  <a:lnTo>
                    <a:pt x="13" y="2473"/>
                  </a:lnTo>
                  <a:lnTo>
                    <a:pt x="5" y="2395"/>
                  </a:lnTo>
                  <a:lnTo>
                    <a:pt x="1" y="2313"/>
                  </a:lnTo>
                  <a:lnTo>
                    <a:pt x="0" y="2223"/>
                  </a:lnTo>
                  <a:lnTo>
                    <a:pt x="3" y="2128"/>
                  </a:lnTo>
                  <a:lnTo>
                    <a:pt x="9" y="2027"/>
                  </a:lnTo>
                  <a:lnTo>
                    <a:pt x="18" y="1920"/>
                  </a:lnTo>
                  <a:lnTo>
                    <a:pt x="30" y="1807"/>
                  </a:lnTo>
                  <a:lnTo>
                    <a:pt x="49" y="1678"/>
                  </a:lnTo>
                  <a:lnTo>
                    <a:pt x="72" y="1554"/>
                  </a:lnTo>
                  <a:lnTo>
                    <a:pt x="102" y="1433"/>
                  </a:lnTo>
                  <a:lnTo>
                    <a:pt x="138" y="1317"/>
                  </a:lnTo>
                  <a:lnTo>
                    <a:pt x="179" y="1203"/>
                  </a:lnTo>
                  <a:lnTo>
                    <a:pt x="224" y="1095"/>
                  </a:lnTo>
                  <a:lnTo>
                    <a:pt x="277" y="990"/>
                  </a:lnTo>
                  <a:lnTo>
                    <a:pt x="334" y="889"/>
                  </a:lnTo>
                  <a:lnTo>
                    <a:pt x="403" y="788"/>
                  </a:lnTo>
                  <a:lnTo>
                    <a:pt x="476" y="692"/>
                  </a:lnTo>
                  <a:lnTo>
                    <a:pt x="552" y="603"/>
                  </a:lnTo>
                  <a:lnTo>
                    <a:pt x="631" y="521"/>
                  </a:lnTo>
                  <a:lnTo>
                    <a:pt x="712" y="444"/>
                  </a:lnTo>
                  <a:lnTo>
                    <a:pt x="797" y="374"/>
                  </a:lnTo>
                  <a:lnTo>
                    <a:pt x="885" y="311"/>
                  </a:lnTo>
                  <a:lnTo>
                    <a:pt x="986" y="244"/>
                  </a:lnTo>
                  <a:lnTo>
                    <a:pt x="1087" y="184"/>
                  </a:lnTo>
                  <a:lnTo>
                    <a:pt x="1183" y="131"/>
                  </a:lnTo>
                  <a:lnTo>
                    <a:pt x="1279" y="85"/>
                  </a:lnTo>
                  <a:lnTo>
                    <a:pt x="1373" y="46"/>
                  </a:lnTo>
                  <a:lnTo>
                    <a:pt x="1463" y="15"/>
                  </a:lnTo>
                  <a:lnTo>
                    <a:pt x="1500" y="4"/>
                  </a:lnTo>
                  <a:lnTo>
                    <a:pt x="1536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lIns="162000" rIns="0" anchor="ctr"/>
            <a:lstStyle/>
            <a:p>
              <a:pPr marL="0" marR="0" lvl="0" indent="0" algn="l" defTabSz="9955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EB" panose="02020603020101020101" pitchFamily="18" charset="-127"/>
                <a:ea typeface="Rix모던고딕 EB" panose="02020603020101020101" pitchFamily="18" charset="-127"/>
              </a:endParaRPr>
            </a:p>
          </p:txBody>
        </p:sp>
      </p:grpSp>
      <p:grpSp>
        <p:nvGrpSpPr>
          <p:cNvPr id="200" name="그룹 199"/>
          <p:cNvGrpSpPr/>
          <p:nvPr/>
        </p:nvGrpSpPr>
        <p:grpSpPr>
          <a:xfrm>
            <a:off x="2239248" y="3333329"/>
            <a:ext cx="4759405" cy="597430"/>
            <a:chOff x="2357889" y="3195637"/>
            <a:chExt cx="4759405" cy="597430"/>
          </a:xfrm>
        </p:grpSpPr>
        <p:grpSp>
          <p:nvGrpSpPr>
            <p:cNvPr id="201" name="그룹 200"/>
            <p:cNvGrpSpPr/>
            <p:nvPr/>
          </p:nvGrpSpPr>
          <p:grpSpPr>
            <a:xfrm>
              <a:off x="2357889" y="3195637"/>
              <a:ext cx="4759405" cy="597430"/>
              <a:chOff x="2562958" y="3195637"/>
              <a:chExt cx="3687168" cy="597430"/>
            </a:xfrm>
          </p:grpSpPr>
          <p:sp>
            <p:nvSpPr>
              <p:cNvPr id="205" name="Rectangle 338"/>
              <p:cNvSpPr>
                <a:spLocks noChangeArrowheads="1"/>
              </p:cNvSpPr>
              <p:nvPr/>
            </p:nvSpPr>
            <p:spPr bwMode="gray">
              <a:xfrm>
                <a:off x="2562958" y="3201794"/>
                <a:ext cx="1831772" cy="265642"/>
              </a:xfrm>
              <a:prstGeom prst="round2Diag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accent5">
                    <a:lumMod val="40000"/>
                    <a:lumOff val="60000"/>
                  </a:schemeClr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indent="-197040" algn="ctr" defTabSz="1041261" eaLnBrk="0" latinLnBrk="0" hangingPunct="0"/>
                <a:r>
                  <a:rPr lang="ko-KR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성공적인 시스템 운영</a:t>
                </a:r>
              </a:p>
            </p:txBody>
          </p:sp>
          <p:sp>
            <p:nvSpPr>
              <p:cNvPr id="206" name="Rectangle 338"/>
              <p:cNvSpPr>
                <a:spLocks noChangeArrowheads="1"/>
              </p:cNvSpPr>
              <p:nvPr/>
            </p:nvSpPr>
            <p:spPr bwMode="gray">
              <a:xfrm>
                <a:off x="4450388" y="3195637"/>
                <a:ext cx="1799738" cy="265642"/>
              </a:xfrm>
              <a:prstGeom prst="round2Diag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accent5">
                    <a:lumMod val="40000"/>
                    <a:lumOff val="60000"/>
                  </a:schemeClr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indent="-197040" algn="ctr" defTabSz="1041261" eaLnBrk="0" latinLnBrk="0" hangingPunct="0"/>
                <a:r>
                  <a:rPr lang="ko-KR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시스템의 조기정착</a:t>
                </a:r>
              </a:p>
            </p:txBody>
          </p:sp>
          <p:sp>
            <p:nvSpPr>
              <p:cNvPr id="207" name="Rectangle 338"/>
              <p:cNvSpPr>
                <a:spLocks noChangeArrowheads="1"/>
              </p:cNvSpPr>
              <p:nvPr/>
            </p:nvSpPr>
            <p:spPr bwMode="gray">
              <a:xfrm>
                <a:off x="2562958" y="3527425"/>
                <a:ext cx="1831772" cy="265642"/>
              </a:xfrm>
              <a:prstGeom prst="round2Diag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accent5">
                    <a:lumMod val="40000"/>
                    <a:lumOff val="60000"/>
                  </a:schemeClr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indent="-197040" algn="ctr" defTabSz="1041261" eaLnBrk="0" latinLnBrk="0" hangingPunct="0"/>
                <a:r>
                  <a:rPr lang="ko-KR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기술적 자립을 위한 능력 및 기반 확보</a:t>
                </a:r>
              </a:p>
            </p:txBody>
          </p:sp>
          <p:sp>
            <p:nvSpPr>
              <p:cNvPr id="208" name="Rectangle 338"/>
              <p:cNvSpPr>
                <a:spLocks noChangeArrowheads="1"/>
              </p:cNvSpPr>
              <p:nvPr/>
            </p:nvSpPr>
            <p:spPr bwMode="gray">
              <a:xfrm>
                <a:off x="4450388" y="3527425"/>
                <a:ext cx="1799738" cy="265642"/>
              </a:xfrm>
              <a:prstGeom prst="round2Diag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accent5">
                    <a:lumMod val="40000"/>
                    <a:lumOff val="60000"/>
                  </a:schemeClr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indent="-197040" algn="ctr" defTabSz="1041261" eaLnBrk="0" latinLnBrk="0" hangingPunct="0"/>
                <a:r>
                  <a:rPr lang="ko-KR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시스템 활용능력 극대화</a:t>
                </a:r>
              </a:p>
            </p:txBody>
          </p:sp>
        </p:grpSp>
        <p:grpSp>
          <p:nvGrpSpPr>
            <p:cNvPr id="202" name="Group 1354"/>
            <p:cNvGrpSpPr>
              <a:grpSpLocks/>
            </p:cNvGrpSpPr>
            <p:nvPr/>
          </p:nvGrpSpPr>
          <p:grpSpPr bwMode="auto">
            <a:xfrm>
              <a:off x="4600525" y="3366516"/>
              <a:ext cx="295244" cy="286718"/>
              <a:chOff x="1140" y="3876"/>
              <a:chExt cx="270" cy="270"/>
            </a:xfrm>
          </p:grpSpPr>
          <p:sp>
            <p:nvSpPr>
              <p:cNvPr id="203" name="Oval 1355"/>
              <p:cNvSpPr>
                <a:spLocks noChangeArrowheads="1"/>
              </p:cNvSpPr>
              <p:nvPr/>
            </p:nvSpPr>
            <p:spPr bwMode="auto">
              <a:xfrm>
                <a:off x="1140" y="3876"/>
                <a:ext cx="270" cy="270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9556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Rix고딕 B" pitchFamily="18" charset="-127"/>
                  <a:cs typeface="+mn-cs"/>
                </a:endParaRPr>
              </a:p>
            </p:txBody>
          </p:sp>
          <p:sp>
            <p:nvSpPr>
              <p:cNvPr id="204" name="Freeform 1356"/>
              <p:cNvSpPr>
                <a:spLocks/>
              </p:cNvSpPr>
              <p:nvPr/>
            </p:nvSpPr>
            <p:spPr bwMode="auto">
              <a:xfrm>
                <a:off x="1190" y="3926"/>
                <a:ext cx="170" cy="170"/>
              </a:xfrm>
              <a:custGeom>
                <a:avLst/>
                <a:gdLst>
                  <a:gd name="T0" fmla="*/ 0 w 3258"/>
                  <a:gd name="T1" fmla="*/ 0 h 3258"/>
                  <a:gd name="T2" fmla="*/ 0 w 3258"/>
                  <a:gd name="T3" fmla="*/ 0 h 3258"/>
                  <a:gd name="T4" fmla="*/ 0 w 3258"/>
                  <a:gd name="T5" fmla="*/ 0 h 3258"/>
                  <a:gd name="T6" fmla="*/ 0 w 3258"/>
                  <a:gd name="T7" fmla="*/ 0 h 3258"/>
                  <a:gd name="T8" fmla="*/ 0 w 3258"/>
                  <a:gd name="T9" fmla="*/ 0 h 3258"/>
                  <a:gd name="T10" fmla="*/ 0 w 3258"/>
                  <a:gd name="T11" fmla="*/ 0 h 3258"/>
                  <a:gd name="T12" fmla="*/ 0 w 3258"/>
                  <a:gd name="T13" fmla="*/ 0 h 3258"/>
                  <a:gd name="T14" fmla="*/ 0 w 3258"/>
                  <a:gd name="T15" fmla="*/ 0 h 3258"/>
                  <a:gd name="T16" fmla="*/ 0 w 3258"/>
                  <a:gd name="T17" fmla="*/ 0 h 3258"/>
                  <a:gd name="T18" fmla="*/ 0 w 3258"/>
                  <a:gd name="T19" fmla="*/ 0 h 3258"/>
                  <a:gd name="T20" fmla="*/ 0 w 3258"/>
                  <a:gd name="T21" fmla="*/ 0 h 3258"/>
                  <a:gd name="T22" fmla="*/ 0 w 3258"/>
                  <a:gd name="T23" fmla="*/ 0 h 3258"/>
                  <a:gd name="T24" fmla="*/ 0 w 3258"/>
                  <a:gd name="T25" fmla="*/ 0 h 3258"/>
                  <a:gd name="T26" fmla="*/ 0 w 3258"/>
                  <a:gd name="T27" fmla="*/ 0 h 3258"/>
                  <a:gd name="T28" fmla="*/ 0 w 3258"/>
                  <a:gd name="T29" fmla="*/ 0 h 3258"/>
                  <a:gd name="T30" fmla="*/ 0 w 3258"/>
                  <a:gd name="T31" fmla="*/ 0 h 3258"/>
                  <a:gd name="T32" fmla="*/ 0 w 3258"/>
                  <a:gd name="T33" fmla="*/ 0 h 3258"/>
                  <a:gd name="T34" fmla="*/ 0 w 3258"/>
                  <a:gd name="T35" fmla="*/ 0 h 3258"/>
                  <a:gd name="T36" fmla="*/ 0 w 3258"/>
                  <a:gd name="T37" fmla="*/ 0 h 3258"/>
                  <a:gd name="T38" fmla="*/ 0 w 3258"/>
                  <a:gd name="T39" fmla="*/ 0 h 3258"/>
                  <a:gd name="T40" fmla="*/ 0 w 3258"/>
                  <a:gd name="T41" fmla="*/ 0 h 3258"/>
                  <a:gd name="T42" fmla="*/ 0 w 3258"/>
                  <a:gd name="T43" fmla="*/ 0 h 3258"/>
                  <a:gd name="T44" fmla="*/ 0 w 3258"/>
                  <a:gd name="T45" fmla="*/ 0 h 3258"/>
                  <a:gd name="T46" fmla="*/ 0 w 3258"/>
                  <a:gd name="T47" fmla="*/ 0 h 3258"/>
                  <a:gd name="T48" fmla="*/ 0 w 3258"/>
                  <a:gd name="T49" fmla="*/ 0 h 3258"/>
                  <a:gd name="T50" fmla="*/ 0 w 3258"/>
                  <a:gd name="T51" fmla="*/ 0 h 3258"/>
                  <a:gd name="T52" fmla="*/ 0 w 3258"/>
                  <a:gd name="T53" fmla="*/ 0 h 3258"/>
                  <a:gd name="T54" fmla="*/ 0 w 3258"/>
                  <a:gd name="T55" fmla="*/ 0 h 3258"/>
                  <a:gd name="T56" fmla="*/ 0 w 3258"/>
                  <a:gd name="T57" fmla="*/ 0 h 3258"/>
                  <a:gd name="T58" fmla="*/ 0 w 3258"/>
                  <a:gd name="T59" fmla="*/ 0 h 3258"/>
                  <a:gd name="T60" fmla="*/ 0 w 3258"/>
                  <a:gd name="T61" fmla="*/ 0 h 3258"/>
                  <a:gd name="T62" fmla="*/ 0 w 3258"/>
                  <a:gd name="T63" fmla="*/ 0 h 3258"/>
                  <a:gd name="T64" fmla="*/ 0 w 3258"/>
                  <a:gd name="T65" fmla="*/ 0 h 3258"/>
                  <a:gd name="T66" fmla="*/ 0 w 3258"/>
                  <a:gd name="T67" fmla="*/ 0 h 3258"/>
                  <a:gd name="T68" fmla="*/ 0 w 3258"/>
                  <a:gd name="T69" fmla="*/ 0 h 3258"/>
                  <a:gd name="T70" fmla="*/ 0 w 3258"/>
                  <a:gd name="T71" fmla="*/ 0 h 3258"/>
                  <a:gd name="T72" fmla="*/ 0 w 3258"/>
                  <a:gd name="T73" fmla="*/ 0 h 3258"/>
                  <a:gd name="T74" fmla="*/ 0 w 3258"/>
                  <a:gd name="T75" fmla="*/ 0 h 3258"/>
                  <a:gd name="T76" fmla="*/ 0 w 3258"/>
                  <a:gd name="T77" fmla="*/ 0 h 3258"/>
                  <a:gd name="T78" fmla="*/ 0 w 3258"/>
                  <a:gd name="T79" fmla="*/ 0 h 3258"/>
                  <a:gd name="T80" fmla="*/ 0 w 3258"/>
                  <a:gd name="T81" fmla="*/ 0 h 3258"/>
                  <a:gd name="T82" fmla="*/ 0 w 3258"/>
                  <a:gd name="T83" fmla="*/ 0 h 3258"/>
                  <a:gd name="T84" fmla="*/ 0 w 3258"/>
                  <a:gd name="T85" fmla="*/ 0 h 3258"/>
                  <a:gd name="T86" fmla="*/ 0 w 3258"/>
                  <a:gd name="T87" fmla="*/ 0 h 3258"/>
                  <a:gd name="T88" fmla="*/ 0 w 3258"/>
                  <a:gd name="T89" fmla="*/ 0 h 3258"/>
                  <a:gd name="T90" fmla="*/ 0 w 3258"/>
                  <a:gd name="T91" fmla="*/ 0 h 3258"/>
                  <a:gd name="T92" fmla="*/ 0 w 3258"/>
                  <a:gd name="T93" fmla="*/ 0 h 3258"/>
                  <a:gd name="T94" fmla="*/ 0 w 3258"/>
                  <a:gd name="T95" fmla="*/ 0 h 3258"/>
                  <a:gd name="T96" fmla="*/ 0 w 3258"/>
                  <a:gd name="T97" fmla="*/ 0 h 3258"/>
                  <a:gd name="T98" fmla="*/ 0 w 3258"/>
                  <a:gd name="T99" fmla="*/ 0 h 3258"/>
                  <a:gd name="T100" fmla="*/ 0 w 3258"/>
                  <a:gd name="T101" fmla="*/ 0 h 3258"/>
                  <a:gd name="T102" fmla="*/ 0 w 3258"/>
                  <a:gd name="T103" fmla="*/ 0 h 3258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3258"/>
                  <a:gd name="T157" fmla="*/ 0 h 3258"/>
                  <a:gd name="T158" fmla="*/ 3258 w 3258"/>
                  <a:gd name="T159" fmla="*/ 3258 h 3258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3258" h="3258">
                    <a:moveTo>
                      <a:pt x="1629" y="0"/>
                    </a:moveTo>
                    <a:lnTo>
                      <a:pt x="1677" y="3"/>
                    </a:lnTo>
                    <a:lnTo>
                      <a:pt x="1722" y="12"/>
                    </a:lnTo>
                    <a:lnTo>
                      <a:pt x="1765" y="27"/>
                    </a:lnTo>
                    <a:lnTo>
                      <a:pt x="1805" y="47"/>
                    </a:lnTo>
                    <a:lnTo>
                      <a:pt x="1841" y="72"/>
                    </a:lnTo>
                    <a:lnTo>
                      <a:pt x="1875" y="102"/>
                    </a:lnTo>
                    <a:lnTo>
                      <a:pt x="1904" y="135"/>
                    </a:lnTo>
                    <a:lnTo>
                      <a:pt x="1930" y="172"/>
                    </a:lnTo>
                    <a:lnTo>
                      <a:pt x="1950" y="212"/>
                    </a:lnTo>
                    <a:lnTo>
                      <a:pt x="1965" y="255"/>
                    </a:lnTo>
                    <a:lnTo>
                      <a:pt x="1974" y="300"/>
                    </a:lnTo>
                    <a:lnTo>
                      <a:pt x="1977" y="348"/>
                    </a:lnTo>
                    <a:lnTo>
                      <a:pt x="1977" y="1281"/>
                    </a:lnTo>
                    <a:lnTo>
                      <a:pt x="2910" y="1281"/>
                    </a:lnTo>
                    <a:lnTo>
                      <a:pt x="2958" y="1284"/>
                    </a:lnTo>
                    <a:lnTo>
                      <a:pt x="3003" y="1293"/>
                    </a:lnTo>
                    <a:lnTo>
                      <a:pt x="3046" y="1308"/>
                    </a:lnTo>
                    <a:lnTo>
                      <a:pt x="3086" y="1328"/>
                    </a:lnTo>
                    <a:lnTo>
                      <a:pt x="3123" y="1354"/>
                    </a:lnTo>
                    <a:lnTo>
                      <a:pt x="3156" y="1383"/>
                    </a:lnTo>
                    <a:lnTo>
                      <a:pt x="3186" y="1417"/>
                    </a:lnTo>
                    <a:lnTo>
                      <a:pt x="3211" y="1453"/>
                    </a:lnTo>
                    <a:lnTo>
                      <a:pt x="3231" y="1493"/>
                    </a:lnTo>
                    <a:lnTo>
                      <a:pt x="3246" y="1536"/>
                    </a:lnTo>
                    <a:lnTo>
                      <a:pt x="3255" y="1581"/>
                    </a:lnTo>
                    <a:lnTo>
                      <a:pt x="3258" y="1629"/>
                    </a:lnTo>
                    <a:lnTo>
                      <a:pt x="3255" y="1676"/>
                    </a:lnTo>
                    <a:lnTo>
                      <a:pt x="3246" y="1721"/>
                    </a:lnTo>
                    <a:lnTo>
                      <a:pt x="3231" y="1764"/>
                    </a:lnTo>
                    <a:lnTo>
                      <a:pt x="3211" y="1804"/>
                    </a:lnTo>
                    <a:lnTo>
                      <a:pt x="3186" y="1841"/>
                    </a:lnTo>
                    <a:lnTo>
                      <a:pt x="3156" y="1875"/>
                    </a:lnTo>
                    <a:lnTo>
                      <a:pt x="3123" y="1905"/>
                    </a:lnTo>
                    <a:lnTo>
                      <a:pt x="3086" y="1930"/>
                    </a:lnTo>
                    <a:lnTo>
                      <a:pt x="3046" y="1950"/>
                    </a:lnTo>
                    <a:lnTo>
                      <a:pt x="3003" y="1965"/>
                    </a:lnTo>
                    <a:lnTo>
                      <a:pt x="2958" y="1974"/>
                    </a:lnTo>
                    <a:lnTo>
                      <a:pt x="2910" y="1977"/>
                    </a:lnTo>
                    <a:lnTo>
                      <a:pt x="1977" y="1977"/>
                    </a:lnTo>
                    <a:lnTo>
                      <a:pt x="1977" y="2910"/>
                    </a:lnTo>
                    <a:lnTo>
                      <a:pt x="1974" y="2957"/>
                    </a:lnTo>
                    <a:lnTo>
                      <a:pt x="1965" y="3002"/>
                    </a:lnTo>
                    <a:lnTo>
                      <a:pt x="1950" y="3045"/>
                    </a:lnTo>
                    <a:lnTo>
                      <a:pt x="1930" y="3085"/>
                    </a:lnTo>
                    <a:lnTo>
                      <a:pt x="1904" y="3122"/>
                    </a:lnTo>
                    <a:lnTo>
                      <a:pt x="1875" y="3156"/>
                    </a:lnTo>
                    <a:lnTo>
                      <a:pt x="1841" y="3186"/>
                    </a:lnTo>
                    <a:lnTo>
                      <a:pt x="1805" y="3211"/>
                    </a:lnTo>
                    <a:lnTo>
                      <a:pt x="1765" y="3231"/>
                    </a:lnTo>
                    <a:lnTo>
                      <a:pt x="1722" y="3246"/>
                    </a:lnTo>
                    <a:lnTo>
                      <a:pt x="1677" y="3255"/>
                    </a:lnTo>
                    <a:lnTo>
                      <a:pt x="1629" y="3258"/>
                    </a:lnTo>
                    <a:lnTo>
                      <a:pt x="1582" y="3255"/>
                    </a:lnTo>
                    <a:lnTo>
                      <a:pt x="1537" y="3246"/>
                    </a:lnTo>
                    <a:lnTo>
                      <a:pt x="1494" y="3231"/>
                    </a:lnTo>
                    <a:lnTo>
                      <a:pt x="1454" y="3211"/>
                    </a:lnTo>
                    <a:lnTo>
                      <a:pt x="1417" y="3186"/>
                    </a:lnTo>
                    <a:lnTo>
                      <a:pt x="1383" y="3156"/>
                    </a:lnTo>
                    <a:lnTo>
                      <a:pt x="1353" y="3122"/>
                    </a:lnTo>
                    <a:lnTo>
                      <a:pt x="1328" y="3085"/>
                    </a:lnTo>
                    <a:lnTo>
                      <a:pt x="1308" y="3045"/>
                    </a:lnTo>
                    <a:lnTo>
                      <a:pt x="1293" y="3002"/>
                    </a:lnTo>
                    <a:lnTo>
                      <a:pt x="1284" y="2957"/>
                    </a:lnTo>
                    <a:lnTo>
                      <a:pt x="1281" y="2910"/>
                    </a:lnTo>
                    <a:lnTo>
                      <a:pt x="1281" y="1977"/>
                    </a:lnTo>
                    <a:lnTo>
                      <a:pt x="348" y="1977"/>
                    </a:lnTo>
                    <a:lnTo>
                      <a:pt x="300" y="1974"/>
                    </a:lnTo>
                    <a:lnTo>
                      <a:pt x="255" y="1965"/>
                    </a:lnTo>
                    <a:lnTo>
                      <a:pt x="213" y="1950"/>
                    </a:lnTo>
                    <a:lnTo>
                      <a:pt x="173" y="1930"/>
                    </a:lnTo>
                    <a:lnTo>
                      <a:pt x="136" y="1905"/>
                    </a:lnTo>
                    <a:lnTo>
                      <a:pt x="101" y="1875"/>
                    </a:lnTo>
                    <a:lnTo>
                      <a:pt x="72" y="1841"/>
                    </a:lnTo>
                    <a:lnTo>
                      <a:pt x="47" y="1804"/>
                    </a:lnTo>
                    <a:lnTo>
                      <a:pt x="27" y="1764"/>
                    </a:lnTo>
                    <a:lnTo>
                      <a:pt x="12" y="1721"/>
                    </a:lnTo>
                    <a:lnTo>
                      <a:pt x="3" y="1676"/>
                    </a:lnTo>
                    <a:lnTo>
                      <a:pt x="0" y="1629"/>
                    </a:lnTo>
                    <a:lnTo>
                      <a:pt x="3" y="1581"/>
                    </a:lnTo>
                    <a:lnTo>
                      <a:pt x="12" y="1536"/>
                    </a:lnTo>
                    <a:lnTo>
                      <a:pt x="27" y="1493"/>
                    </a:lnTo>
                    <a:lnTo>
                      <a:pt x="47" y="1453"/>
                    </a:lnTo>
                    <a:lnTo>
                      <a:pt x="72" y="1417"/>
                    </a:lnTo>
                    <a:lnTo>
                      <a:pt x="101" y="1383"/>
                    </a:lnTo>
                    <a:lnTo>
                      <a:pt x="136" y="1354"/>
                    </a:lnTo>
                    <a:lnTo>
                      <a:pt x="173" y="1328"/>
                    </a:lnTo>
                    <a:lnTo>
                      <a:pt x="213" y="1308"/>
                    </a:lnTo>
                    <a:lnTo>
                      <a:pt x="255" y="1293"/>
                    </a:lnTo>
                    <a:lnTo>
                      <a:pt x="300" y="1284"/>
                    </a:lnTo>
                    <a:lnTo>
                      <a:pt x="348" y="1281"/>
                    </a:lnTo>
                    <a:lnTo>
                      <a:pt x="1281" y="1281"/>
                    </a:lnTo>
                    <a:lnTo>
                      <a:pt x="1281" y="348"/>
                    </a:lnTo>
                    <a:lnTo>
                      <a:pt x="1284" y="300"/>
                    </a:lnTo>
                    <a:lnTo>
                      <a:pt x="1293" y="255"/>
                    </a:lnTo>
                    <a:lnTo>
                      <a:pt x="1308" y="212"/>
                    </a:lnTo>
                    <a:lnTo>
                      <a:pt x="1328" y="172"/>
                    </a:lnTo>
                    <a:lnTo>
                      <a:pt x="1353" y="135"/>
                    </a:lnTo>
                    <a:lnTo>
                      <a:pt x="1383" y="102"/>
                    </a:lnTo>
                    <a:lnTo>
                      <a:pt x="1417" y="72"/>
                    </a:lnTo>
                    <a:lnTo>
                      <a:pt x="1454" y="47"/>
                    </a:lnTo>
                    <a:lnTo>
                      <a:pt x="1494" y="27"/>
                    </a:lnTo>
                    <a:lnTo>
                      <a:pt x="1537" y="12"/>
                    </a:lnTo>
                    <a:lnTo>
                      <a:pt x="1582" y="3"/>
                    </a:lnTo>
                    <a:lnTo>
                      <a:pt x="1629" y="0"/>
                    </a:lnTo>
                    <a:close/>
                  </a:path>
                </a:pathLst>
              </a:custGeom>
              <a:solidFill>
                <a:srgbClr val="0070C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9556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grpSp>
        <p:nvGrpSpPr>
          <p:cNvPr id="209" name="그룹 208"/>
          <p:cNvGrpSpPr/>
          <p:nvPr/>
        </p:nvGrpSpPr>
        <p:grpSpPr>
          <a:xfrm>
            <a:off x="2840567" y="4090031"/>
            <a:ext cx="1958604" cy="1647674"/>
            <a:chOff x="3076644" y="4038600"/>
            <a:chExt cx="1958604" cy="1647674"/>
          </a:xfrm>
        </p:grpSpPr>
        <p:sp>
          <p:nvSpPr>
            <p:cNvPr id="210" name="Oval 146"/>
            <p:cNvSpPr>
              <a:spLocks noChangeArrowheads="1"/>
            </p:cNvSpPr>
            <p:nvPr/>
          </p:nvSpPr>
          <p:spPr bwMode="gray">
            <a:xfrm>
              <a:off x="3399784" y="4207824"/>
              <a:ext cx="1312323" cy="130922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1" name="원형 화살표 210"/>
            <p:cNvSpPr/>
            <p:nvPr/>
          </p:nvSpPr>
          <p:spPr>
            <a:xfrm rot="1410791">
              <a:off x="3433302" y="4239793"/>
              <a:ext cx="1245289" cy="1245289"/>
            </a:xfrm>
            <a:prstGeom prst="circularArrow">
              <a:avLst>
                <a:gd name="adj1" fmla="val 2242"/>
                <a:gd name="adj2" fmla="val 487170"/>
                <a:gd name="adj3" fmla="val 20526878"/>
                <a:gd name="adj4" fmla="val 18143495"/>
                <a:gd name="adj5" fmla="val 375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2" name="원형 화살표 211"/>
            <p:cNvSpPr/>
            <p:nvPr/>
          </p:nvSpPr>
          <p:spPr>
            <a:xfrm rot="12062066">
              <a:off x="3433302" y="4239793"/>
              <a:ext cx="1245289" cy="1245289"/>
            </a:xfrm>
            <a:prstGeom prst="circularArrow">
              <a:avLst>
                <a:gd name="adj1" fmla="val 2242"/>
                <a:gd name="adj2" fmla="val 487170"/>
                <a:gd name="adj3" fmla="val 20526878"/>
                <a:gd name="adj4" fmla="val 18143495"/>
                <a:gd name="adj5" fmla="val 375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3" name="원형 화살표 212"/>
            <p:cNvSpPr/>
            <p:nvPr/>
          </p:nvSpPr>
          <p:spPr>
            <a:xfrm rot="6260017">
              <a:off x="3433302" y="4239793"/>
              <a:ext cx="1245289" cy="1245289"/>
            </a:xfrm>
            <a:prstGeom prst="circularArrow">
              <a:avLst>
                <a:gd name="adj1" fmla="val 2242"/>
                <a:gd name="adj2" fmla="val 487170"/>
                <a:gd name="adj3" fmla="val 20526878"/>
                <a:gd name="adj4" fmla="val 18143495"/>
                <a:gd name="adj5" fmla="val 375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214" name="그룹 213"/>
            <p:cNvGrpSpPr/>
            <p:nvPr/>
          </p:nvGrpSpPr>
          <p:grpSpPr>
            <a:xfrm>
              <a:off x="3076644" y="5037204"/>
              <a:ext cx="650606" cy="649070"/>
              <a:chOff x="9792580" y="5775332"/>
              <a:chExt cx="729168" cy="727446"/>
            </a:xfrm>
          </p:grpSpPr>
          <p:sp>
            <p:nvSpPr>
              <p:cNvPr id="223" name="Oval 146"/>
              <p:cNvSpPr>
                <a:spLocks noChangeArrowheads="1"/>
              </p:cNvSpPr>
              <p:nvPr/>
            </p:nvSpPr>
            <p:spPr bwMode="gray">
              <a:xfrm>
                <a:off x="9792580" y="5775332"/>
                <a:ext cx="729168" cy="727446"/>
              </a:xfrm>
              <a:prstGeom prst="ellipse">
                <a:avLst/>
              </a:prstGeom>
              <a:blipFill dpi="0" rotWithShape="1">
                <a:blip r:embed="rId3"/>
                <a:srcRect/>
                <a:stretch>
                  <a:fillRect/>
                </a:stretch>
              </a:blipFill>
              <a:ln w="6350" algn="ctr">
                <a:noFill/>
                <a:round/>
                <a:headEnd/>
                <a:tailEnd/>
              </a:ln>
            </p:spPr>
            <p:txBody>
              <a:bodyPr wrap="square" lIns="40116" tIns="40116" rIns="40116" bIns="40116" anchor="ctr"/>
              <a:lstStyle/>
              <a:p>
                <a:pPr marL="0" marR="0" lvl="0" indent="0" algn="ctr" defTabSz="99556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ix고딕 M" pitchFamily="18" charset="-127"/>
                  <a:ea typeface="Rix고딕 M" pitchFamily="18" charset="-127"/>
                  <a:cs typeface="Arial" pitchFamily="34" charset="0"/>
                </a:endParaRPr>
              </a:p>
            </p:txBody>
          </p:sp>
          <p:sp>
            <p:nvSpPr>
              <p:cNvPr id="224" name="Rectangle 599"/>
              <p:cNvSpPr>
                <a:spLocks noChangeArrowheads="1"/>
              </p:cNvSpPr>
              <p:nvPr/>
            </p:nvSpPr>
            <p:spPr bwMode="auto">
              <a:xfrm>
                <a:off x="10002660" y="6060006"/>
                <a:ext cx="309010" cy="158098"/>
              </a:xfrm>
              <a:prstGeom prst="rect">
                <a:avLst/>
              </a:prstGeom>
              <a:noFill/>
              <a:ln w="6350" algn="ctr">
                <a:noFill/>
                <a:round/>
                <a:headEnd/>
                <a:tailEnd/>
              </a:ln>
              <a:effectLst/>
            </p:spPr>
            <p:txBody>
              <a:bodyPr wrap="none" lIns="0" tIns="0" rIns="0" bIns="0" anchor="ctr">
                <a:spAutoFit/>
              </a:bodyPr>
              <a:lstStyle/>
              <a:p>
                <a:pPr marL="0" marR="0" lvl="0" indent="0" algn="ctr" defTabSz="1475110" rtl="0" eaLnBrk="1" fontAlgn="auto" latinLnBrk="0" hangingPunct="1">
                  <a:lnSpc>
                    <a:spcPts val="11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ix모던고딕 B" panose="02020603020101020101" pitchFamily="18" charset="-127"/>
                    <a:ea typeface="Rix모던고딕 B" panose="02020603020101020101" pitchFamily="18" charset="-127"/>
                    <a:cs typeface="Arial" pitchFamily="34" charset="0"/>
                  </a:rPr>
                  <a:t>실습</a:t>
                </a:r>
              </a:p>
            </p:txBody>
          </p:sp>
        </p:grpSp>
        <p:grpSp>
          <p:nvGrpSpPr>
            <p:cNvPr id="215" name="그룹 214"/>
            <p:cNvGrpSpPr/>
            <p:nvPr/>
          </p:nvGrpSpPr>
          <p:grpSpPr>
            <a:xfrm>
              <a:off x="4384642" y="5037204"/>
              <a:ext cx="650606" cy="649070"/>
              <a:chOff x="11258520" y="5775332"/>
              <a:chExt cx="729168" cy="727446"/>
            </a:xfrm>
          </p:grpSpPr>
          <p:sp>
            <p:nvSpPr>
              <p:cNvPr id="221" name="Oval 146"/>
              <p:cNvSpPr>
                <a:spLocks noChangeArrowheads="1"/>
              </p:cNvSpPr>
              <p:nvPr/>
            </p:nvSpPr>
            <p:spPr bwMode="gray">
              <a:xfrm>
                <a:off x="11258520" y="5775332"/>
                <a:ext cx="729168" cy="727446"/>
              </a:xfrm>
              <a:prstGeom prst="ellipse">
                <a:avLst/>
              </a:prstGeom>
              <a:blipFill dpi="0" rotWithShape="1">
                <a:blip r:embed="rId3"/>
                <a:srcRect/>
                <a:stretch>
                  <a:fillRect/>
                </a:stretch>
              </a:blipFill>
              <a:ln w="6350" algn="ctr">
                <a:noFill/>
                <a:round/>
                <a:headEnd/>
                <a:tailEnd/>
              </a:ln>
            </p:spPr>
            <p:txBody>
              <a:bodyPr wrap="square" lIns="40116" tIns="40116" rIns="40116" bIns="40116" anchor="ctr"/>
              <a:lstStyle/>
              <a:p>
                <a:pPr marL="0" marR="0" lvl="0" indent="0" algn="ctr" defTabSz="99556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ix고딕 M" pitchFamily="18" charset="-127"/>
                  <a:ea typeface="Rix고딕 M" pitchFamily="18" charset="-127"/>
                  <a:cs typeface="Arial" pitchFamily="34" charset="0"/>
                </a:endParaRPr>
              </a:p>
            </p:txBody>
          </p:sp>
          <p:sp>
            <p:nvSpPr>
              <p:cNvPr id="222" name="Rectangle 599"/>
              <p:cNvSpPr>
                <a:spLocks noChangeArrowheads="1"/>
              </p:cNvSpPr>
              <p:nvPr/>
            </p:nvSpPr>
            <p:spPr bwMode="auto">
              <a:xfrm>
                <a:off x="11468600" y="6060006"/>
                <a:ext cx="309010" cy="158098"/>
              </a:xfrm>
              <a:prstGeom prst="rect">
                <a:avLst/>
              </a:prstGeom>
              <a:noFill/>
              <a:ln w="6350" algn="ctr">
                <a:noFill/>
                <a:round/>
                <a:headEnd/>
                <a:tailEnd/>
              </a:ln>
              <a:effectLst/>
            </p:spPr>
            <p:txBody>
              <a:bodyPr wrap="none" lIns="0" tIns="0" rIns="0" bIns="0" anchor="ctr">
                <a:spAutoFit/>
              </a:bodyPr>
              <a:lstStyle/>
              <a:p>
                <a:pPr marL="0" marR="0" lvl="0" indent="0" algn="ctr" defTabSz="1475110" rtl="0" eaLnBrk="1" fontAlgn="auto" latinLnBrk="0" hangingPunct="1">
                  <a:lnSpc>
                    <a:spcPts val="11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ix모던고딕 B" panose="02020603020101020101" pitchFamily="18" charset="-127"/>
                    <a:ea typeface="Rix모던고딕 B" panose="02020603020101020101" pitchFamily="18" charset="-127"/>
                    <a:cs typeface="Arial" pitchFamily="34" charset="0"/>
                  </a:rPr>
                  <a:t>평가</a:t>
                </a:r>
              </a:p>
            </p:txBody>
          </p:sp>
        </p:grpSp>
        <p:sp>
          <p:nvSpPr>
            <p:cNvPr id="216" name="Rectangle 599"/>
            <p:cNvSpPr>
              <a:spLocks noChangeArrowheads="1"/>
            </p:cNvSpPr>
            <p:nvPr/>
          </p:nvSpPr>
          <p:spPr bwMode="auto">
            <a:xfrm>
              <a:off x="3264639" y="4300202"/>
              <a:ext cx="274617" cy="125866"/>
            </a:xfrm>
            <a:prstGeom prst="rect">
              <a:avLst/>
            </a:prstGeom>
            <a:noFill/>
            <a:ln w="6350" algn="ctr">
              <a:noFill/>
              <a:round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pPr marL="0" marR="0" lvl="0" indent="0" algn="ctr" defTabSz="1475110" rtl="0" eaLnBrk="1" fontAlgn="auto" latinLnBrk="0" hangingPunct="1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ix고딕 B" pitchFamily="18" charset="-127"/>
                  <a:ea typeface="Rix고딕 B" pitchFamily="18" charset="-127"/>
                  <a:cs typeface="Arial" pitchFamily="34" charset="0"/>
                </a:rPr>
                <a:t>0000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고딕 B" pitchFamily="18" charset="-127"/>
                <a:ea typeface="Rix고딕 B" pitchFamily="18" charset="-127"/>
                <a:cs typeface="Arial" pitchFamily="34" charset="0"/>
              </a:endParaRPr>
            </a:p>
          </p:txBody>
        </p:sp>
        <p:pic>
          <p:nvPicPr>
            <p:cNvPr id="217" name="Picture 280" descr="Untitled-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8382" y="4309232"/>
              <a:ext cx="1073644" cy="1082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18" name="그룹 217"/>
            <p:cNvGrpSpPr/>
            <p:nvPr/>
          </p:nvGrpSpPr>
          <p:grpSpPr>
            <a:xfrm>
              <a:off x="3716631" y="4038600"/>
              <a:ext cx="650606" cy="649070"/>
              <a:chOff x="10509846" y="5775332"/>
              <a:chExt cx="729167" cy="727446"/>
            </a:xfrm>
          </p:grpSpPr>
          <p:sp>
            <p:nvSpPr>
              <p:cNvPr id="219" name="Oval 146"/>
              <p:cNvSpPr>
                <a:spLocks noChangeArrowheads="1"/>
              </p:cNvSpPr>
              <p:nvPr/>
            </p:nvSpPr>
            <p:spPr bwMode="gray">
              <a:xfrm>
                <a:off x="10509846" y="5775332"/>
                <a:ext cx="729167" cy="727446"/>
              </a:xfrm>
              <a:prstGeom prst="ellipse">
                <a:avLst/>
              </a:prstGeom>
              <a:blipFill dpi="0" rotWithShape="1">
                <a:blip r:embed="rId3"/>
                <a:srcRect/>
                <a:stretch>
                  <a:fillRect/>
                </a:stretch>
              </a:blipFill>
              <a:ln w="6350" algn="ctr">
                <a:noFill/>
                <a:round/>
                <a:headEnd/>
                <a:tailEnd/>
              </a:ln>
            </p:spPr>
            <p:txBody>
              <a:bodyPr wrap="square" lIns="40116" tIns="40116" rIns="40116" bIns="40116" anchor="ctr"/>
              <a:lstStyle/>
              <a:p>
                <a:pPr marL="0" marR="0" lvl="0" indent="0" algn="ctr" defTabSz="99556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ix고딕 M" pitchFamily="18" charset="-127"/>
                  <a:ea typeface="Rix고딕 M" pitchFamily="18" charset="-127"/>
                  <a:cs typeface="Arial" pitchFamily="34" charset="0"/>
                </a:endParaRPr>
              </a:p>
            </p:txBody>
          </p:sp>
          <p:sp>
            <p:nvSpPr>
              <p:cNvPr id="220" name="Rectangle 599"/>
              <p:cNvSpPr>
                <a:spLocks noChangeArrowheads="1"/>
              </p:cNvSpPr>
              <p:nvPr/>
            </p:nvSpPr>
            <p:spPr bwMode="auto">
              <a:xfrm>
                <a:off x="10711434" y="6060006"/>
                <a:ext cx="309010" cy="158098"/>
              </a:xfrm>
              <a:prstGeom prst="rect">
                <a:avLst/>
              </a:prstGeom>
              <a:noFill/>
              <a:ln w="6350" algn="ctr">
                <a:noFill/>
                <a:round/>
                <a:headEnd/>
                <a:tailEnd/>
              </a:ln>
              <a:effectLst/>
            </p:spPr>
            <p:txBody>
              <a:bodyPr wrap="none" lIns="0" tIns="0" rIns="0" bIns="0" anchor="ctr">
                <a:spAutoFit/>
              </a:bodyPr>
              <a:lstStyle/>
              <a:p>
                <a:pPr marL="0" marR="0" lvl="0" indent="0" algn="ctr" defTabSz="1475110" rtl="0" eaLnBrk="1" fontAlgn="auto" latinLnBrk="0" hangingPunct="1">
                  <a:lnSpc>
                    <a:spcPts val="11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ix모던고딕 B" panose="02020603020101020101" pitchFamily="18" charset="-127"/>
                    <a:ea typeface="Rix모던고딕 B" panose="02020603020101020101" pitchFamily="18" charset="-127"/>
                    <a:cs typeface="Arial" pitchFamily="34" charset="0"/>
                  </a:rPr>
                  <a:t>강의</a:t>
                </a:r>
              </a:p>
            </p:txBody>
          </p:sp>
        </p:grpSp>
      </p:grpSp>
      <p:sp>
        <p:nvSpPr>
          <p:cNvPr id="225" name="TextBox 114"/>
          <p:cNvSpPr txBox="1">
            <a:spLocks noChangeArrowheads="1"/>
          </p:cNvSpPr>
          <p:nvPr/>
        </p:nvSpPr>
        <p:spPr bwMode="gray">
          <a:xfrm>
            <a:off x="4390931" y="4021758"/>
            <a:ext cx="1800225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99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FFF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marL="95250" indent="-952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209550" indent="-98425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309563" indent="-98425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99063" marR="0" lvl="0" indent="-99063" algn="l" defTabSz="1109149" rtl="0" eaLnBrk="1" fontAlgn="ctr" latinLnBrk="0" hangingPunct="1">
              <a:lnSpc>
                <a:spcPct val="110000"/>
              </a:lnSpc>
              <a:spcBef>
                <a:spcPts val="0"/>
              </a:spcBef>
              <a:spcAft>
                <a:spcPct val="10000"/>
              </a:spcAft>
              <a:buClr>
                <a:prstClr val="white">
                  <a:lumMod val="50000"/>
                </a:prstClr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rPr>
              <a:t>시청각 기자재 활용</a:t>
            </a:r>
          </a:p>
          <a:p>
            <a:pPr marL="99063" marR="0" lvl="0" indent="-99063" algn="l" defTabSz="1109149" rtl="0" eaLnBrk="1" fontAlgn="ctr" latinLnBrk="0" hangingPunct="1">
              <a:lnSpc>
                <a:spcPct val="110000"/>
              </a:lnSpc>
              <a:spcBef>
                <a:spcPts val="0"/>
              </a:spcBef>
              <a:spcAft>
                <a:spcPct val="10000"/>
              </a:spcAft>
              <a:buClr>
                <a:prstClr val="white">
                  <a:lumMod val="50000"/>
                </a:prstClr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rPr>
              <a:t>실제시스템 참여자 강의</a:t>
            </a:r>
          </a:p>
          <a:p>
            <a:pPr marL="99063" marR="0" lvl="0" indent="-99063" algn="l" defTabSz="1109149" rtl="0" eaLnBrk="1" fontAlgn="ctr" latinLnBrk="0" hangingPunct="1">
              <a:lnSpc>
                <a:spcPct val="110000"/>
              </a:lnSpc>
              <a:spcBef>
                <a:spcPts val="0"/>
              </a:spcBef>
              <a:spcAft>
                <a:spcPct val="10000"/>
              </a:spcAft>
              <a:buClr>
                <a:prstClr val="white">
                  <a:lumMod val="50000"/>
                </a:prstClr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1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rPr>
              <a:t>쾌적한 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rPr>
              <a:t>환경 조성</a:t>
            </a:r>
          </a:p>
        </p:txBody>
      </p:sp>
      <p:sp>
        <p:nvSpPr>
          <p:cNvPr id="226" name="TextBox 114"/>
          <p:cNvSpPr txBox="1">
            <a:spLocks noChangeArrowheads="1"/>
          </p:cNvSpPr>
          <p:nvPr/>
        </p:nvSpPr>
        <p:spPr bwMode="gray">
          <a:xfrm>
            <a:off x="4992065" y="5227458"/>
            <a:ext cx="1800225" cy="353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99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FFF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marL="95250" indent="-952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209550" indent="-98425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309563" indent="-98425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99063" marR="0" lvl="0" indent="-99063" algn="l" defTabSz="1109149" rtl="0" eaLnBrk="1" fontAlgn="ctr" latinLnBrk="0" hangingPunct="1">
              <a:lnSpc>
                <a:spcPct val="110000"/>
              </a:lnSpc>
              <a:spcBef>
                <a:spcPts val="0"/>
              </a:spcBef>
              <a:spcAft>
                <a:spcPct val="10000"/>
              </a:spcAft>
              <a:buClr>
                <a:prstClr val="white">
                  <a:lumMod val="50000"/>
                </a:prstClr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rPr>
              <a:t>교육 후 평가</a:t>
            </a:r>
          </a:p>
          <a:p>
            <a:pPr marL="99063" marR="0" lvl="0" indent="-99063" algn="l" defTabSz="1109149" rtl="0" eaLnBrk="1" fontAlgn="ctr" latinLnBrk="0" hangingPunct="1">
              <a:lnSpc>
                <a:spcPct val="110000"/>
              </a:lnSpc>
              <a:spcBef>
                <a:spcPts val="0"/>
              </a:spcBef>
              <a:spcAft>
                <a:spcPct val="10000"/>
              </a:spcAft>
              <a:buClr>
                <a:prstClr val="white">
                  <a:lumMod val="50000"/>
                </a:prstClr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rPr>
              <a:t>재교육 실시</a:t>
            </a:r>
          </a:p>
        </p:txBody>
      </p:sp>
      <p:sp>
        <p:nvSpPr>
          <p:cNvPr id="227" name="TextBox 114"/>
          <p:cNvSpPr txBox="1">
            <a:spLocks noChangeArrowheads="1"/>
          </p:cNvSpPr>
          <p:nvPr/>
        </p:nvSpPr>
        <p:spPr bwMode="gray">
          <a:xfrm>
            <a:off x="1749861" y="5228009"/>
            <a:ext cx="107315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99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FFF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marL="95250" indent="-952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209550" indent="-98425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309563" indent="-98425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95250" marR="0" lvl="0" indent="-95250" algn="l" defTabSz="995564" rtl="0" eaLnBrk="1" fontAlgn="ctr" latinLnBrk="0" hangingPunct="1">
              <a:lnSpc>
                <a:spcPct val="110000"/>
              </a:lnSpc>
              <a:spcBef>
                <a:spcPts val="0"/>
              </a:spcBef>
              <a:spcAft>
                <a:spcPct val="10000"/>
              </a:spcAft>
              <a:buClr>
                <a:srgbClr val="808080"/>
              </a:buClr>
              <a:buSzPct val="80000"/>
              <a:buFont typeface="Wingdings 2" pitchFamily="18" charset="2"/>
              <a:buChar char="¡"/>
              <a:tabLst/>
              <a:defRPr/>
            </a:pP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Arial" charset="0"/>
              </a:rPr>
              <a:t>실제상황과 같은 실습환경</a:t>
            </a:r>
          </a:p>
        </p:txBody>
      </p:sp>
    </p:spTree>
    <p:extLst>
      <p:ext uri="{BB962C8B-B14F-4D97-AF65-F5344CB8AC3E}">
        <p14:creationId xmlns:p14="http://schemas.microsoft.com/office/powerpoint/2010/main" val="394147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28"/>
          <p:cNvSpPr>
            <a:spLocks noChangeArrowheads="1"/>
          </p:cNvSpPr>
          <p:nvPr/>
        </p:nvSpPr>
        <p:spPr bwMode="auto">
          <a:xfrm>
            <a:off x="367562" y="1499478"/>
            <a:ext cx="6826140" cy="934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0" marR="0" lvl="0" indent="0" algn="just" defTabSz="995564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327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1.2 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교육훈련 대상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algn="just" latinLnBrk="0">
              <a:lnSpc>
                <a:spcPct val="120000"/>
              </a:lnSpc>
              <a:defRPr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교육 방법으로는 현장에서 진행하는 </a:t>
            </a:r>
            <a:r>
              <a:rPr lang="ko-KR" altLang="en-US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실무위주의 현장교육과 실습시설이 갖추어진 장소에서 진행하는 집합교육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이 있습니다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.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집합교육은 전체 일정을 계획하고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각 회수 별 참여인원을 확정하며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교육장소는 발주기관 담당자와 협의하여 실시합니다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.</a:t>
            </a:r>
          </a:p>
        </p:txBody>
      </p:sp>
      <p:pic>
        <p:nvPicPr>
          <p:cNvPr id="130" name="Picture 2" descr="D:\Users\mostvisual\Desktop\Group 1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54096" y="2510186"/>
            <a:ext cx="6854424" cy="303534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TextBox 130"/>
          <p:cNvSpPr txBox="1"/>
          <p:nvPr/>
        </p:nvSpPr>
        <p:spPr>
          <a:xfrm>
            <a:off x="594492" y="2508988"/>
            <a:ext cx="1931939" cy="29238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0" marR="0" lvl="0" indent="0" algn="l" defTabSz="99556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교육훈련 대상별 교육계획</a:t>
            </a:r>
          </a:p>
        </p:txBody>
      </p:sp>
      <p:sp>
        <p:nvSpPr>
          <p:cNvPr id="86" name="Rectangle 128"/>
          <p:cNvSpPr>
            <a:spLocks noChangeArrowheads="1"/>
          </p:cNvSpPr>
          <p:nvPr/>
        </p:nvSpPr>
        <p:spPr bwMode="auto">
          <a:xfrm>
            <a:off x="2570967" y="1051311"/>
            <a:ext cx="4622734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96791" marR="0" lvl="0" indent="-96791" algn="r" defTabSz="99556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327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1.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교육훈련  ▶ 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1.2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교육훈련 대상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모던고딕 M" panose="02020603020101020101" pitchFamily="18" charset="-127"/>
              <a:ea typeface="Rix모던고딕 M" panose="02020603020101020101" pitchFamily="18" charset="-127"/>
              <a:cs typeface="+mn-cs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1121825" y="3304200"/>
            <a:ext cx="6018396" cy="175259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endParaRPr lang="ko-KR" altLang="en-US" sz="1200" dirty="0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cxnSp>
        <p:nvCxnSpPr>
          <p:cNvPr id="97" name="직선 연결선 96"/>
          <p:cNvCxnSpPr/>
          <p:nvPr/>
        </p:nvCxnSpPr>
        <p:spPr>
          <a:xfrm flipH="1">
            <a:off x="1548475" y="3300683"/>
            <a:ext cx="5579114" cy="0"/>
          </a:xfrm>
          <a:prstGeom prst="line">
            <a:avLst/>
          </a:prstGeom>
          <a:ln w="12700">
            <a:solidFill>
              <a:srgbClr val="3180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한쪽 모서리가 둥근 사각형 91"/>
          <p:cNvSpPr/>
          <p:nvPr/>
        </p:nvSpPr>
        <p:spPr>
          <a:xfrm>
            <a:off x="544458" y="3042444"/>
            <a:ext cx="1197153" cy="282235"/>
          </a:xfrm>
          <a:prstGeom prst="round1Rect">
            <a:avLst/>
          </a:prstGeom>
          <a:gradFill>
            <a:gsLst>
              <a:gs pos="48000">
                <a:srgbClr val="337AB9"/>
              </a:gs>
              <a:gs pos="100000">
                <a:srgbClr val="346693"/>
              </a:gs>
            </a:gsLst>
            <a:lin ang="5400000" scaled="0"/>
          </a:gradFill>
          <a:ln w="9525">
            <a:gradFill>
              <a:gsLst>
                <a:gs pos="48000">
                  <a:srgbClr val="337AB9"/>
                </a:gs>
                <a:gs pos="100000">
                  <a:srgbClr val="346693"/>
                </a:gs>
              </a:gsLst>
              <a:lin ang="5400000" scaled="0"/>
            </a:gradFill>
          </a:ln>
          <a:effectLst>
            <a:outerShdw dist="38100" algn="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0" tIns="36000" rIns="0" bIns="216000" rtlCol="0" anchor="ctr" anchorCtr="0"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indent="-214557" algn="ctr" defTabSz="914400"/>
            <a:endParaRPr lang="ko-KR" altLang="en-US" sz="1600" dirty="0">
              <a:solidFill>
                <a:schemeClr val="bg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93" name="Rectangle 599"/>
          <p:cNvSpPr>
            <a:spLocks noChangeArrowheads="1"/>
          </p:cNvSpPr>
          <p:nvPr/>
        </p:nvSpPr>
        <p:spPr bwMode="auto">
          <a:xfrm>
            <a:off x="775724" y="3090443"/>
            <a:ext cx="734619" cy="184666"/>
          </a:xfrm>
          <a:prstGeom prst="rect">
            <a:avLst/>
          </a:prstGeom>
          <a:noFill/>
          <a:ln w="6350" algn="ctr">
            <a:noFill/>
            <a:round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algn="ctr" defTabSz="1475110" latinLnBrk="0"/>
            <a:r>
              <a:rPr lang="ko-KR" altLang="en-US" sz="1200" dirty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관리자</a:t>
            </a:r>
          </a:p>
        </p:txBody>
      </p:sp>
      <p:sp>
        <p:nvSpPr>
          <p:cNvPr id="98" name="Text Box 51"/>
          <p:cNvSpPr txBox="1">
            <a:spLocks noChangeArrowheads="1"/>
          </p:cNvSpPr>
          <p:nvPr/>
        </p:nvSpPr>
        <p:spPr bwMode="gray">
          <a:xfrm>
            <a:off x="1727804" y="3065287"/>
            <a:ext cx="4681119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marR="0" lvl="0" indent="0" algn="l" defTabSz="99556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  <a:cs typeface="Arial" pitchFamily="34" charset="0"/>
              </a:rPr>
              <a:t> 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  <a:cs typeface="Arial" pitchFamily="34" charset="0"/>
              </a:rPr>
              <a:t>고등학교 입학전형 시스템을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  <a:cs typeface="Arial" pitchFamily="34" charset="0"/>
              </a:rPr>
              <a:t>활용하여 의사결정에 활용할 관리자</a:t>
            </a:r>
          </a:p>
        </p:txBody>
      </p:sp>
      <p:sp>
        <p:nvSpPr>
          <p:cNvPr id="106" name="직사각형 55"/>
          <p:cNvSpPr>
            <a:spLocks noChangeArrowheads="1"/>
          </p:cNvSpPr>
          <p:nvPr/>
        </p:nvSpPr>
        <p:spPr bwMode="gray">
          <a:xfrm>
            <a:off x="2014529" y="3541795"/>
            <a:ext cx="5083614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105396" indent="-105396" eaLnBrk="0" fontAlgn="base" latinLnBrk="0" hangingPunct="0">
              <a:buClr>
                <a:schemeClr val="tx1">
                  <a:lumMod val="65000"/>
                  <a:lumOff val="35000"/>
                </a:schemeClr>
              </a:buClr>
              <a:buFont typeface="Arial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고등학교 입학전형 시스템기능개선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사업의 이해</a:t>
            </a:r>
          </a:p>
          <a:p>
            <a:pPr marL="105396" indent="-105396" eaLnBrk="0" fontAlgn="base" latinLnBrk="0" hangingPunct="0">
              <a:buClr>
                <a:schemeClr val="tx1">
                  <a:lumMod val="65000"/>
                  <a:lumOff val="35000"/>
                </a:schemeClr>
              </a:buClr>
              <a:buFont typeface="Arial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시스템 기능 및 구성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,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업무흐름도 이해</a:t>
            </a:r>
          </a:p>
          <a:p>
            <a:pPr marL="105396" indent="-105396" eaLnBrk="0" fontAlgn="base" latinLnBrk="0" hangingPunct="0">
              <a:buClr>
                <a:schemeClr val="tx1">
                  <a:lumMod val="65000"/>
                  <a:lumOff val="35000"/>
                </a:schemeClr>
              </a:buClr>
              <a:buFont typeface="Arial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개발과 솔루션 적용에 의해 도입된 시스템에 대한 사용교육</a:t>
            </a:r>
          </a:p>
        </p:txBody>
      </p:sp>
      <p:sp>
        <p:nvSpPr>
          <p:cNvPr id="107" name="직사각형 55"/>
          <p:cNvSpPr>
            <a:spLocks noChangeArrowheads="1"/>
          </p:cNvSpPr>
          <p:nvPr/>
        </p:nvSpPr>
        <p:spPr bwMode="gray">
          <a:xfrm>
            <a:off x="2014529" y="4397987"/>
            <a:ext cx="508361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105396" indent="-105396" eaLnBrk="0" fontAlgn="base" latinLnBrk="0" hangingPunct="0">
              <a:buClr>
                <a:schemeClr val="tx1">
                  <a:lumMod val="65000"/>
                  <a:lumOff val="35000"/>
                </a:schemeClr>
              </a:buClr>
              <a:buFont typeface="Arial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시스템 개발 착수 후 발주처 사업관련 실무직원 대상으로 설명회 실시</a:t>
            </a:r>
          </a:p>
          <a:p>
            <a:pPr marL="105396" indent="-105396" eaLnBrk="0" fontAlgn="base" latinLnBrk="0" hangingPunct="0">
              <a:buClr>
                <a:schemeClr val="tx1">
                  <a:lumMod val="65000"/>
                  <a:lumOff val="35000"/>
                </a:schemeClr>
              </a:buClr>
              <a:buFont typeface="Arial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구축된 각각의 서브 시스템 별 교육은 단계별 오픈 일정에 맞춰 실시</a:t>
            </a:r>
          </a:p>
        </p:txBody>
      </p:sp>
      <p:cxnSp>
        <p:nvCxnSpPr>
          <p:cNvPr id="108" name="직선 연결선 107"/>
          <p:cNvCxnSpPr/>
          <p:nvPr/>
        </p:nvCxnSpPr>
        <p:spPr>
          <a:xfrm>
            <a:off x="1886034" y="4193199"/>
            <a:ext cx="50491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/>
          <p:cNvSpPr/>
          <p:nvPr/>
        </p:nvSpPr>
        <p:spPr>
          <a:xfrm>
            <a:off x="1121825" y="5546202"/>
            <a:ext cx="6018396" cy="202290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endParaRPr lang="ko-KR" altLang="en-US" sz="1200" dirty="0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cxnSp>
        <p:nvCxnSpPr>
          <p:cNvPr id="134" name="직선 연결선 133"/>
          <p:cNvCxnSpPr/>
          <p:nvPr/>
        </p:nvCxnSpPr>
        <p:spPr>
          <a:xfrm flipH="1">
            <a:off x="1548475" y="5542684"/>
            <a:ext cx="5579114" cy="0"/>
          </a:xfrm>
          <a:prstGeom prst="line">
            <a:avLst/>
          </a:prstGeom>
          <a:ln w="12700">
            <a:solidFill>
              <a:srgbClr val="3180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한쪽 모서리가 둥근 사각형 113"/>
          <p:cNvSpPr/>
          <p:nvPr/>
        </p:nvSpPr>
        <p:spPr>
          <a:xfrm>
            <a:off x="544458" y="5284445"/>
            <a:ext cx="1197153" cy="282235"/>
          </a:xfrm>
          <a:prstGeom prst="round1Rect">
            <a:avLst/>
          </a:prstGeom>
          <a:gradFill>
            <a:gsLst>
              <a:gs pos="48000">
                <a:srgbClr val="337AB9"/>
              </a:gs>
              <a:gs pos="100000">
                <a:srgbClr val="346693"/>
              </a:gs>
            </a:gsLst>
            <a:lin ang="5400000" scaled="0"/>
          </a:gradFill>
          <a:ln w="9525">
            <a:gradFill>
              <a:gsLst>
                <a:gs pos="48000">
                  <a:srgbClr val="337AB9"/>
                </a:gs>
                <a:gs pos="100000">
                  <a:srgbClr val="346693"/>
                </a:gs>
              </a:gsLst>
              <a:lin ang="5400000" scaled="0"/>
            </a:gradFill>
          </a:ln>
          <a:effectLst>
            <a:outerShdw dist="38100" algn="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0" tIns="36000" rIns="0" bIns="216000" rtlCol="0" anchor="ctr" anchorCtr="0"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indent="-214557" algn="ctr" defTabSz="914400"/>
            <a:endParaRPr lang="ko-KR" altLang="en-US" sz="1600" dirty="0">
              <a:solidFill>
                <a:schemeClr val="bg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115" name="Rectangle 599"/>
          <p:cNvSpPr>
            <a:spLocks noChangeArrowheads="1"/>
          </p:cNvSpPr>
          <p:nvPr/>
        </p:nvSpPr>
        <p:spPr bwMode="auto">
          <a:xfrm>
            <a:off x="608930" y="5342628"/>
            <a:ext cx="1068208" cy="184666"/>
          </a:xfrm>
          <a:prstGeom prst="rect">
            <a:avLst/>
          </a:prstGeom>
          <a:noFill/>
          <a:ln w="6350" algn="ctr">
            <a:noFill/>
            <a:round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algn="ctr" defTabSz="1475110" latinLnBrk="0"/>
            <a:r>
              <a:rPr lang="ko-KR" altLang="en-US" sz="1200" dirty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시스템 운영자 </a:t>
            </a:r>
          </a:p>
        </p:txBody>
      </p:sp>
      <p:sp>
        <p:nvSpPr>
          <p:cNvPr id="150" name="Text Box 51"/>
          <p:cNvSpPr txBox="1">
            <a:spLocks noChangeArrowheads="1"/>
          </p:cNvSpPr>
          <p:nvPr/>
        </p:nvSpPr>
        <p:spPr bwMode="gray">
          <a:xfrm>
            <a:off x="1721312" y="5307287"/>
            <a:ext cx="385691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marR="0" lvl="0" indent="0" algn="l" defTabSz="99556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  <a:cs typeface="Arial" pitchFamily="34" charset="0"/>
              </a:rPr>
              <a:t> 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  <a:cs typeface="Arial" pitchFamily="34" charset="0"/>
              </a:rPr>
              <a:t>고등학교 입학전형 시스템을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  <a:cs typeface="Arial" pitchFamily="34" charset="0"/>
              </a:rPr>
              <a:t>직접 운영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  <a:cs typeface="Arial" pitchFamily="34" charset="0"/>
              </a:rPr>
              <a:t>,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  <a:cs typeface="Arial" pitchFamily="34" charset="0"/>
              </a:rPr>
              <a:t>관리하는 직원</a:t>
            </a:r>
          </a:p>
        </p:txBody>
      </p:sp>
      <p:sp>
        <p:nvSpPr>
          <p:cNvPr id="211" name="직사각형 55"/>
          <p:cNvSpPr>
            <a:spLocks noChangeArrowheads="1"/>
          </p:cNvSpPr>
          <p:nvPr/>
        </p:nvSpPr>
        <p:spPr bwMode="gray">
          <a:xfrm>
            <a:off x="2014529" y="5650193"/>
            <a:ext cx="508361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105396" indent="-105396" eaLnBrk="0" fontAlgn="base" latinLnBrk="0" hangingPunct="0">
              <a:buClr>
                <a:schemeClr val="tx1">
                  <a:lumMod val="65000"/>
                  <a:lumOff val="35000"/>
                </a:schemeClr>
              </a:buClr>
              <a:buFont typeface="Arial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운영능력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/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신기술 습득 및 관리능력배양</a:t>
            </a:r>
          </a:p>
          <a:p>
            <a:pPr marL="105396" indent="-105396" eaLnBrk="0" fontAlgn="base" latinLnBrk="0" hangingPunct="0">
              <a:buClr>
                <a:schemeClr val="tx1">
                  <a:lumMod val="65000"/>
                  <a:lumOff val="35000"/>
                </a:schemeClr>
              </a:buClr>
              <a:buFont typeface="Arial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신규 도입 하드웨어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,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소프트웨어 사용법에 대한 교육</a:t>
            </a:r>
          </a:p>
          <a:p>
            <a:pPr marL="105396" indent="-105396" eaLnBrk="0" fontAlgn="base" latinLnBrk="0" hangingPunct="0">
              <a:buClr>
                <a:schemeClr val="tx1">
                  <a:lumMod val="65000"/>
                  <a:lumOff val="35000"/>
                </a:schemeClr>
              </a:buClr>
              <a:buFont typeface="Arial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시스템 개요 및 단위업무별 기능이해</a:t>
            </a:r>
          </a:p>
          <a:p>
            <a:pPr marL="105396" indent="-105396" eaLnBrk="0" fontAlgn="base" latinLnBrk="0" hangingPunct="0">
              <a:buClr>
                <a:schemeClr val="tx1">
                  <a:lumMod val="65000"/>
                  <a:lumOff val="35000"/>
                </a:schemeClr>
              </a:buClr>
              <a:buFont typeface="Arial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시스템관리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,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장애복구방법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,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보안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,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백업방법 교육</a:t>
            </a:r>
          </a:p>
          <a:p>
            <a:pPr marL="105396" indent="-105396" eaLnBrk="0" fontAlgn="base" latinLnBrk="0" hangingPunct="0">
              <a:buClr>
                <a:schemeClr val="tx1">
                  <a:lumMod val="65000"/>
                  <a:lumOff val="35000"/>
                </a:schemeClr>
              </a:buClr>
              <a:buFont typeface="Arial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시스템 기능 및 구성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,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업무처리 프로세스 교육</a:t>
            </a:r>
          </a:p>
          <a:p>
            <a:pPr marL="105396" indent="-105396" eaLnBrk="0" fontAlgn="base" latinLnBrk="0" hangingPunct="0">
              <a:buClr>
                <a:schemeClr val="tx1">
                  <a:lumMod val="65000"/>
                  <a:lumOff val="35000"/>
                </a:schemeClr>
              </a:buClr>
              <a:buFont typeface="Arial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개발과 솔루션 적용에 의해 도입된 정보시스템에 대한 사용교육</a:t>
            </a:r>
          </a:p>
        </p:txBody>
      </p:sp>
      <p:sp>
        <p:nvSpPr>
          <p:cNvPr id="212" name="직사각형 55"/>
          <p:cNvSpPr>
            <a:spLocks noChangeArrowheads="1"/>
          </p:cNvSpPr>
          <p:nvPr/>
        </p:nvSpPr>
        <p:spPr bwMode="gray">
          <a:xfrm>
            <a:off x="2014529" y="6971765"/>
            <a:ext cx="5083614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105396" indent="-105396" eaLnBrk="0" fontAlgn="base" latinLnBrk="0" hangingPunct="0">
              <a:buClr>
                <a:schemeClr val="tx1">
                  <a:lumMod val="65000"/>
                  <a:lumOff val="35000"/>
                </a:schemeClr>
              </a:buClr>
              <a:buFont typeface="Arial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시스템 개발 착수 후 발주처 본 사업관련 실무직원 대상으로 교육설명회 실시</a:t>
            </a:r>
          </a:p>
          <a:p>
            <a:pPr marL="105396" indent="-105396" eaLnBrk="0" fontAlgn="base" latinLnBrk="0" hangingPunct="0">
              <a:buClr>
                <a:schemeClr val="tx1">
                  <a:lumMod val="65000"/>
                  <a:lumOff val="35000"/>
                </a:schemeClr>
              </a:buClr>
              <a:buFont typeface="Arial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교육은 프로젝트 완료 시점에 전문교육강사 또는 내부팀 전문가에 의해 실시</a:t>
            </a:r>
          </a:p>
          <a:p>
            <a:pPr marL="105396" indent="-105396" eaLnBrk="0" fontAlgn="base" latinLnBrk="0" hangingPunct="0">
              <a:buClr>
                <a:schemeClr val="tx1">
                  <a:lumMod val="65000"/>
                  <a:lumOff val="35000"/>
                </a:schemeClr>
              </a:buClr>
              <a:buFont typeface="Arial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종이문서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(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매뉴얼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) &amp;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디지털 파일 형태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(CD)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제공</a:t>
            </a:r>
          </a:p>
        </p:txBody>
      </p:sp>
      <p:cxnSp>
        <p:nvCxnSpPr>
          <p:cNvPr id="213" name="직선 연결선 212"/>
          <p:cNvCxnSpPr/>
          <p:nvPr/>
        </p:nvCxnSpPr>
        <p:spPr>
          <a:xfrm>
            <a:off x="1886034" y="6802945"/>
            <a:ext cx="50491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직사각형 222"/>
          <p:cNvSpPr/>
          <p:nvPr/>
        </p:nvSpPr>
        <p:spPr>
          <a:xfrm>
            <a:off x="1121825" y="8145102"/>
            <a:ext cx="6018396" cy="175259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endParaRPr lang="ko-KR" altLang="en-US" sz="1200" dirty="0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cxnSp>
        <p:nvCxnSpPr>
          <p:cNvPr id="224" name="직선 연결선 223"/>
          <p:cNvCxnSpPr/>
          <p:nvPr/>
        </p:nvCxnSpPr>
        <p:spPr>
          <a:xfrm flipH="1">
            <a:off x="1548475" y="8141585"/>
            <a:ext cx="5579114" cy="0"/>
          </a:xfrm>
          <a:prstGeom prst="line">
            <a:avLst/>
          </a:prstGeom>
          <a:ln w="12700">
            <a:solidFill>
              <a:srgbClr val="3180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한쪽 모서리가 둥근 사각형 218"/>
          <p:cNvSpPr/>
          <p:nvPr/>
        </p:nvSpPr>
        <p:spPr>
          <a:xfrm>
            <a:off x="544458" y="7883346"/>
            <a:ext cx="1197153" cy="282235"/>
          </a:xfrm>
          <a:prstGeom prst="round1Rect">
            <a:avLst/>
          </a:prstGeom>
          <a:gradFill>
            <a:gsLst>
              <a:gs pos="48000">
                <a:srgbClr val="337AB9"/>
              </a:gs>
              <a:gs pos="100000">
                <a:srgbClr val="346693"/>
              </a:gs>
            </a:gsLst>
            <a:lin ang="5400000" scaled="0"/>
          </a:gradFill>
          <a:ln w="9525">
            <a:gradFill>
              <a:gsLst>
                <a:gs pos="48000">
                  <a:srgbClr val="337AB9"/>
                </a:gs>
                <a:gs pos="100000">
                  <a:srgbClr val="346693"/>
                </a:gs>
              </a:gsLst>
              <a:lin ang="5400000" scaled="0"/>
            </a:gradFill>
          </a:ln>
          <a:effectLst>
            <a:outerShdw dist="38100" algn="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0" tIns="36000" rIns="0" bIns="216000" rtlCol="0" anchor="ctr" anchorCtr="0"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indent="-214557" algn="ctr" defTabSz="914400"/>
            <a:endParaRPr lang="ko-KR" altLang="en-US" sz="1600" dirty="0">
              <a:solidFill>
                <a:schemeClr val="bg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220" name="Rectangle 599"/>
          <p:cNvSpPr>
            <a:spLocks noChangeArrowheads="1"/>
          </p:cNvSpPr>
          <p:nvPr/>
        </p:nvSpPr>
        <p:spPr bwMode="auto">
          <a:xfrm>
            <a:off x="775528" y="7931825"/>
            <a:ext cx="734619" cy="184666"/>
          </a:xfrm>
          <a:prstGeom prst="rect">
            <a:avLst/>
          </a:prstGeom>
          <a:noFill/>
          <a:ln w="6350" algn="ctr">
            <a:noFill/>
            <a:round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algn="ctr" defTabSz="1475110" latinLnBrk="0"/>
            <a:r>
              <a:rPr lang="ko-KR" altLang="en-US" sz="1200" dirty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사용자</a:t>
            </a:r>
          </a:p>
        </p:txBody>
      </p:sp>
      <p:sp>
        <p:nvSpPr>
          <p:cNvPr id="225" name="Text Box 51"/>
          <p:cNvSpPr txBox="1">
            <a:spLocks noChangeArrowheads="1"/>
          </p:cNvSpPr>
          <p:nvPr/>
        </p:nvSpPr>
        <p:spPr bwMode="gray">
          <a:xfrm>
            <a:off x="1721311" y="7906189"/>
            <a:ext cx="3856911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marR="0" lvl="0" indent="0" algn="l" defTabSz="99556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  <a:cs typeface="Arial" pitchFamily="34" charset="0"/>
              </a:rPr>
              <a:t> 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  <a:cs typeface="Arial" pitchFamily="34" charset="0"/>
              </a:rPr>
              <a:t>고등학교 입학전형 시스템을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  <a:cs typeface="Arial" pitchFamily="34" charset="0"/>
              </a:rPr>
              <a:t>사용하는 실무담당자</a:t>
            </a:r>
          </a:p>
        </p:txBody>
      </p:sp>
      <p:sp>
        <p:nvSpPr>
          <p:cNvPr id="233" name="직사각형 55"/>
          <p:cNvSpPr>
            <a:spLocks noChangeArrowheads="1"/>
          </p:cNvSpPr>
          <p:nvPr/>
        </p:nvSpPr>
        <p:spPr bwMode="gray">
          <a:xfrm>
            <a:off x="2014529" y="8382697"/>
            <a:ext cx="5083614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105396" indent="-105396" eaLnBrk="0" fontAlgn="base" latinLnBrk="0" hangingPunct="0">
              <a:buClr>
                <a:schemeClr val="tx1">
                  <a:lumMod val="65000"/>
                  <a:lumOff val="35000"/>
                </a:schemeClr>
              </a:buClr>
              <a:buFont typeface="Arial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시스템 개요 및 단위업무별 기능이해</a:t>
            </a:r>
          </a:p>
          <a:p>
            <a:pPr marL="105396" indent="-105396" eaLnBrk="0" fontAlgn="base" latinLnBrk="0" hangingPunct="0">
              <a:buClr>
                <a:schemeClr val="tx1">
                  <a:lumMod val="65000"/>
                  <a:lumOff val="35000"/>
                </a:schemeClr>
              </a:buClr>
              <a:buFont typeface="Arial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시스템 기능 및 구성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,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업무처리 프로세스 교육</a:t>
            </a:r>
          </a:p>
          <a:p>
            <a:pPr marL="105396" indent="-105396" eaLnBrk="0" fontAlgn="base" latinLnBrk="0" hangingPunct="0">
              <a:buClr>
                <a:schemeClr val="tx1">
                  <a:lumMod val="65000"/>
                  <a:lumOff val="35000"/>
                </a:schemeClr>
              </a:buClr>
              <a:buFont typeface="Arial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개발과 솔루션 적용에 의해 도입된 정보시스템에 대한 사용교육</a:t>
            </a:r>
          </a:p>
        </p:txBody>
      </p:sp>
      <p:sp>
        <p:nvSpPr>
          <p:cNvPr id="234" name="직사각형 55"/>
          <p:cNvSpPr>
            <a:spLocks noChangeArrowheads="1"/>
          </p:cNvSpPr>
          <p:nvPr/>
        </p:nvSpPr>
        <p:spPr bwMode="gray">
          <a:xfrm>
            <a:off x="2014529" y="9238889"/>
            <a:ext cx="508361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105396" indent="-105396" eaLnBrk="0" fontAlgn="base" latinLnBrk="0" hangingPunct="0">
              <a:buClr>
                <a:schemeClr val="tx1">
                  <a:lumMod val="65000"/>
                  <a:lumOff val="35000"/>
                </a:schemeClr>
              </a:buClr>
              <a:buFont typeface="Arial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실습 위주의 시스템 교육</a:t>
            </a:r>
          </a:p>
          <a:p>
            <a:pPr marL="105396" indent="-105396" eaLnBrk="0" fontAlgn="base" latinLnBrk="0" hangingPunct="0">
              <a:buClr>
                <a:schemeClr val="tx1">
                  <a:lumMod val="65000"/>
                  <a:lumOff val="35000"/>
                </a:schemeClr>
              </a:buClr>
              <a:buFont typeface="Arial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차후에 개인실습이 가능하도록 보면서 따라할 수 있는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PPT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형태의 교육자료 제공</a:t>
            </a:r>
          </a:p>
        </p:txBody>
      </p:sp>
      <p:cxnSp>
        <p:nvCxnSpPr>
          <p:cNvPr id="235" name="직선 연결선 234"/>
          <p:cNvCxnSpPr/>
          <p:nvPr/>
        </p:nvCxnSpPr>
        <p:spPr>
          <a:xfrm>
            <a:off x="1886034" y="9034101"/>
            <a:ext cx="50491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/>
          <p:cNvSpPr/>
          <p:nvPr/>
        </p:nvSpPr>
        <p:spPr bwMode="auto">
          <a:xfrm>
            <a:off x="742516" y="3314117"/>
            <a:ext cx="864892" cy="846803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 w="952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rgbClr val="E2E2E3"/>
                </a:gs>
              </a:gsLst>
              <a:lin ang="16200000" scaled="1"/>
              <a:tileRect/>
            </a:gradFill>
          </a:ln>
          <a:effectLst>
            <a:outerShdw dist="12700" dir="5400000" sx="101000" sy="101000" algn="t" rotWithShape="0">
              <a:srgbClr val="1068B8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9556" tIns="49779" rIns="99556" bIns="49779" rtlCol="0" anchor="ctr"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ctr" eaLnBrk="0" latinLnBrk="0" hangingPunct="0">
              <a:defRPr/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  <a:cs typeface="Arial" pitchFamily="34" charset="0"/>
              </a:rPr>
              <a:t>교육 내용</a:t>
            </a:r>
          </a:p>
        </p:txBody>
      </p:sp>
      <p:sp>
        <p:nvSpPr>
          <p:cNvPr id="77" name="타원 76"/>
          <p:cNvSpPr/>
          <p:nvPr/>
        </p:nvSpPr>
        <p:spPr bwMode="auto">
          <a:xfrm>
            <a:off x="742516" y="4237791"/>
            <a:ext cx="864892" cy="846803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 w="952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rgbClr val="E2E2E3"/>
                </a:gs>
              </a:gsLst>
              <a:lin ang="16200000" scaled="1"/>
              <a:tileRect/>
            </a:gradFill>
          </a:ln>
          <a:effectLst>
            <a:outerShdw dist="12700" dir="5400000" sx="101000" sy="101000" algn="t" rotWithShape="0">
              <a:srgbClr val="1068B8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9556" tIns="49779" rIns="99556" bIns="49779" rtlCol="0" anchor="ctr"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ctr" eaLnBrk="0" latinLnBrk="0" hangingPunct="0">
              <a:defRPr/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  <a:cs typeface="Arial" pitchFamily="34" charset="0"/>
              </a:rPr>
              <a:t>교육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  <a:cs typeface="Arial" pitchFamily="34" charset="0"/>
              </a:rPr>
              <a:t>방법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  <a:cs typeface="Arial" pitchFamily="34" charset="0"/>
            </a:endParaRPr>
          </a:p>
        </p:txBody>
      </p:sp>
      <p:sp>
        <p:nvSpPr>
          <p:cNvPr id="78" name="타원 77"/>
          <p:cNvSpPr/>
          <p:nvPr/>
        </p:nvSpPr>
        <p:spPr bwMode="auto">
          <a:xfrm>
            <a:off x="742516" y="5844473"/>
            <a:ext cx="864892" cy="846803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 w="952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rgbClr val="E2E2E3"/>
                </a:gs>
              </a:gsLst>
              <a:lin ang="16200000" scaled="1"/>
              <a:tileRect/>
            </a:gradFill>
          </a:ln>
          <a:effectLst>
            <a:outerShdw dist="12700" dir="5400000" sx="101000" sy="101000" algn="t" rotWithShape="0">
              <a:srgbClr val="1068B8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9556" tIns="49779" rIns="99556" bIns="49779" rtlCol="0" anchor="ctr"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ctr" eaLnBrk="0" latinLnBrk="0" hangingPunct="0">
              <a:defRPr/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  <a:cs typeface="Arial" pitchFamily="34" charset="0"/>
              </a:rPr>
              <a:t>교육 내용</a:t>
            </a:r>
          </a:p>
        </p:txBody>
      </p:sp>
      <p:sp>
        <p:nvSpPr>
          <p:cNvPr id="79" name="타원 78"/>
          <p:cNvSpPr/>
          <p:nvPr/>
        </p:nvSpPr>
        <p:spPr bwMode="auto">
          <a:xfrm>
            <a:off x="742516" y="6817969"/>
            <a:ext cx="864892" cy="846803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 w="952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rgbClr val="E2E2E3"/>
                </a:gs>
              </a:gsLst>
              <a:lin ang="16200000" scaled="1"/>
              <a:tileRect/>
            </a:gradFill>
          </a:ln>
          <a:effectLst>
            <a:outerShdw dist="12700" dir="5400000" sx="101000" sy="101000" algn="t" rotWithShape="0">
              <a:srgbClr val="1068B8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9556" tIns="49779" rIns="99556" bIns="49779" rtlCol="0" anchor="ctr"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ctr" eaLnBrk="0" latinLnBrk="0" hangingPunct="0">
              <a:defRPr/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  <a:cs typeface="Arial" pitchFamily="34" charset="0"/>
              </a:rPr>
              <a:t>교육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  <a:cs typeface="Arial" pitchFamily="34" charset="0"/>
              </a:rPr>
              <a:t>방법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  <a:cs typeface="Arial" pitchFamily="34" charset="0"/>
            </a:endParaRPr>
          </a:p>
        </p:txBody>
      </p:sp>
      <p:sp>
        <p:nvSpPr>
          <p:cNvPr id="80" name="타원 79"/>
          <p:cNvSpPr/>
          <p:nvPr/>
        </p:nvSpPr>
        <p:spPr bwMode="auto">
          <a:xfrm>
            <a:off x="742516" y="8192316"/>
            <a:ext cx="864892" cy="846803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 w="952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rgbClr val="E2E2E3"/>
                </a:gs>
              </a:gsLst>
              <a:lin ang="16200000" scaled="1"/>
              <a:tileRect/>
            </a:gradFill>
          </a:ln>
          <a:effectLst>
            <a:outerShdw dist="12700" dir="5400000" sx="101000" sy="101000" algn="t" rotWithShape="0">
              <a:srgbClr val="1068B8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9556" tIns="49779" rIns="99556" bIns="49779" rtlCol="0" anchor="ctr"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ctr" eaLnBrk="0" latinLnBrk="0" hangingPunct="0">
              <a:defRPr/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  <a:cs typeface="Arial" pitchFamily="34" charset="0"/>
              </a:rPr>
              <a:t>교육 내용</a:t>
            </a:r>
          </a:p>
        </p:txBody>
      </p:sp>
      <p:sp>
        <p:nvSpPr>
          <p:cNvPr id="81" name="타원 80"/>
          <p:cNvSpPr/>
          <p:nvPr/>
        </p:nvSpPr>
        <p:spPr bwMode="auto">
          <a:xfrm>
            <a:off x="742516" y="9115990"/>
            <a:ext cx="864892" cy="846803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 w="952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rgbClr val="E2E2E3"/>
                </a:gs>
              </a:gsLst>
              <a:lin ang="16200000" scaled="1"/>
              <a:tileRect/>
            </a:gradFill>
          </a:ln>
          <a:effectLst>
            <a:outerShdw dist="12700" dir="5400000" sx="101000" sy="101000" algn="t" rotWithShape="0">
              <a:srgbClr val="1068B8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9556" tIns="49779" rIns="99556" bIns="49779" rtlCol="0" anchor="ctr"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ctr" eaLnBrk="0" latinLnBrk="0" hangingPunct="0">
              <a:defRPr/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  <a:cs typeface="Arial" pitchFamily="34" charset="0"/>
              </a:rPr>
              <a:t>교육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  <a:cs typeface="Arial" pitchFamily="34" charset="0"/>
              </a:rPr>
              <a:t>방법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6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28"/>
          <p:cNvSpPr>
            <a:spLocks noChangeArrowheads="1"/>
          </p:cNvSpPr>
          <p:nvPr/>
        </p:nvSpPr>
        <p:spPr bwMode="auto">
          <a:xfrm>
            <a:off x="367562" y="1499478"/>
            <a:ext cx="6826140" cy="712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0" marR="0" lvl="0" indent="0" algn="just" defTabSz="995564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327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1.3 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교육훈련 내용 및 절차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R="0" lvl="0" indent="0" algn="just" fontAlgn="auto" latinLnBrk="0">
              <a:lnSpc>
                <a:spcPct val="120000"/>
              </a:lnSpc>
              <a:spcBef>
                <a:spcPts val="0"/>
              </a:spcBef>
              <a:spcAft>
                <a:spcPts val="653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교육훈련 대상자는 시스템 관리자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운영자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사용자로 구분되며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제안사는 교육 대상자의 </a:t>
            </a:r>
            <a:r>
              <a:rPr lang="ko-KR" altLang="en-US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역할별로 적합한 현장교육 및 실무교육 등 다양한 교육방법으로 최상의 교육훈련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을 제공합니다</a:t>
            </a:r>
          </a:p>
        </p:txBody>
      </p:sp>
      <p:grpSp>
        <p:nvGrpSpPr>
          <p:cNvPr id="17" name="그룹 120"/>
          <p:cNvGrpSpPr/>
          <p:nvPr/>
        </p:nvGrpSpPr>
        <p:grpSpPr>
          <a:xfrm>
            <a:off x="354096" y="2508988"/>
            <a:ext cx="6854424" cy="304732"/>
            <a:chOff x="351375" y="3691740"/>
            <a:chExt cx="6274068" cy="284889"/>
          </a:xfrm>
        </p:grpSpPr>
        <p:pic>
          <p:nvPicPr>
            <p:cNvPr id="130" name="Picture 2" descr="D:\Users\mostvisual\Desktop\Group 1.png"/>
            <p:cNvPicPr>
              <a:picLocks noChangeAspect="1" noChangeArrowheads="1"/>
            </p:cNvPicPr>
            <p:nvPr/>
          </p:nvPicPr>
          <p:blipFill>
            <a:blip r:embed="rId2" cstate="print"/>
            <a:stretch>
              <a:fillRect/>
            </a:stretch>
          </p:blipFill>
          <p:spPr bwMode="auto">
            <a:xfrm>
              <a:off x="351375" y="3692860"/>
              <a:ext cx="6274068" cy="2837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" name="TextBox 130"/>
            <p:cNvSpPr txBox="1"/>
            <p:nvPr/>
          </p:nvSpPr>
          <p:spPr>
            <a:xfrm>
              <a:off x="571417" y="3691740"/>
              <a:ext cx="1533600" cy="27334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marL="0" marR="0" lvl="0" indent="0" algn="l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3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  <a:cs typeface="+mn-cs"/>
                </a:rPr>
                <a:t>교육훈련 내용 및 절차</a:t>
              </a:r>
            </a:p>
          </p:txBody>
        </p:sp>
      </p:grpSp>
      <p:sp>
        <p:nvSpPr>
          <p:cNvPr id="86" name="Rectangle 128"/>
          <p:cNvSpPr>
            <a:spLocks noChangeArrowheads="1"/>
          </p:cNvSpPr>
          <p:nvPr/>
        </p:nvSpPr>
        <p:spPr bwMode="auto">
          <a:xfrm>
            <a:off x="2570967" y="1051311"/>
            <a:ext cx="4622734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96791" marR="0" lvl="0" indent="-96791" algn="r" defTabSz="99556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327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1.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교육훈련  ▶ 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1.3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교육훈련 내용 및 절차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모던고딕 M" panose="02020603020101020101" pitchFamily="18" charset="-127"/>
              <a:ea typeface="Rix모던고딕 M" panose="02020603020101020101" pitchFamily="18" charset="-127"/>
              <a:cs typeface="+mn-cs"/>
            </a:endParaRPr>
          </a:p>
        </p:txBody>
      </p:sp>
      <p:grpSp>
        <p:nvGrpSpPr>
          <p:cNvPr id="76" name="그룹 75"/>
          <p:cNvGrpSpPr/>
          <p:nvPr/>
        </p:nvGrpSpPr>
        <p:grpSpPr>
          <a:xfrm>
            <a:off x="470930" y="3006440"/>
            <a:ext cx="6717018" cy="297910"/>
            <a:chOff x="401254" y="2799731"/>
            <a:chExt cx="7061814" cy="297910"/>
          </a:xfrm>
        </p:grpSpPr>
        <p:sp>
          <p:nvSpPr>
            <p:cNvPr id="77" name="Line 10"/>
            <p:cNvSpPr>
              <a:spLocks noChangeShapeType="1"/>
            </p:cNvSpPr>
            <p:nvPr/>
          </p:nvSpPr>
          <p:spPr bwMode="auto">
            <a:xfrm>
              <a:off x="679067" y="3074735"/>
              <a:ext cx="6784001" cy="22906"/>
            </a:xfrm>
            <a:prstGeom prst="line">
              <a:avLst/>
            </a:prstGeom>
            <a:noFill/>
            <a:ln w="28575">
              <a:solidFill>
                <a:srgbClr val="DDDDD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78" name="Line 11"/>
            <p:cNvSpPr>
              <a:spLocks noChangeShapeType="1"/>
            </p:cNvSpPr>
            <p:nvPr/>
          </p:nvSpPr>
          <p:spPr bwMode="auto">
            <a:xfrm>
              <a:off x="401254" y="3074735"/>
              <a:ext cx="3125788" cy="0"/>
            </a:xfrm>
            <a:prstGeom prst="line">
              <a:avLst/>
            </a:prstGeom>
            <a:noFill/>
            <a:ln w="28575">
              <a:solidFill>
                <a:srgbClr val="7DA5C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79" name="Text Box 12"/>
            <p:cNvSpPr txBox="1">
              <a:spLocks noChangeArrowheads="1"/>
            </p:cNvSpPr>
            <p:nvPr/>
          </p:nvSpPr>
          <p:spPr bwMode="auto">
            <a:xfrm>
              <a:off x="553654" y="2799731"/>
              <a:ext cx="11848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8000" rIns="10800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955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200" kern="0" dirty="0">
                  <a:solidFill>
                    <a:srgbClr val="294969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교육훈련 내용</a:t>
              </a:r>
              <a:endParaRPr lang="ko-KR" altLang="ko-KR" sz="1200" kern="0" dirty="0">
                <a:solidFill>
                  <a:srgbClr val="29496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80" name="Oval 13"/>
            <p:cNvSpPr>
              <a:spLocks noChangeArrowheads="1"/>
            </p:cNvSpPr>
            <p:nvPr/>
          </p:nvSpPr>
          <p:spPr bwMode="auto">
            <a:xfrm>
              <a:off x="461579" y="2890788"/>
              <a:ext cx="94620" cy="89993"/>
            </a:xfrm>
            <a:prstGeom prst="ellipse">
              <a:avLst/>
            </a:prstGeom>
            <a:noFill/>
            <a:ln w="38100">
              <a:solidFill>
                <a:srgbClr val="7FA5C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468263" y="6416942"/>
            <a:ext cx="6717018" cy="297910"/>
            <a:chOff x="401254" y="2799731"/>
            <a:chExt cx="7061814" cy="297910"/>
          </a:xfrm>
        </p:grpSpPr>
        <p:sp>
          <p:nvSpPr>
            <p:cNvPr id="82" name="Line 10"/>
            <p:cNvSpPr>
              <a:spLocks noChangeShapeType="1"/>
            </p:cNvSpPr>
            <p:nvPr/>
          </p:nvSpPr>
          <p:spPr bwMode="auto">
            <a:xfrm>
              <a:off x="679067" y="3074735"/>
              <a:ext cx="6784001" cy="22906"/>
            </a:xfrm>
            <a:prstGeom prst="line">
              <a:avLst/>
            </a:prstGeom>
            <a:noFill/>
            <a:ln w="28575">
              <a:solidFill>
                <a:srgbClr val="DDDDD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83" name="Line 11"/>
            <p:cNvSpPr>
              <a:spLocks noChangeShapeType="1"/>
            </p:cNvSpPr>
            <p:nvPr/>
          </p:nvSpPr>
          <p:spPr bwMode="auto">
            <a:xfrm>
              <a:off x="401254" y="3074735"/>
              <a:ext cx="3125788" cy="0"/>
            </a:xfrm>
            <a:prstGeom prst="line">
              <a:avLst/>
            </a:prstGeom>
            <a:noFill/>
            <a:ln w="28575">
              <a:solidFill>
                <a:srgbClr val="7DA5C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84" name="Text Box 12"/>
            <p:cNvSpPr txBox="1">
              <a:spLocks noChangeArrowheads="1"/>
            </p:cNvSpPr>
            <p:nvPr/>
          </p:nvSpPr>
          <p:spPr bwMode="auto">
            <a:xfrm>
              <a:off x="553654" y="2799731"/>
              <a:ext cx="11848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8000" rIns="10800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955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200" kern="0" dirty="0">
                  <a:solidFill>
                    <a:srgbClr val="294969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교육훈련 절차</a:t>
              </a:r>
              <a:endParaRPr lang="ko-KR" altLang="ko-KR" sz="1200" kern="0" dirty="0">
                <a:solidFill>
                  <a:srgbClr val="29496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85" name="Oval 13"/>
            <p:cNvSpPr>
              <a:spLocks noChangeArrowheads="1"/>
            </p:cNvSpPr>
            <p:nvPr/>
          </p:nvSpPr>
          <p:spPr bwMode="auto">
            <a:xfrm>
              <a:off x="461579" y="2890788"/>
              <a:ext cx="94620" cy="89993"/>
            </a:xfrm>
            <a:prstGeom prst="ellipse">
              <a:avLst/>
            </a:prstGeom>
            <a:noFill/>
            <a:ln w="38100">
              <a:solidFill>
                <a:srgbClr val="7FA5C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</p:grpSp>
      <p:sp>
        <p:nvSpPr>
          <p:cNvPr id="120" name="Text Box 245"/>
          <p:cNvSpPr txBox="1">
            <a:spLocks noChangeArrowheads="1"/>
          </p:cNvSpPr>
          <p:nvPr/>
        </p:nvSpPr>
        <p:spPr bwMode="gray">
          <a:xfrm>
            <a:off x="505969" y="6035923"/>
            <a:ext cx="4405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marL="133350" indent="-1333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133350" marR="0" lvl="0" indent="-133350" algn="l" defTabSz="99556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Rix모던고딕 L" pitchFamily="18" charset="-127"/>
              <a:buChar char="※"/>
              <a:tabLst/>
              <a:defRPr/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세부내용은 차후 협의 후 조정될 수 있음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Rix모던고딕 L" panose="02020603020101020101" pitchFamily="18" charset="-127"/>
              <a:ea typeface="Rix모던고딕 L" panose="02020603020101020101" pitchFamily="18" charset="-127"/>
            </a:endParaRPr>
          </a:p>
          <a:p>
            <a:pPr marL="133350" marR="0" lvl="0" indent="-133350" algn="l" defTabSz="99556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Rix모던고딕 L" pitchFamily="18" charset="-127"/>
              <a:buChar char="※"/>
              <a:tabLst/>
              <a:defRPr/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사용자 교육의 경우 교육불참자는 개인실습이 가능하도록 추후 교육자료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(PPT)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제공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Rix모던고딕 L" panose="02020603020101020101" pitchFamily="18" charset="-127"/>
              <a:ea typeface="Rix모던고딕 L" panose="02020603020101020101" pitchFamily="18" charset="-127"/>
            </a:endParaRPr>
          </a:p>
        </p:txBody>
      </p:sp>
      <p:grpSp>
        <p:nvGrpSpPr>
          <p:cNvPr id="122" name="그룹 121"/>
          <p:cNvGrpSpPr/>
          <p:nvPr/>
        </p:nvGrpSpPr>
        <p:grpSpPr>
          <a:xfrm>
            <a:off x="509319" y="6756515"/>
            <a:ext cx="6622747" cy="966404"/>
            <a:chOff x="832783" y="7094654"/>
            <a:chExt cx="6192418" cy="966404"/>
          </a:xfrm>
        </p:grpSpPr>
        <p:grpSp>
          <p:nvGrpSpPr>
            <p:cNvPr id="123" name="그룹 122"/>
            <p:cNvGrpSpPr/>
            <p:nvPr/>
          </p:nvGrpSpPr>
          <p:grpSpPr>
            <a:xfrm>
              <a:off x="836798" y="7347699"/>
              <a:ext cx="6188403" cy="709005"/>
              <a:chOff x="7393317" y="7006245"/>
              <a:chExt cx="5975350" cy="1008112"/>
            </a:xfrm>
          </p:grpSpPr>
          <p:sp>
            <p:nvSpPr>
              <p:cNvPr id="144" name="직사각형 143"/>
              <p:cNvSpPr/>
              <p:nvPr/>
            </p:nvSpPr>
            <p:spPr>
              <a:xfrm>
                <a:off x="7393317" y="7006245"/>
                <a:ext cx="5975350" cy="100811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outerShdw dist="25400" dir="5400000" algn="t" rotWithShape="0">
                  <a:schemeClr val="bg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>
                  <a:bevelT w="6350"/>
                </a:sp3d>
              </a:bodyPr>
              <a:lstStyle/>
              <a:p>
                <a:pPr algn="ctr"/>
                <a:endParaRPr lang="ko-KR" altLang="en-US" sz="1700" dirty="0">
                  <a:latin typeface="Rix모던고딕 M" panose="02020603020101020101" pitchFamily="18" charset="-127"/>
                  <a:ea typeface="Rix모던고딕 M" panose="02020603020101020101" pitchFamily="18" charset="-127"/>
                </a:endParaRPr>
              </a:p>
            </p:txBody>
          </p:sp>
          <p:cxnSp>
            <p:nvCxnSpPr>
              <p:cNvPr id="145" name="직선 연결선 144"/>
              <p:cNvCxnSpPr>
                <a:stCxn id="140" idx="2"/>
              </p:cNvCxnSpPr>
              <p:nvPr/>
            </p:nvCxnSpPr>
            <p:spPr>
              <a:xfrm flipH="1">
                <a:off x="8505564" y="7114257"/>
                <a:ext cx="499" cy="827075"/>
              </a:xfrm>
              <a:prstGeom prst="line">
                <a:avLst/>
              </a:prstGeom>
              <a:noFill/>
              <a:ln w="6350" cap="rnd">
                <a:solidFill>
                  <a:schemeClr val="bg1">
                    <a:lumMod val="50000"/>
                  </a:schemeClr>
                </a:solidFill>
                <a:prstDash val="dash"/>
                <a:round/>
                <a:headEnd/>
                <a:tailEnd type="none" w="med" len="med"/>
              </a:ln>
            </p:spPr>
          </p:cxnSp>
          <p:cxnSp>
            <p:nvCxnSpPr>
              <p:cNvPr id="146" name="직선 연결선 145"/>
              <p:cNvCxnSpPr/>
              <p:nvPr/>
            </p:nvCxnSpPr>
            <p:spPr>
              <a:xfrm flipH="1">
                <a:off x="9724764" y="7114257"/>
                <a:ext cx="499" cy="827075"/>
              </a:xfrm>
              <a:prstGeom prst="line">
                <a:avLst/>
              </a:prstGeom>
              <a:noFill/>
              <a:ln w="6350" cap="rnd">
                <a:solidFill>
                  <a:schemeClr val="bg1">
                    <a:lumMod val="50000"/>
                  </a:schemeClr>
                </a:solidFill>
                <a:prstDash val="dash"/>
                <a:round/>
                <a:headEnd/>
                <a:tailEnd type="none" w="med" len="med"/>
              </a:ln>
            </p:spPr>
          </p:cxnSp>
          <p:cxnSp>
            <p:nvCxnSpPr>
              <p:cNvPr id="147" name="직선 연결선 146"/>
              <p:cNvCxnSpPr/>
              <p:nvPr/>
            </p:nvCxnSpPr>
            <p:spPr>
              <a:xfrm flipH="1">
                <a:off x="10943964" y="7114257"/>
                <a:ext cx="499" cy="827075"/>
              </a:xfrm>
              <a:prstGeom prst="line">
                <a:avLst/>
              </a:prstGeom>
              <a:noFill/>
              <a:ln w="6350" cap="rnd">
                <a:solidFill>
                  <a:schemeClr val="bg1">
                    <a:lumMod val="50000"/>
                  </a:schemeClr>
                </a:solidFill>
                <a:prstDash val="dash"/>
                <a:round/>
                <a:headEnd/>
                <a:tailEnd type="none" w="med" len="med"/>
              </a:ln>
            </p:spPr>
          </p:cxnSp>
          <p:cxnSp>
            <p:nvCxnSpPr>
              <p:cNvPr id="148" name="직선 연결선 147"/>
              <p:cNvCxnSpPr/>
              <p:nvPr/>
            </p:nvCxnSpPr>
            <p:spPr>
              <a:xfrm flipH="1">
                <a:off x="12163164" y="7114257"/>
                <a:ext cx="499" cy="827075"/>
              </a:xfrm>
              <a:prstGeom prst="line">
                <a:avLst/>
              </a:prstGeom>
              <a:noFill/>
              <a:ln w="6350" cap="rnd">
                <a:solidFill>
                  <a:schemeClr val="bg1">
                    <a:lumMod val="50000"/>
                  </a:schemeClr>
                </a:solidFill>
                <a:prstDash val="dash"/>
                <a:round/>
                <a:headEnd/>
                <a:tailEnd type="none" w="med" len="med"/>
              </a:ln>
            </p:spPr>
          </p:cxnSp>
        </p:grpSp>
        <p:grpSp>
          <p:nvGrpSpPr>
            <p:cNvPr id="124" name="그룹 123"/>
            <p:cNvGrpSpPr/>
            <p:nvPr/>
          </p:nvGrpSpPr>
          <p:grpSpPr>
            <a:xfrm>
              <a:off x="832783" y="7094654"/>
              <a:ext cx="6192418" cy="361057"/>
              <a:chOff x="437448" y="4879975"/>
              <a:chExt cx="5979227" cy="361057"/>
            </a:xfrm>
          </p:grpSpPr>
          <p:grpSp>
            <p:nvGrpSpPr>
              <p:cNvPr id="132" name="그룹 131"/>
              <p:cNvGrpSpPr/>
              <p:nvPr/>
            </p:nvGrpSpPr>
            <p:grpSpPr>
              <a:xfrm>
                <a:off x="437448" y="4879975"/>
                <a:ext cx="5979227" cy="361057"/>
                <a:chOff x="437448" y="4879975"/>
                <a:chExt cx="5979227" cy="361057"/>
              </a:xfrm>
            </p:grpSpPr>
            <p:sp>
              <p:nvSpPr>
                <p:cNvPr id="139" name="양쪽 모서리가 둥근 사각형 138"/>
                <p:cNvSpPr/>
                <p:nvPr/>
              </p:nvSpPr>
              <p:spPr>
                <a:xfrm>
                  <a:off x="437448" y="4880483"/>
                  <a:ext cx="5979227" cy="360040"/>
                </a:xfrm>
                <a:prstGeom prst="round2SameRect">
                  <a:avLst>
                    <a:gd name="adj1" fmla="val 29895"/>
                    <a:gd name="adj2" fmla="val 0"/>
                  </a:avLst>
                </a:prstGeom>
                <a:solidFill>
                  <a:srgbClr val="689ECA"/>
                </a:solidFill>
                <a:ln w="12700">
                  <a:noFill/>
                </a:ln>
              </p:spPr>
              <p:txBody>
                <a:bodyPr wrap="square" lIns="40116" tIns="40116" rIns="40116" bIns="40116" anchor="ctr"/>
                <a:lstStyle/>
                <a:p>
                  <a:pPr marL="0" marR="0" lvl="0" indent="0" algn="ctr" defTabSz="1261283" rtl="0" eaLnBrk="0" fontAlgn="ctr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</a:endParaRPr>
                </a:p>
              </p:txBody>
            </p:sp>
            <p:sp>
              <p:nvSpPr>
                <p:cNvPr id="140" name="갈매기형 수장 139"/>
                <p:cNvSpPr/>
                <p:nvPr/>
              </p:nvSpPr>
              <p:spPr>
                <a:xfrm>
                  <a:off x="1533488" y="4879975"/>
                  <a:ext cx="144016" cy="361057"/>
                </a:xfrm>
                <a:prstGeom prst="chevron">
                  <a:avLst>
                    <a:gd name="adj" fmla="val 71416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95564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41" name="갈매기형 수장 140"/>
                <p:cNvSpPr/>
                <p:nvPr/>
              </p:nvSpPr>
              <p:spPr>
                <a:xfrm>
                  <a:off x="2753391" y="4879975"/>
                  <a:ext cx="144016" cy="361057"/>
                </a:xfrm>
                <a:prstGeom prst="chevron">
                  <a:avLst>
                    <a:gd name="adj" fmla="val 71416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95564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42" name="갈매기형 수장 141"/>
                <p:cNvSpPr/>
                <p:nvPr/>
              </p:nvSpPr>
              <p:spPr>
                <a:xfrm>
                  <a:off x="3973294" y="4879975"/>
                  <a:ext cx="144016" cy="361057"/>
                </a:xfrm>
                <a:prstGeom prst="chevron">
                  <a:avLst>
                    <a:gd name="adj" fmla="val 71416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95564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43" name="갈매기형 수장 142"/>
                <p:cNvSpPr/>
                <p:nvPr/>
              </p:nvSpPr>
              <p:spPr>
                <a:xfrm>
                  <a:off x="5193196" y="4879975"/>
                  <a:ext cx="144016" cy="361057"/>
                </a:xfrm>
                <a:prstGeom prst="chevron">
                  <a:avLst>
                    <a:gd name="adj" fmla="val 71416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95564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133" name="Rectangle 599"/>
              <p:cNvSpPr>
                <a:spLocks noChangeArrowheads="1"/>
              </p:cNvSpPr>
              <p:nvPr/>
            </p:nvSpPr>
            <p:spPr bwMode="auto">
              <a:xfrm>
                <a:off x="651260" y="4983559"/>
                <a:ext cx="690178" cy="153888"/>
              </a:xfrm>
              <a:prstGeom prst="rect">
                <a:avLst/>
              </a:prstGeom>
              <a:noFill/>
              <a:ln w="6350" algn="ctr">
                <a:noFill/>
                <a:round/>
                <a:headEnd/>
                <a:tailEnd/>
              </a:ln>
              <a:effectLst/>
            </p:spPr>
            <p:txBody>
              <a:bodyPr wrap="square" lIns="0" tIns="0" rIns="0" bIns="0" anchor="ctr">
                <a:spAutoFit/>
              </a:bodyPr>
              <a:lstStyle/>
              <a:p>
                <a:pPr marL="0" marR="0" lvl="0" indent="0" algn="ctr" defTabSz="1475110" rtl="0" eaLnBrk="1" fontAlgn="auto" latinLnBrk="0" hangingPunct="1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  <a:cs typeface="Arial" pitchFamily="34" charset="0"/>
                  </a:rPr>
                  <a:t>분석</a:t>
                </a: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  <a:cs typeface="Arial" pitchFamily="34" charset="0"/>
                  </a:rPr>
                  <a:t>/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  <a:cs typeface="Arial" pitchFamily="34" charset="0"/>
                  </a:rPr>
                  <a:t>진단</a:t>
                </a:r>
              </a:p>
            </p:txBody>
          </p:sp>
          <p:sp>
            <p:nvSpPr>
              <p:cNvPr id="135" name="Rectangle 599"/>
              <p:cNvSpPr>
                <a:spLocks noChangeArrowheads="1"/>
              </p:cNvSpPr>
              <p:nvPr/>
            </p:nvSpPr>
            <p:spPr bwMode="auto">
              <a:xfrm>
                <a:off x="1756594" y="4983559"/>
                <a:ext cx="917908" cy="153888"/>
              </a:xfrm>
              <a:prstGeom prst="rect">
                <a:avLst/>
              </a:prstGeom>
              <a:noFill/>
              <a:ln w="6350" algn="ctr">
                <a:noFill/>
                <a:round/>
                <a:headEnd/>
                <a:tailEnd/>
              </a:ln>
              <a:effectLst/>
            </p:spPr>
            <p:txBody>
              <a:bodyPr wrap="square" lIns="0" tIns="0" rIns="0" bIns="0" anchor="ctr">
                <a:spAutoFit/>
              </a:bodyPr>
              <a:lstStyle/>
              <a:p>
                <a:pPr marL="0" marR="0" lvl="0" indent="0" algn="ctr" defTabSz="1475110" rtl="0" eaLnBrk="1" fontAlgn="auto" latinLnBrk="0" hangingPunct="1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  <a:cs typeface="Arial" pitchFamily="34" charset="0"/>
                  </a:rPr>
                  <a:t>교육과정 선정</a:t>
                </a:r>
                <a:endPara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  <a:cs typeface="Arial" pitchFamily="34" charset="0"/>
                </a:endParaRPr>
              </a:p>
            </p:txBody>
          </p:sp>
          <p:sp>
            <p:nvSpPr>
              <p:cNvPr id="136" name="Rectangle 599"/>
              <p:cNvSpPr>
                <a:spLocks noChangeArrowheads="1"/>
              </p:cNvSpPr>
              <p:nvPr/>
            </p:nvSpPr>
            <p:spPr bwMode="auto">
              <a:xfrm>
                <a:off x="3083911" y="4983559"/>
                <a:ext cx="690178" cy="153888"/>
              </a:xfrm>
              <a:prstGeom prst="rect">
                <a:avLst/>
              </a:prstGeom>
              <a:noFill/>
              <a:ln w="6350" algn="ctr">
                <a:noFill/>
                <a:round/>
                <a:headEnd/>
                <a:tailEnd/>
              </a:ln>
              <a:effectLst/>
            </p:spPr>
            <p:txBody>
              <a:bodyPr wrap="square" lIns="0" tIns="0" rIns="0" bIns="0" anchor="ctr">
                <a:spAutoFit/>
              </a:bodyPr>
              <a:lstStyle/>
              <a:p>
                <a:pPr marL="0" marR="0" lvl="0" indent="0" algn="ctr" defTabSz="1475110" rtl="0" eaLnBrk="1" fontAlgn="auto" latinLnBrk="0" hangingPunct="1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  <a:cs typeface="Arial" pitchFamily="34" charset="0"/>
                  </a:rPr>
                  <a:t>교육 실시</a:t>
                </a:r>
              </a:p>
            </p:txBody>
          </p:sp>
          <p:sp>
            <p:nvSpPr>
              <p:cNvPr id="137" name="Rectangle 599"/>
              <p:cNvSpPr>
                <a:spLocks noChangeArrowheads="1"/>
              </p:cNvSpPr>
              <p:nvPr/>
            </p:nvSpPr>
            <p:spPr bwMode="auto">
              <a:xfrm>
                <a:off x="4302510" y="4983559"/>
                <a:ext cx="690178" cy="153888"/>
              </a:xfrm>
              <a:prstGeom prst="rect">
                <a:avLst/>
              </a:prstGeom>
              <a:noFill/>
              <a:ln w="6350" algn="ctr">
                <a:noFill/>
                <a:round/>
                <a:headEnd/>
                <a:tailEnd/>
              </a:ln>
              <a:effectLst/>
            </p:spPr>
            <p:txBody>
              <a:bodyPr wrap="square" lIns="0" tIns="0" rIns="0" bIns="0" anchor="ctr">
                <a:spAutoFit/>
              </a:bodyPr>
              <a:lstStyle/>
              <a:p>
                <a:pPr marL="0" marR="0" lvl="0" indent="0" algn="ctr" defTabSz="1475110" rtl="0" eaLnBrk="1" fontAlgn="auto" latinLnBrk="0" hangingPunct="1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  <a:cs typeface="Arial" pitchFamily="34" charset="0"/>
                  </a:rPr>
                  <a:t>만족도 평가</a:t>
                </a:r>
              </a:p>
            </p:txBody>
          </p:sp>
          <p:sp>
            <p:nvSpPr>
              <p:cNvPr id="138" name="Rectangle 599"/>
              <p:cNvSpPr>
                <a:spLocks noChangeArrowheads="1"/>
              </p:cNvSpPr>
              <p:nvPr/>
            </p:nvSpPr>
            <p:spPr bwMode="auto">
              <a:xfrm>
                <a:off x="5503261" y="4983559"/>
                <a:ext cx="690178" cy="153888"/>
              </a:xfrm>
              <a:prstGeom prst="rect">
                <a:avLst/>
              </a:prstGeom>
              <a:noFill/>
              <a:ln w="6350" algn="ctr">
                <a:noFill/>
                <a:round/>
                <a:headEnd/>
                <a:tailEnd/>
              </a:ln>
              <a:effectLst/>
            </p:spPr>
            <p:txBody>
              <a:bodyPr wrap="square" lIns="0" tIns="0" rIns="0" bIns="0" anchor="ctr">
                <a:spAutoFit/>
              </a:bodyPr>
              <a:lstStyle/>
              <a:p>
                <a:pPr marL="0" marR="0" lvl="0" indent="0" algn="ctr" defTabSz="1475110" rtl="0" eaLnBrk="1" fontAlgn="auto" latinLnBrk="0" hangingPunct="1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  <a:cs typeface="Arial" pitchFamily="34" charset="0"/>
                  </a:rPr>
                  <a:t>사후관리</a:t>
                </a:r>
              </a:p>
            </p:txBody>
          </p:sp>
        </p:grpSp>
        <p:sp>
          <p:nvSpPr>
            <p:cNvPr id="125" name="Rectangle 63"/>
            <p:cNvSpPr>
              <a:spLocks noChangeArrowheads="1"/>
            </p:cNvSpPr>
            <p:nvPr/>
          </p:nvSpPr>
          <p:spPr bwMode="auto">
            <a:xfrm>
              <a:off x="917223" y="7491671"/>
              <a:ext cx="100676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t">
              <a:spAutoFit/>
            </a:bodyPr>
            <a:lstStyle/>
            <a:p>
              <a:pPr marL="88900" marR="0" lvl="0" indent="-88900" algn="l" defTabSz="9747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20000"/>
                </a:spcAft>
                <a:buClr>
                  <a:prstClr val="white">
                    <a:lumMod val="50000"/>
                  </a:prstClr>
                </a:buClr>
                <a:buSzPct val="100000"/>
                <a:buFont typeface="Wingdings" pitchFamily="2" charset="2"/>
                <a:buChar char="§"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실무</a:t>
              </a: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TFT</a:t>
              </a: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와 협의</a:t>
              </a:r>
            </a:p>
            <a:p>
              <a:pPr marL="88900" marR="0" lvl="0" indent="-88900" algn="l" defTabSz="9747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20000"/>
                </a:spcAft>
                <a:buClr>
                  <a:prstClr val="white">
                    <a:lumMod val="50000"/>
                  </a:prstClr>
                </a:buClr>
                <a:buSzPct val="100000"/>
                <a:buFont typeface="Wingdings" pitchFamily="2" charset="2"/>
                <a:buChar char="§"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교육방안 수립</a:t>
              </a:r>
            </a:p>
            <a:p>
              <a:pPr marL="88900" marR="0" lvl="0" indent="-88900" algn="l" defTabSz="9747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20000"/>
                </a:spcAft>
                <a:buClr>
                  <a:prstClr val="white">
                    <a:lumMod val="50000"/>
                  </a:prstClr>
                </a:buClr>
                <a:buSzPct val="100000"/>
                <a:buFont typeface="Wingdings" pitchFamily="2" charset="2"/>
                <a:buChar char="§"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교육내용 선정</a:t>
              </a:r>
            </a:p>
          </p:txBody>
        </p:sp>
        <p:sp>
          <p:nvSpPr>
            <p:cNvPr id="126" name="Rectangle 63"/>
            <p:cNvSpPr>
              <a:spLocks noChangeArrowheads="1"/>
            </p:cNvSpPr>
            <p:nvPr/>
          </p:nvSpPr>
          <p:spPr bwMode="auto">
            <a:xfrm>
              <a:off x="2066451" y="7491671"/>
              <a:ext cx="1006769" cy="569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t">
              <a:spAutoFit/>
            </a:bodyPr>
            <a:lstStyle/>
            <a:p>
              <a:pPr marL="88900" marR="0" lvl="0" indent="-88900" algn="l" defTabSz="974725" rtl="0" eaLnBrk="1" fontAlgn="ctr" latinLnBrk="0" hangingPunct="1">
                <a:lnSpc>
                  <a:spcPct val="110000"/>
                </a:lnSpc>
                <a:spcBef>
                  <a:spcPts val="0"/>
                </a:spcBef>
                <a:spcAft>
                  <a:spcPct val="20000"/>
                </a:spcAft>
                <a:buClr>
                  <a:prstClr val="white">
                    <a:lumMod val="50000"/>
                  </a:prstClr>
                </a:buClr>
                <a:buSzPct val="100000"/>
                <a:buFont typeface="Wingdings" pitchFamily="2" charset="2"/>
                <a:buChar char="§"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교육대상 확정</a:t>
              </a:r>
            </a:p>
            <a:p>
              <a:pPr marL="88900" marR="0" lvl="0" indent="-88900" algn="l" defTabSz="974725" rtl="0" eaLnBrk="1" fontAlgn="ctr" latinLnBrk="0" hangingPunct="1">
                <a:lnSpc>
                  <a:spcPct val="110000"/>
                </a:lnSpc>
                <a:spcBef>
                  <a:spcPts val="0"/>
                </a:spcBef>
                <a:spcAft>
                  <a:spcPct val="20000"/>
                </a:spcAft>
                <a:buClr>
                  <a:prstClr val="white">
                    <a:lumMod val="50000"/>
                  </a:prstClr>
                </a:buClr>
                <a:buSzPct val="100000"/>
                <a:buFont typeface="Wingdings" pitchFamily="2" charset="2"/>
                <a:buChar char="§"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매뉴얼 작성</a:t>
              </a:r>
            </a:p>
            <a:p>
              <a:pPr marL="88900" marR="0" lvl="0" indent="-88900" algn="l" defTabSz="974725" rtl="0" eaLnBrk="1" fontAlgn="ctr" latinLnBrk="0" hangingPunct="1">
                <a:lnSpc>
                  <a:spcPct val="110000"/>
                </a:lnSpc>
                <a:spcBef>
                  <a:spcPts val="0"/>
                </a:spcBef>
                <a:spcAft>
                  <a:spcPct val="20000"/>
                </a:spcAft>
                <a:buClr>
                  <a:prstClr val="white">
                    <a:lumMod val="50000"/>
                  </a:prstClr>
                </a:buClr>
                <a:buSzPct val="100000"/>
                <a:buFont typeface="Wingdings" pitchFamily="2" charset="2"/>
                <a:buChar char="§"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강사 선정</a:t>
              </a:r>
            </a:p>
          </p:txBody>
        </p:sp>
        <p:sp>
          <p:nvSpPr>
            <p:cNvPr id="127" name="Rectangle 63"/>
            <p:cNvSpPr>
              <a:spLocks noChangeArrowheads="1"/>
            </p:cNvSpPr>
            <p:nvPr/>
          </p:nvSpPr>
          <p:spPr bwMode="auto">
            <a:xfrm>
              <a:off x="3334054" y="7491671"/>
              <a:ext cx="1006769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t">
              <a:spAutoFit/>
            </a:bodyPr>
            <a:lstStyle/>
            <a:p>
              <a:pPr marL="88900" marR="0" lvl="0" indent="-88900" algn="l" defTabSz="974725" rtl="0" eaLnBrk="1" fontAlgn="ctr" latinLnBrk="0" hangingPunct="1">
                <a:lnSpc>
                  <a:spcPct val="110000"/>
                </a:lnSpc>
                <a:spcBef>
                  <a:spcPts val="0"/>
                </a:spcBef>
                <a:spcAft>
                  <a:spcPct val="20000"/>
                </a:spcAft>
                <a:buClr>
                  <a:prstClr val="white">
                    <a:lumMod val="50000"/>
                  </a:prstClr>
                </a:buClr>
                <a:buSzPct val="100000"/>
                <a:buFont typeface="Wingdings" pitchFamily="2" charset="2"/>
                <a:buChar char="§"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단계별 교육 실시</a:t>
              </a:r>
            </a:p>
          </p:txBody>
        </p:sp>
        <p:sp>
          <p:nvSpPr>
            <p:cNvPr id="128" name="Rectangle 63"/>
            <p:cNvSpPr>
              <a:spLocks noChangeArrowheads="1"/>
            </p:cNvSpPr>
            <p:nvPr/>
          </p:nvSpPr>
          <p:spPr bwMode="auto">
            <a:xfrm>
              <a:off x="4596725" y="7491671"/>
              <a:ext cx="100676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t">
              <a:spAutoFit/>
            </a:bodyPr>
            <a:lstStyle/>
            <a:p>
              <a:pPr marL="88900" marR="0" lvl="0" indent="-88900" algn="l" defTabSz="974725" rtl="0" eaLnBrk="1" fontAlgn="ctr" latinLnBrk="0" hangingPunct="1">
                <a:lnSpc>
                  <a:spcPct val="110000"/>
                </a:lnSpc>
                <a:spcBef>
                  <a:spcPts val="0"/>
                </a:spcBef>
                <a:spcAft>
                  <a:spcPct val="20000"/>
                </a:spcAft>
                <a:buClr>
                  <a:prstClr val="white">
                    <a:lumMod val="50000"/>
                  </a:prstClr>
                </a:buClr>
                <a:buSzPct val="100000"/>
                <a:buFont typeface="Wingdings" pitchFamily="2" charset="2"/>
                <a:buChar char="§"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요구사항 </a:t>
              </a:r>
              <a:r>
                <a:rPr kumimoji="0" lang="ko-KR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달성확인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  <a:p>
              <a:pPr marL="88900" marR="0" lvl="0" indent="-88900" algn="l" defTabSz="974725" rtl="0" eaLnBrk="1" fontAlgn="ctr" latinLnBrk="0" hangingPunct="1">
                <a:lnSpc>
                  <a:spcPct val="110000"/>
                </a:lnSpc>
                <a:spcBef>
                  <a:spcPts val="0"/>
                </a:spcBef>
                <a:spcAft>
                  <a:spcPct val="20000"/>
                </a:spcAft>
                <a:buClr>
                  <a:prstClr val="white">
                    <a:lumMod val="50000"/>
                  </a:prstClr>
                </a:buClr>
                <a:buSzPct val="100000"/>
                <a:buFont typeface="Wingdings" pitchFamily="2" charset="2"/>
                <a:buChar char="§"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교육평가</a:t>
              </a:r>
            </a:p>
          </p:txBody>
        </p:sp>
        <p:sp>
          <p:nvSpPr>
            <p:cNvPr id="129" name="Rectangle 63"/>
            <p:cNvSpPr>
              <a:spLocks noChangeArrowheads="1"/>
            </p:cNvSpPr>
            <p:nvPr/>
          </p:nvSpPr>
          <p:spPr bwMode="auto">
            <a:xfrm>
              <a:off x="5864329" y="7491671"/>
              <a:ext cx="100676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t">
              <a:spAutoFit/>
            </a:bodyPr>
            <a:lstStyle/>
            <a:p>
              <a:pPr marL="88900" marR="0" lvl="0" indent="-88900" algn="l" defTabSz="974725" rtl="0" eaLnBrk="1" fontAlgn="ctr" latinLnBrk="0" hangingPunct="1">
                <a:lnSpc>
                  <a:spcPct val="110000"/>
                </a:lnSpc>
                <a:spcBef>
                  <a:spcPts val="0"/>
                </a:spcBef>
                <a:spcAft>
                  <a:spcPct val="20000"/>
                </a:spcAft>
                <a:buClr>
                  <a:prstClr val="white">
                    <a:lumMod val="50000"/>
                  </a:prstClr>
                </a:buClr>
                <a:buSzPct val="100000"/>
                <a:buFont typeface="Wingdings" pitchFamily="2" charset="2"/>
                <a:buChar char="§"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교육평가 분석</a:t>
              </a:r>
            </a:p>
            <a:p>
              <a:pPr marL="88900" marR="0" lvl="0" indent="-88900" algn="l" defTabSz="974725" rtl="0" eaLnBrk="1" fontAlgn="ctr" latinLnBrk="0" hangingPunct="1">
                <a:lnSpc>
                  <a:spcPct val="110000"/>
                </a:lnSpc>
                <a:spcBef>
                  <a:spcPts val="0"/>
                </a:spcBef>
                <a:spcAft>
                  <a:spcPct val="20000"/>
                </a:spcAft>
                <a:buClr>
                  <a:prstClr val="white">
                    <a:lumMod val="50000"/>
                  </a:prstClr>
                </a:buClr>
                <a:buSzPct val="100000"/>
                <a:buFont typeface="Wingdings" pitchFamily="2" charset="2"/>
                <a:buChar char="§"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추가교육 여부확인</a:t>
              </a:r>
            </a:p>
          </p:txBody>
        </p:sp>
      </p:grpSp>
      <p:grpSp>
        <p:nvGrpSpPr>
          <p:cNvPr id="149" name="그룹 148"/>
          <p:cNvGrpSpPr/>
          <p:nvPr/>
        </p:nvGrpSpPr>
        <p:grpSpPr>
          <a:xfrm>
            <a:off x="504267" y="7806796"/>
            <a:ext cx="6632356" cy="2173814"/>
            <a:chOff x="9133531" y="7899400"/>
            <a:chExt cx="6122988" cy="2201861"/>
          </a:xfrm>
        </p:grpSpPr>
        <p:sp>
          <p:nvSpPr>
            <p:cNvPr id="151" name="Line 22"/>
            <p:cNvSpPr>
              <a:spLocks noChangeShapeType="1"/>
            </p:cNvSpPr>
            <p:nvPr/>
          </p:nvSpPr>
          <p:spPr bwMode="gray">
            <a:xfrm flipH="1">
              <a:off x="13046719" y="8188325"/>
              <a:ext cx="534987" cy="0"/>
            </a:xfrm>
            <a:prstGeom prst="line">
              <a:avLst/>
            </a:prstGeom>
            <a:noFill/>
            <a:ln w="6350" cap="rnd">
              <a:solidFill>
                <a:schemeClr val="bg1">
                  <a:lumMod val="50000"/>
                </a:schemeClr>
              </a:solidFill>
              <a:round/>
              <a:headEnd/>
              <a:tailEnd type="triangle" w="sm" len="sm"/>
            </a:ln>
            <a:extLst/>
          </p:spPr>
          <p:txBody>
            <a:bodyPr lIns="101892" tIns="50948" rIns="101892" bIns="50948" rtlCol="0" anchor="ctr"/>
            <a:lstStyle/>
            <a:p>
              <a:pPr marL="0" marR="0" lvl="0" indent="0" algn="ctr" defTabSz="9955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x고딕 M" pitchFamily="18" charset="-127"/>
                <a:ea typeface="Rix고딕 M" pitchFamily="18" charset="-127"/>
                <a:cs typeface="+mn-cs"/>
              </a:endParaRPr>
            </a:p>
          </p:txBody>
        </p:sp>
        <p:sp>
          <p:nvSpPr>
            <p:cNvPr id="152" name="Rectangle 23"/>
            <p:cNvSpPr>
              <a:spLocks noChangeArrowheads="1"/>
            </p:cNvSpPr>
            <p:nvPr/>
          </p:nvSpPr>
          <p:spPr bwMode="gray">
            <a:xfrm>
              <a:off x="9133531" y="9704386"/>
              <a:ext cx="1676400" cy="396875"/>
            </a:xfrm>
            <a:prstGeom prst="rect">
              <a:avLst/>
            </a:prstGeom>
            <a:blipFill dpi="0" rotWithShape="1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bg1">
                  <a:lumMod val="85000"/>
                </a:schemeClr>
              </a:solidFill>
            </a:ln>
            <a:effectLst>
              <a:outerShdw dist="25400" dir="5400000" algn="t" rotWithShape="0">
                <a:schemeClr val="bg1">
                  <a:lumMod val="50000"/>
                  <a:alpha val="40000"/>
                </a:schemeClr>
              </a:out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6350"/>
              </a:sp3d>
            </a:bodyPr>
            <a:lstStyle/>
            <a:p>
              <a:pPr algn="ctr"/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구축 후 시스템 안정화 기간</a:t>
              </a:r>
            </a:p>
          </p:txBody>
        </p:sp>
        <p:sp>
          <p:nvSpPr>
            <p:cNvPr id="153" name="TextBox 30"/>
            <p:cNvSpPr txBox="1">
              <a:spLocks noChangeArrowheads="1"/>
            </p:cNvSpPr>
            <p:nvPr/>
          </p:nvSpPr>
          <p:spPr bwMode="gray">
            <a:xfrm>
              <a:off x="14191306" y="8606483"/>
              <a:ext cx="192386" cy="1558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 marL="133350" indent="-1333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marL="133350" marR="0" lvl="0" indent="-133350" algn="l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Rix모던고딕 L" pitchFamily="18" charset="-127"/>
                <a:buNone/>
                <a:tabLst/>
                <a:defRPr/>
              </a:pPr>
              <a:r>
                <a:rPr kumimoji="1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Yes</a:t>
              </a:r>
            </a:p>
          </p:txBody>
        </p:sp>
        <p:sp>
          <p:nvSpPr>
            <p:cNvPr id="154" name="Rectangle 225"/>
            <p:cNvSpPr>
              <a:spLocks noChangeArrowheads="1"/>
            </p:cNvSpPr>
            <p:nvPr/>
          </p:nvSpPr>
          <p:spPr bwMode="gray">
            <a:xfrm>
              <a:off x="11363969" y="8096250"/>
              <a:ext cx="1676400" cy="361950"/>
            </a:xfrm>
            <a:prstGeom prst="rect">
              <a:avLst/>
            </a:prstGeom>
            <a:blipFill dpi="0" rotWithShape="1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bg1">
                  <a:lumMod val="85000"/>
                </a:schemeClr>
              </a:solidFill>
            </a:ln>
            <a:effectLst>
              <a:outerShdw dist="25400" dir="5400000" algn="t" rotWithShape="0">
                <a:schemeClr val="bg1">
                  <a:lumMod val="50000"/>
                  <a:alpha val="40000"/>
                </a:schemeClr>
              </a:out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6350"/>
              </a:sp3d>
            </a:bodyPr>
            <a:lstStyle/>
            <a:p>
              <a:pPr algn="ctr"/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교육대상자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/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내용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/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시기 등</a:t>
              </a:r>
            </a:p>
          </p:txBody>
        </p:sp>
        <p:sp>
          <p:nvSpPr>
            <p:cNvPr id="155" name="Rectangle 226" descr="01_0001_Hue_Saturation-1-copy-4"/>
            <p:cNvSpPr>
              <a:spLocks noChangeArrowheads="1"/>
            </p:cNvSpPr>
            <p:nvPr/>
          </p:nvSpPr>
          <p:spPr bwMode="gray">
            <a:xfrm>
              <a:off x="9133531" y="8694738"/>
              <a:ext cx="1677988" cy="207962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85000"/>
                </a:schemeClr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indent="-197040" algn="ctr" defTabSz="914400"/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교육 내용</a:t>
              </a:r>
            </a:p>
          </p:txBody>
        </p:sp>
        <p:sp>
          <p:nvSpPr>
            <p:cNvPr id="156" name="Rectangle 227"/>
            <p:cNvSpPr>
              <a:spLocks noChangeArrowheads="1"/>
            </p:cNvSpPr>
            <p:nvPr/>
          </p:nvSpPr>
          <p:spPr bwMode="gray">
            <a:xfrm>
              <a:off x="9133531" y="8882063"/>
              <a:ext cx="1676400" cy="549275"/>
            </a:xfrm>
            <a:prstGeom prst="rect">
              <a:avLst/>
            </a:prstGeom>
            <a:blipFill dpi="0" rotWithShape="1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bg1">
                  <a:lumMod val="85000"/>
                </a:schemeClr>
              </a:solidFill>
            </a:ln>
            <a:effectLst>
              <a:outerShdw dist="25400" dir="5400000" algn="t" rotWithShape="0">
                <a:schemeClr val="bg1">
                  <a:lumMod val="50000"/>
                  <a:alpha val="40000"/>
                </a:schemeClr>
              </a:out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6350"/>
              </a:sp3d>
            </a:bodyPr>
            <a:lstStyle/>
            <a:p>
              <a:pPr algn="ctr"/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시스템 전반 이해</a:t>
              </a:r>
            </a:p>
            <a:p>
              <a:pPr algn="ctr"/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시스템 운영 및 관리</a:t>
              </a:r>
            </a:p>
            <a:p>
              <a:pPr algn="ctr"/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시스템 업무처리 프로세스</a:t>
              </a:r>
            </a:p>
          </p:txBody>
        </p:sp>
        <p:sp>
          <p:nvSpPr>
            <p:cNvPr id="157" name="Rectangle 228" descr="01_0001_Hue_Saturation-1-copy-4"/>
            <p:cNvSpPr>
              <a:spLocks noChangeArrowheads="1"/>
            </p:cNvSpPr>
            <p:nvPr/>
          </p:nvSpPr>
          <p:spPr bwMode="gray">
            <a:xfrm>
              <a:off x="9133531" y="9520238"/>
              <a:ext cx="1677988" cy="207962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85000"/>
                </a:schemeClr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indent="-197040" algn="ctr" defTabSz="914400"/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교육 시기</a:t>
              </a:r>
            </a:p>
          </p:txBody>
        </p:sp>
        <p:sp>
          <p:nvSpPr>
            <p:cNvPr id="161" name="Rectangle 229"/>
            <p:cNvSpPr>
              <a:spLocks noChangeArrowheads="1"/>
            </p:cNvSpPr>
            <p:nvPr/>
          </p:nvSpPr>
          <p:spPr bwMode="gray">
            <a:xfrm>
              <a:off x="11363969" y="9704388"/>
              <a:ext cx="1676400" cy="395287"/>
            </a:xfrm>
            <a:prstGeom prst="rect">
              <a:avLst/>
            </a:prstGeom>
            <a:blipFill dpi="0" rotWithShape="1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bg1">
                  <a:lumMod val="85000"/>
                </a:schemeClr>
              </a:solidFill>
            </a:ln>
            <a:effectLst>
              <a:outerShdw dist="25400" dir="5400000" algn="t" rotWithShape="0">
                <a:schemeClr val="bg1">
                  <a:lumMod val="50000"/>
                  <a:alpha val="40000"/>
                </a:schemeClr>
              </a:out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6350"/>
              </a:sp3d>
            </a:bodyPr>
            <a:lstStyle/>
            <a:p>
              <a:pPr algn="ctr"/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교육대상자 별로 교육실시</a:t>
              </a:r>
            </a:p>
          </p:txBody>
        </p:sp>
        <p:sp>
          <p:nvSpPr>
            <p:cNvPr id="162" name="Rectangle 230"/>
            <p:cNvSpPr>
              <a:spLocks noChangeArrowheads="1"/>
            </p:cNvSpPr>
            <p:nvPr/>
          </p:nvSpPr>
          <p:spPr bwMode="gray">
            <a:xfrm>
              <a:off x="13578531" y="8096250"/>
              <a:ext cx="1676400" cy="395288"/>
            </a:xfrm>
            <a:prstGeom prst="rect">
              <a:avLst/>
            </a:prstGeom>
            <a:blipFill dpi="0" rotWithShape="1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bg1">
                  <a:lumMod val="85000"/>
                </a:schemeClr>
              </a:solidFill>
            </a:ln>
            <a:effectLst>
              <a:outerShdw dist="25400" dir="5400000" algn="t" rotWithShape="0">
                <a:schemeClr val="bg1">
                  <a:lumMod val="50000"/>
                  <a:alpha val="40000"/>
                </a:schemeClr>
              </a:out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6350"/>
              </a:sp3d>
            </a:bodyPr>
            <a:lstStyle/>
            <a:p>
              <a:pPr algn="ctr"/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교육과정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/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방법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/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강사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/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매뉴얼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/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만족도 확인</a:t>
              </a:r>
            </a:p>
          </p:txBody>
        </p:sp>
        <p:sp>
          <p:nvSpPr>
            <p:cNvPr id="163" name="Rectangle 231" descr="01_0001_Hue_Saturation-1-copy-4"/>
            <p:cNvSpPr>
              <a:spLocks noChangeArrowheads="1"/>
            </p:cNvSpPr>
            <p:nvPr/>
          </p:nvSpPr>
          <p:spPr bwMode="gray">
            <a:xfrm>
              <a:off x="13578531" y="9520238"/>
              <a:ext cx="1677988" cy="207962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85000"/>
                </a:schemeClr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indent="-197040" algn="ctr" defTabSz="914400"/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교육 보고서</a:t>
              </a:r>
            </a:p>
          </p:txBody>
        </p:sp>
        <p:sp>
          <p:nvSpPr>
            <p:cNvPr id="164" name="Rectangle 232"/>
            <p:cNvSpPr>
              <a:spLocks noChangeArrowheads="1"/>
            </p:cNvSpPr>
            <p:nvPr/>
          </p:nvSpPr>
          <p:spPr bwMode="gray">
            <a:xfrm>
              <a:off x="13578531" y="9704388"/>
              <a:ext cx="1676400" cy="395287"/>
            </a:xfrm>
            <a:prstGeom prst="rect">
              <a:avLst/>
            </a:prstGeom>
            <a:blipFill dpi="0" rotWithShape="1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bg1">
                  <a:lumMod val="85000"/>
                </a:schemeClr>
              </a:solidFill>
            </a:ln>
            <a:effectLst>
              <a:outerShdw dist="25400" dir="5400000" algn="t" rotWithShape="0">
                <a:schemeClr val="bg1">
                  <a:lumMod val="50000"/>
                  <a:alpha val="40000"/>
                </a:schemeClr>
              </a:out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6350"/>
              </a:sp3d>
            </a:bodyPr>
            <a:lstStyle/>
            <a:p>
              <a:pPr algn="ctr"/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교육 후 보고서 작성 </a:t>
              </a:r>
            </a:p>
          </p:txBody>
        </p:sp>
        <p:sp>
          <p:nvSpPr>
            <p:cNvPr id="165" name="TextBox 163"/>
            <p:cNvSpPr txBox="1">
              <a:spLocks noChangeArrowheads="1"/>
            </p:cNvSpPr>
            <p:nvPr/>
          </p:nvSpPr>
          <p:spPr bwMode="gray">
            <a:xfrm>
              <a:off x="13354694" y="8015932"/>
              <a:ext cx="150949" cy="1558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 marL="133350" indent="-1333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marL="133350" marR="0" lvl="0" indent="-133350" algn="l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Rix모던고딕 L" pitchFamily="18" charset="-127"/>
                <a:buNone/>
                <a:tabLst/>
                <a:defRPr/>
              </a:pPr>
              <a:r>
                <a:rPr kumimoji="1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No</a:t>
              </a:r>
            </a:p>
          </p:txBody>
        </p:sp>
        <p:sp>
          <p:nvSpPr>
            <p:cNvPr id="166" name="Rectangle 234" descr="01_0001_Hue_Saturation-1-copy-4"/>
            <p:cNvSpPr>
              <a:spLocks noChangeArrowheads="1"/>
            </p:cNvSpPr>
            <p:nvPr/>
          </p:nvSpPr>
          <p:spPr bwMode="gray">
            <a:xfrm>
              <a:off x="11363969" y="7899400"/>
              <a:ext cx="1677987" cy="207963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85000"/>
                </a:schemeClr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indent="-197040" algn="ctr" defTabSz="914400"/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계획수립</a:t>
              </a:r>
            </a:p>
          </p:txBody>
        </p:sp>
        <p:sp>
          <p:nvSpPr>
            <p:cNvPr id="167" name="Rectangle 235" descr="01_0001_Hue_Saturation-1-copy-4"/>
            <p:cNvSpPr>
              <a:spLocks noChangeArrowheads="1"/>
            </p:cNvSpPr>
            <p:nvPr/>
          </p:nvSpPr>
          <p:spPr bwMode="gray">
            <a:xfrm>
              <a:off x="13576944" y="7899400"/>
              <a:ext cx="1677987" cy="207963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85000"/>
                </a:schemeClr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indent="-197040" algn="ctr" defTabSz="914400"/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만족도 평가</a:t>
              </a:r>
            </a:p>
          </p:txBody>
        </p:sp>
        <p:sp>
          <p:nvSpPr>
            <p:cNvPr id="168" name="Rectangle 236" descr="01_0001_Hue_Saturation-1-copy-4"/>
            <p:cNvSpPr>
              <a:spLocks noChangeArrowheads="1"/>
            </p:cNvSpPr>
            <p:nvPr/>
          </p:nvSpPr>
          <p:spPr bwMode="gray">
            <a:xfrm>
              <a:off x="11363969" y="9520238"/>
              <a:ext cx="1677987" cy="207962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85000"/>
                </a:schemeClr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indent="-197040" algn="ctr" defTabSz="914400"/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교육실시</a:t>
              </a:r>
            </a:p>
          </p:txBody>
        </p:sp>
        <p:sp>
          <p:nvSpPr>
            <p:cNvPr id="169" name="Line 237"/>
            <p:cNvSpPr>
              <a:spLocks noChangeShapeType="1"/>
            </p:cNvSpPr>
            <p:nvPr/>
          </p:nvSpPr>
          <p:spPr bwMode="gray">
            <a:xfrm>
              <a:off x="10798819" y="8277225"/>
              <a:ext cx="576262" cy="0"/>
            </a:xfrm>
            <a:prstGeom prst="line">
              <a:avLst/>
            </a:prstGeom>
            <a:noFill/>
            <a:ln w="6350" cap="rnd">
              <a:solidFill>
                <a:schemeClr val="bg1">
                  <a:lumMod val="50000"/>
                </a:schemeClr>
              </a:solidFill>
              <a:round/>
              <a:headEnd/>
              <a:tailEnd type="triangle" w="sm" len="sm"/>
            </a:ln>
            <a:extLst/>
          </p:spPr>
          <p:txBody>
            <a:bodyPr lIns="101892" tIns="50948" rIns="101892" bIns="50948" rtlCol="0" anchor="ctr"/>
            <a:lstStyle/>
            <a:p>
              <a:pPr marL="0" marR="0" lvl="0" indent="0" algn="ctr" defTabSz="9955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x고딕 M" pitchFamily="18" charset="-127"/>
                <a:ea typeface="Rix고딕 M" pitchFamily="18" charset="-127"/>
                <a:cs typeface="+mn-cs"/>
              </a:endParaRPr>
            </a:p>
          </p:txBody>
        </p:sp>
        <p:cxnSp>
          <p:nvCxnSpPr>
            <p:cNvPr id="170" name="AutoShape 238"/>
            <p:cNvCxnSpPr>
              <a:cxnSpLocks noChangeShapeType="1"/>
            </p:cNvCxnSpPr>
            <p:nvPr/>
          </p:nvCxnSpPr>
          <p:spPr bwMode="gray">
            <a:xfrm flipV="1">
              <a:off x="10809931" y="8277225"/>
              <a:ext cx="554038" cy="879475"/>
            </a:xfrm>
            <a:prstGeom prst="bentConnector3">
              <a:avLst>
                <a:gd name="adj1" fmla="val 49856"/>
              </a:avLst>
            </a:prstGeom>
            <a:noFill/>
            <a:ln w="6350" cap="rnd">
              <a:solidFill>
                <a:schemeClr val="bg1">
                  <a:lumMod val="50000"/>
                </a:schemeClr>
              </a:solidFill>
              <a:round/>
              <a:headEnd/>
              <a:tailEnd type="triangle" w="sm" len="sm"/>
            </a:ln>
            <a:extLst/>
          </p:spPr>
        </p:cxnSp>
        <p:cxnSp>
          <p:nvCxnSpPr>
            <p:cNvPr id="171" name="AutoShape 239"/>
            <p:cNvCxnSpPr>
              <a:cxnSpLocks noChangeShapeType="1"/>
            </p:cNvCxnSpPr>
            <p:nvPr/>
          </p:nvCxnSpPr>
          <p:spPr bwMode="gray">
            <a:xfrm flipV="1">
              <a:off x="10809931" y="8277225"/>
              <a:ext cx="554038" cy="1625600"/>
            </a:xfrm>
            <a:prstGeom prst="bentConnector3">
              <a:avLst>
                <a:gd name="adj1" fmla="val 49856"/>
              </a:avLst>
            </a:prstGeom>
            <a:noFill/>
            <a:ln w="6350" cap="rnd">
              <a:solidFill>
                <a:schemeClr val="bg1">
                  <a:lumMod val="50000"/>
                </a:schemeClr>
              </a:solidFill>
              <a:round/>
              <a:headEnd/>
              <a:tailEnd type="triangle" w="sm" len="sm"/>
            </a:ln>
            <a:extLst/>
          </p:spPr>
        </p:cxnSp>
        <p:cxnSp>
          <p:nvCxnSpPr>
            <p:cNvPr id="172" name="AutoShape 240"/>
            <p:cNvCxnSpPr>
              <a:cxnSpLocks noChangeShapeType="1"/>
            </p:cNvCxnSpPr>
            <p:nvPr/>
          </p:nvCxnSpPr>
          <p:spPr bwMode="gray">
            <a:xfrm>
              <a:off x="12202169" y="8458200"/>
              <a:ext cx="1587" cy="1062038"/>
            </a:xfrm>
            <a:prstGeom prst="straightConnector1">
              <a:avLst/>
            </a:prstGeom>
            <a:noFill/>
            <a:ln w="6350" cap="rnd">
              <a:solidFill>
                <a:schemeClr val="bg1">
                  <a:lumMod val="50000"/>
                </a:schemeClr>
              </a:solidFill>
              <a:round/>
              <a:headEnd/>
              <a:tailEnd type="triangle" w="sm" len="sm"/>
            </a:ln>
            <a:extLst/>
          </p:spPr>
        </p:cxnSp>
        <p:cxnSp>
          <p:nvCxnSpPr>
            <p:cNvPr id="173" name="AutoShape 241"/>
            <p:cNvCxnSpPr>
              <a:cxnSpLocks noChangeShapeType="1"/>
            </p:cNvCxnSpPr>
            <p:nvPr/>
          </p:nvCxnSpPr>
          <p:spPr bwMode="gray">
            <a:xfrm flipV="1">
              <a:off x="13040369" y="8294688"/>
              <a:ext cx="538162" cy="1608137"/>
            </a:xfrm>
            <a:prstGeom prst="bentConnector3">
              <a:avLst>
                <a:gd name="adj1" fmla="val 49852"/>
              </a:avLst>
            </a:prstGeom>
            <a:noFill/>
            <a:ln w="6350" cap="rnd">
              <a:solidFill>
                <a:schemeClr val="bg1">
                  <a:lumMod val="50000"/>
                </a:schemeClr>
              </a:solidFill>
              <a:round/>
              <a:headEnd/>
              <a:tailEnd type="triangle" w="sm" len="sm"/>
            </a:ln>
            <a:extLst/>
          </p:spPr>
        </p:cxnSp>
        <p:cxnSp>
          <p:nvCxnSpPr>
            <p:cNvPr id="174" name="AutoShape 242"/>
            <p:cNvCxnSpPr>
              <a:cxnSpLocks noChangeShapeType="1"/>
            </p:cNvCxnSpPr>
            <p:nvPr/>
          </p:nvCxnSpPr>
          <p:spPr bwMode="gray">
            <a:xfrm>
              <a:off x="14416731" y="8491538"/>
              <a:ext cx="1588" cy="1028700"/>
            </a:xfrm>
            <a:prstGeom prst="straightConnector1">
              <a:avLst/>
            </a:prstGeom>
            <a:noFill/>
            <a:ln w="6350" cap="rnd">
              <a:solidFill>
                <a:schemeClr val="bg1">
                  <a:lumMod val="50000"/>
                </a:schemeClr>
              </a:solidFill>
              <a:round/>
              <a:headEnd/>
              <a:tailEnd type="triangle" w="sm" len="sm"/>
            </a:ln>
            <a:extLst/>
          </p:spPr>
        </p:cxnSp>
        <p:sp>
          <p:nvSpPr>
            <p:cNvPr id="175" name="Rectangle 243"/>
            <p:cNvSpPr>
              <a:spLocks noChangeArrowheads="1"/>
            </p:cNvSpPr>
            <p:nvPr/>
          </p:nvSpPr>
          <p:spPr bwMode="gray">
            <a:xfrm>
              <a:off x="9133531" y="8096250"/>
              <a:ext cx="1676400" cy="547688"/>
            </a:xfrm>
            <a:prstGeom prst="rect">
              <a:avLst/>
            </a:prstGeom>
            <a:blipFill dpi="0" rotWithShape="1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bg1">
                  <a:lumMod val="85000"/>
                </a:schemeClr>
              </a:solidFill>
            </a:ln>
            <a:effectLst>
              <a:outerShdw dist="25400" dir="5400000" algn="t" rotWithShape="0">
                <a:schemeClr val="bg1">
                  <a:lumMod val="50000"/>
                  <a:alpha val="40000"/>
                </a:schemeClr>
              </a:out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6350"/>
              </a:sp3d>
            </a:bodyPr>
            <a:lstStyle/>
            <a:p>
              <a:pPr algn="ctr"/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관리자</a:t>
              </a:r>
            </a:p>
            <a:p>
              <a:pPr algn="ctr"/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운영자</a:t>
              </a:r>
            </a:p>
            <a:p>
              <a:pPr algn="ctr"/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사용자</a:t>
              </a:r>
            </a:p>
          </p:txBody>
        </p:sp>
        <p:sp>
          <p:nvSpPr>
            <p:cNvPr id="176" name="Rectangle 244" descr="01_0001_Hue_Saturation-1-copy-4"/>
            <p:cNvSpPr>
              <a:spLocks noChangeArrowheads="1"/>
            </p:cNvSpPr>
            <p:nvPr/>
          </p:nvSpPr>
          <p:spPr bwMode="gray">
            <a:xfrm>
              <a:off x="9133531" y="7899400"/>
              <a:ext cx="1677988" cy="207963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85000"/>
                </a:schemeClr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indent="-197040" algn="ctr" defTabSz="914400"/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교육 대상자</a:t>
              </a:r>
            </a:p>
          </p:txBody>
        </p:sp>
      </p:grpSp>
      <p:graphicFrame>
        <p:nvGraphicFramePr>
          <p:cNvPr id="68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863488"/>
              </p:ext>
            </p:extLst>
          </p:nvPr>
        </p:nvGraphicFramePr>
        <p:xfrm>
          <a:off x="354096" y="3409357"/>
          <a:ext cx="6846803" cy="2550426"/>
        </p:xfrm>
        <a:graphic>
          <a:graphicData uri="http://schemas.openxmlformats.org/drawingml/2006/table">
            <a:tbl>
              <a:tblPr/>
              <a:tblGrid>
                <a:gridCol w="5521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784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400080997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xmlns="" val="221261205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317402739"/>
                    </a:ext>
                  </a:extLst>
                </a:gridCol>
                <a:gridCol w="683964">
                  <a:extLst>
                    <a:ext uri="{9D8B030D-6E8A-4147-A177-3AD203B41FA5}">
                      <a16:colId xmlns:a16="http://schemas.microsoft.com/office/drawing/2014/main" xmlns="" val="87053720"/>
                    </a:ext>
                  </a:extLst>
                </a:gridCol>
              </a:tblGrid>
              <a:tr h="164747">
                <a:tc>
                  <a:txBody>
                    <a:bodyPr/>
                    <a:lstStyle/>
                    <a:p>
                      <a:pPr marL="0" marR="0" lvl="0" indent="0" algn="ctr" defTabSz="995363" rtl="0" eaLnBrk="1" fontAlgn="base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대상</a:t>
                      </a:r>
                    </a:p>
                  </a:txBody>
                  <a:tcPr marL="90000" marR="90000" marT="46800" marB="468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23825" marR="0" lvl="1" indent="0" algn="ctr" defTabSz="10191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5F5F5F"/>
                        </a:buClr>
                        <a:buSzPct val="80000"/>
                        <a:buFont typeface="Rix모던고딕 L" pitchFamily="18" charset="-127"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교육내용</a:t>
                      </a: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교육자료</a:t>
                      </a: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교육방법</a:t>
                      </a: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교육장소</a:t>
                      </a:r>
                      <a:endParaRPr kumimoji="1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교육기간</a:t>
                      </a:r>
                      <a:endParaRPr kumimoji="1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27450">
                <a:tc>
                  <a:txBody>
                    <a:bodyPr/>
                    <a:lstStyle>
                      <a:lvl1pPr marL="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4572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9144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3716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18288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2860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7432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2004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6576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관리자</a:t>
                      </a:r>
                    </a:p>
                  </a:txBody>
                  <a:tcPr marL="72000" marR="7200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92075" indent="-92075" algn="l" defTabSz="1019175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220663" indent="-96838" algn="l" defTabSz="1019175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522288" indent="-109538" algn="l" defTabSz="1019175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952500" algn="l" defTabSz="1019175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1152525" algn="l" defTabSz="1019175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1609725" algn="l" defTabSz="1019175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066925" algn="l" defTabSz="1019175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2524125" algn="l" defTabSz="1019175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2981325" algn="l" defTabSz="1019175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85725" marR="0" lvl="0" indent="-85725" algn="l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8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시스템에 대한 전반적인 이해와 시스템을 통한</a:t>
                      </a:r>
                      <a:b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</a:b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초기운영의 성공적인 진입을 위한 관리자로서의 역할 교육</a:t>
                      </a:r>
                    </a:p>
                    <a:p>
                      <a:pPr marL="220663" marR="0" lvl="1" indent="-96838" algn="l" defTabSz="10191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5F5F5F"/>
                        </a:buClr>
                        <a:buSzPct val="80000"/>
                        <a:buFont typeface="Rix모던고딕 L" pitchFamily="18" charset="-127"/>
                        <a:buChar char="-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고등학교 입학전형 시스템개요</a:t>
                      </a:r>
                    </a:p>
                    <a:p>
                      <a:pPr marL="220663" marR="0" lvl="1" indent="-96838" algn="l" defTabSz="10191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5F5F5F"/>
                        </a:buClr>
                        <a:buSzPct val="80000"/>
                        <a:buFont typeface="Rix모던고딕 L" pitchFamily="18" charset="-127"/>
                        <a:buChar char="-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시스템 백업 및 장애복구처리</a:t>
                      </a:r>
                    </a:p>
                    <a:p>
                      <a:pPr marL="85725" marR="0" lvl="0" indent="-85725" algn="l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8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운영방법 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·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장애조치방법</a:t>
                      </a:r>
                    </a:p>
                    <a:p>
                      <a:pPr marL="220663" marR="0" lvl="1" indent="-96838" algn="l" defTabSz="10191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5F5F5F"/>
                        </a:buClr>
                        <a:buSzPct val="80000"/>
                        <a:buFont typeface="Rix모던고딕 L" pitchFamily="18" charset="-127"/>
                        <a:buChar char="-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시스템 보안 및 사용자 관리</a:t>
                      </a:r>
                    </a:p>
                    <a:p>
                      <a:pPr marL="220663" marR="0" lvl="1" indent="-96838" algn="l" defTabSz="10191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5F5F5F"/>
                        </a:buClr>
                        <a:buSzPct val="80000"/>
                        <a:buFont typeface="Rix모던고딕 L" pitchFamily="18" charset="-127"/>
                        <a:buChar char="-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관리도구에 대한 이해 및 운영ㆍ관리 방법</a:t>
                      </a:r>
                    </a:p>
                    <a:p>
                      <a:pPr marL="220663" marR="0" lvl="1" indent="-96838" algn="l" defTabSz="10191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5F5F5F"/>
                        </a:buClr>
                        <a:buSzPct val="80000"/>
                        <a:buFont typeface="Rix모던고딕 L" pitchFamily="18" charset="-127"/>
                        <a:buChar char="-"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H/W, S/W,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네트워크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데이터베이스 운영 등에 대한 이해 및 운영관리</a:t>
                      </a: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4572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9144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3716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18288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2860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7432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2004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6576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매뉴얼 및</a:t>
                      </a:r>
                      <a:b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</a:b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교육자료</a:t>
                      </a: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4572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9144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3716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18288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2860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7432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2004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6576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집합교육</a:t>
                      </a: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4572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9144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3716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18288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2860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7432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2004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6576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운영자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PC</a:t>
                      </a: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4572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9144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3716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18288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2860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7432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2004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6576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1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일</a:t>
                      </a:r>
                      <a:b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</a:b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차후조정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)</a:t>
                      </a: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1326">
                <a:tc>
                  <a:txBody>
                    <a:bodyPr/>
                    <a:lstStyle>
                      <a:lvl1pPr marL="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4572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9144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3716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18288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2860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7432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2004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6576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운영자</a:t>
                      </a:r>
                    </a:p>
                  </a:txBody>
                  <a:tcPr marL="72000" marR="7200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92075" indent="-92075" algn="l" defTabSz="1019175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220663" indent="-96838" algn="l" defTabSz="1019175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522288" indent="-109538" algn="l" defTabSz="1019175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952500" algn="l" defTabSz="1019175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1152525" algn="l" defTabSz="1019175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1609725" algn="l" defTabSz="1019175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066925" algn="l" defTabSz="1019175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2524125" algn="l" defTabSz="1019175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2981325" algn="l" defTabSz="1019175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85725" marR="0" lvl="0" indent="-85725" algn="l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8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전산담당자 대상 시스템운영 및 관리에 필요한</a:t>
                      </a:r>
                      <a:b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</a:b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전문 교육</a:t>
                      </a:r>
                    </a:p>
                    <a:p>
                      <a:pPr marL="220663" marR="0" lvl="1" indent="-96838" algn="l" defTabSz="10191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5F5F5F"/>
                        </a:buClr>
                        <a:buSzPct val="80000"/>
                        <a:buFont typeface="Rix모던고딕 L" pitchFamily="18" charset="-127"/>
                        <a:buChar char="-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정보시스템 개발 소스</a:t>
                      </a: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4572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9144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3716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18288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2860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7432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2004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6576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매뉴얼 및</a:t>
                      </a:r>
                      <a:b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</a:b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교육자료</a:t>
                      </a: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4572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9144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3716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18288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2860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7432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2004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6576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집합교육</a:t>
                      </a: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4572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9144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3716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18288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2860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7432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2004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6576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교육장</a:t>
                      </a:r>
                      <a:b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</a:b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별도협의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)</a:t>
                      </a: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4572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9144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3716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18288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2860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7432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2004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6576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1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일</a:t>
                      </a:r>
                      <a:b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</a:b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차후조정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)</a:t>
                      </a: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35733396"/>
                  </a:ext>
                </a:extLst>
              </a:tr>
              <a:tr h="361326">
                <a:tc>
                  <a:txBody>
                    <a:bodyPr/>
                    <a:lstStyle>
                      <a:lvl1pPr marL="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4572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9144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3716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18288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2860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7432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2004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6576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사용자</a:t>
                      </a:r>
                    </a:p>
                  </a:txBody>
                  <a:tcPr marL="72000" marR="7200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92075" indent="-92075" algn="l" defTabSz="1019175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220663" indent="-96838" algn="l" defTabSz="1019175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522288" indent="-109538" algn="l" defTabSz="1019175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952500" algn="l" defTabSz="1019175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1152525" algn="l" defTabSz="1019175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1609725" algn="l" defTabSz="1019175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066925" algn="l" defTabSz="1019175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2524125" algn="l" defTabSz="1019175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2981325" algn="l" defTabSz="1019175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85725" marR="0" lvl="0" indent="-85725" algn="l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8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실무 담당자 대상 시스템의 업무 처리 프로세스 위주 교육</a:t>
                      </a:r>
                    </a:p>
                    <a:p>
                      <a:pPr marL="220663" marR="0" lvl="1" indent="-96838" algn="l" defTabSz="10191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5F5F5F"/>
                        </a:buClr>
                        <a:buSzPct val="80000"/>
                        <a:buFont typeface="Rix모던고딕 L" pitchFamily="18" charset="-127"/>
                        <a:buChar char="-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정보시스템 업무 별 사용방법</a:t>
                      </a: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4572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9144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3716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18288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2860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7432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2004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6576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매뉴얼 및</a:t>
                      </a:r>
                      <a:b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</a:b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교육자료</a:t>
                      </a: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4572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9144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3716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18288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2860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7432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2004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6576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집합교육</a:t>
                      </a: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4572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9144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3716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18288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2860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7432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2004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6576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교육장</a:t>
                      </a:r>
                      <a:b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</a:b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별도협의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)</a:t>
                      </a: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4572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9144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3716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18288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2860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7432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2004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6576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1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일</a:t>
                      </a:r>
                      <a:b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</a:b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차후조정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)</a:t>
                      </a: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6901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2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직사각형 60"/>
          <p:cNvSpPr/>
          <p:nvPr/>
        </p:nvSpPr>
        <p:spPr>
          <a:xfrm>
            <a:off x="2801375" y="8555214"/>
            <a:ext cx="1994326" cy="1401586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solidFill>
              <a:schemeClr val="bg1">
                <a:lumMod val="85000"/>
              </a:schemeClr>
            </a:solidFill>
          </a:ln>
          <a:effectLst>
            <a:outerShdw dist="25400" dir="5400000" algn="t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 w="6350"/>
            </a:sp3d>
          </a:bodyPr>
          <a:lstStyle/>
          <a:p>
            <a:pPr algn="ctr"/>
            <a:endParaRPr lang="ko-KR" altLang="en-US" sz="1700" dirty="0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32823" y="8555242"/>
            <a:ext cx="1994326" cy="1401586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solidFill>
              <a:schemeClr val="bg1">
                <a:lumMod val="85000"/>
              </a:schemeClr>
            </a:solidFill>
          </a:ln>
          <a:effectLst>
            <a:outerShdw dist="25400" dir="5400000" algn="t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 w="6350"/>
            </a:sp3d>
          </a:bodyPr>
          <a:lstStyle/>
          <a:p>
            <a:pPr algn="ctr"/>
            <a:endParaRPr lang="ko-KR" altLang="en-US" sz="1700" dirty="0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869927" y="8555214"/>
            <a:ext cx="1994326" cy="1401586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solidFill>
              <a:schemeClr val="bg1">
                <a:lumMod val="85000"/>
              </a:schemeClr>
            </a:solidFill>
          </a:ln>
          <a:effectLst>
            <a:outerShdw dist="25400" dir="5400000" algn="t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 w="6350"/>
            </a:sp3d>
          </a:bodyPr>
          <a:lstStyle/>
          <a:p>
            <a:pPr algn="ctr"/>
            <a:endParaRPr lang="ko-KR" altLang="en-US" sz="1700" dirty="0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118" name="Rectangle 128"/>
          <p:cNvSpPr>
            <a:spLocks noChangeArrowheads="1"/>
          </p:cNvSpPr>
          <p:nvPr/>
        </p:nvSpPr>
        <p:spPr bwMode="auto">
          <a:xfrm>
            <a:off x="367562" y="1499478"/>
            <a:ext cx="6826140" cy="99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0" marR="0" lvl="0" indent="0" algn="just" defTabSz="99556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327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2.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유지보수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0" marR="0" lvl="0" indent="0" algn="just" defTabSz="995564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327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2.1 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유지보수 개요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algn="just" latinLnBrk="0">
              <a:lnSpc>
                <a:spcPct val="120000"/>
              </a:lnSpc>
              <a:spcAft>
                <a:spcPts val="653"/>
              </a:spcAft>
              <a:defRPr/>
            </a:pPr>
            <a:r>
              <a:rPr lang="ko-KR" altLang="en-US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신속한 장애복구와 안정적인 시스템 운영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을 통한 성공적인 시스템을 구축하며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, </a:t>
            </a:r>
            <a:r>
              <a:rPr lang="ko-KR" altLang="en-US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무중단의 지속적인 유지보수 체계를 구축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하여 상시 점검을 통한 장비 이상유무 및 지속적인 모니터링을 실시합니다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.</a:t>
            </a:r>
          </a:p>
        </p:txBody>
      </p:sp>
      <p:grpSp>
        <p:nvGrpSpPr>
          <p:cNvPr id="17" name="그룹 120"/>
          <p:cNvGrpSpPr/>
          <p:nvPr/>
        </p:nvGrpSpPr>
        <p:grpSpPr>
          <a:xfrm>
            <a:off x="354096" y="2737712"/>
            <a:ext cx="6854424" cy="304732"/>
            <a:chOff x="351375" y="3691740"/>
            <a:chExt cx="6274068" cy="284889"/>
          </a:xfrm>
        </p:grpSpPr>
        <p:pic>
          <p:nvPicPr>
            <p:cNvPr id="130" name="Picture 2" descr="D:\Users\mostvisual\Desktop\Group 1.png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 bwMode="auto">
            <a:xfrm>
              <a:off x="351375" y="3692860"/>
              <a:ext cx="6274068" cy="2837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" name="TextBox 130"/>
            <p:cNvSpPr txBox="1"/>
            <p:nvPr/>
          </p:nvSpPr>
          <p:spPr>
            <a:xfrm>
              <a:off x="571417" y="3691740"/>
              <a:ext cx="1533600" cy="27334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marL="0" marR="0" lvl="0" indent="0" algn="l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3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  <a:cs typeface="+mn-cs"/>
                </a:rPr>
                <a:t>유지보수 개요 및 전략</a:t>
              </a:r>
            </a:p>
          </p:txBody>
        </p:sp>
      </p:grpSp>
      <p:sp>
        <p:nvSpPr>
          <p:cNvPr id="134" name="Rectangle 128"/>
          <p:cNvSpPr>
            <a:spLocks noChangeArrowheads="1"/>
          </p:cNvSpPr>
          <p:nvPr/>
        </p:nvSpPr>
        <p:spPr bwMode="auto">
          <a:xfrm>
            <a:off x="2570967" y="1051311"/>
            <a:ext cx="4622734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96791" marR="0" lvl="0" indent="-96791" algn="r" defTabSz="99556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327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2.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유지보수  ▶ 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2.1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유지보수 개요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모던고딕 M" panose="02020603020101020101" pitchFamily="18" charset="-127"/>
              <a:ea typeface="Rix모던고딕 M" panose="02020603020101020101" pitchFamily="18" charset="-127"/>
              <a:cs typeface="+mn-cs"/>
            </a:endParaRPr>
          </a:p>
        </p:txBody>
      </p:sp>
      <p:grpSp>
        <p:nvGrpSpPr>
          <p:cNvPr id="79" name="그룹 78"/>
          <p:cNvGrpSpPr/>
          <p:nvPr/>
        </p:nvGrpSpPr>
        <p:grpSpPr>
          <a:xfrm>
            <a:off x="918324" y="4518810"/>
            <a:ext cx="5759983" cy="935284"/>
            <a:chOff x="551917" y="7006878"/>
            <a:chExt cx="5759983" cy="935284"/>
          </a:xfrm>
        </p:grpSpPr>
        <p:sp>
          <p:nvSpPr>
            <p:cNvPr id="80" name="타원 79"/>
            <p:cNvSpPr/>
            <p:nvPr/>
          </p:nvSpPr>
          <p:spPr>
            <a:xfrm>
              <a:off x="551917" y="7006878"/>
              <a:ext cx="935284" cy="93528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689ECA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147511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i="0" u="none" strike="noStrike" kern="1200" cap="none" spc="0" normalizeH="0" baseline="0" noProof="0" dirty="0">
                  <a:ln>
                    <a:noFill/>
                  </a:ln>
                  <a:solidFill>
                    <a:srgbClr val="1C5D7E"/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  <a:cs typeface="Arial" pitchFamily="34" charset="0"/>
                </a:rPr>
                <a:t>시스템 효율의</a:t>
              </a:r>
            </a:p>
            <a:p>
              <a:pPr marL="0" marR="0" lvl="0" indent="0" algn="ctr" defTabSz="147511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i="0" u="none" strike="noStrike" kern="1200" cap="none" spc="0" normalizeH="0" baseline="0" noProof="0" dirty="0">
                  <a:ln>
                    <a:noFill/>
                  </a:ln>
                  <a:solidFill>
                    <a:srgbClr val="1C5D7E"/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  <a:cs typeface="Arial" pitchFamily="34" charset="0"/>
                </a:rPr>
                <a:t>극대화</a:t>
              </a:r>
            </a:p>
          </p:txBody>
        </p:sp>
        <p:sp>
          <p:nvSpPr>
            <p:cNvPr id="99" name="타원 98"/>
            <p:cNvSpPr/>
            <p:nvPr/>
          </p:nvSpPr>
          <p:spPr>
            <a:xfrm>
              <a:off x="1758092" y="7006878"/>
              <a:ext cx="935284" cy="93528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689ECA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147511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i="0" u="none" strike="noStrike" kern="1200" cap="none" spc="0" normalizeH="0" baseline="0" noProof="0" dirty="0">
                  <a:ln>
                    <a:noFill/>
                  </a:ln>
                  <a:solidFill>
                    <a:srgbClr val="1C5D7E"/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  <a:cs typeface="Arial" pitchFamily="34" charset="0"/>
                </a:rPr>
                <a:t>시스템</a:t>
              </a:r>
            </a:p>
            <a:p>
              <a:pPr marL="0" marR="0" lvl="0" indent="0" algn="ctr" defTabSz="147511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C5D7E"/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  <a:cs typeface="Arial" pitchFamily="34" charset="0"/>
                </a:rPr>
                <a:t>안정성 </a:t>
              </a:r>
              <a:r>
                <a:rPr kumimoji="0" lang="ko-KR" altLang="en-US" sz="1400" i="0" u="none" strike="noStrike" kern="1200" cap="none" spc="0" normalizeH="0" baseline="0" noProof="0" dirty="0">
                  <a:ln>
                    <a:noFill/>
                  </a:ln>
                  <a:solidFill>
                    <a:srgbClr val="1C5D7E"/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  <a:cs typeface="Arial" pitchFamily="34" charset="0"/>
                </a:rPr>
                <a:t>확보</a:t>
              </a:r>
            </a:p>
          </p:txBody>
        </p:sp>
        <p:sp>
          <p:nvSpPr>
            <p:cNvPr id="100" name="타원 99"/>
            <p:cNvSpPr/>
            <p:nvPr/>
          </p:nvSpPr>
          <p:spPr>
            <a:xfrm>
              <a:off x="2964267" y="7006878"/>
              <a:ext cx="935284" cy="93528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689ECA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147511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i="0" u="none" strike="noStrike" kern="1200" cap="none" spc="0" normalizeH="0" baseline="0" noProof="0" dirty="0">
                  <a:ln>
                    <a:noFill/>
                  </a:ln>
                  <a:solidFill>
                    <a:srgbClr val="1C5D7E"/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  <a:cs typeface="Arial" pitchFamily="34" charset="0"/>
                </a:rPr>
                <a:t>업무의</a:t>
              </a:r>
            </a:p>
            <a:p>
              <a:pPr marL="0" marR="0" lvl="0" indent="0" algn="ctr" defTabSz="147511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i="0" u="none" strike="noStrike" kern="1200" cap="none" spc="0" normalizeH="0" baseline="0" noProof="0" dirty="0">
                  <a:ln>
                    <a:noFill/>
                  </a:ln>
                  <a:solidFill>
                    <a:srgbClr val="1C5D7E"/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  <a:cs typeface="Arial" pitchFamily="34" charset="0"/>
                </a:rPr>
                <a:t>연속성 확보</a:t>
              </a:r>
            </a:p>
          </p:txBody>
        </p:sp>
        <p:sp>
          <p:nvSpPr>
            <p:cNvPr id="101" name="타원 100"/>
            <p:cNvSpPr/>
            <p:nvPr/>
          </p:nvSpPr>
          <p:spPr>
            <a:xfrm>
              <a:off x="4170442" y="7006878"/>
              <a:ext cx="935284" cy="93528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689ECA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147511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i="0" u="none" strike="noStrike" kern="1200" cap="none" spc="0" normalizeH="0" baseline="0" noProof="0" dirty="0">
                  <a:ln>
                    <a:noFill/>
                  </a:ln>
                  <a:solidFill>
                    <a:srgbClr val="1C5D7E"/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  <a:cs typeface="Arial" pitchFamily="34" charset="0"/>
                </a:rPr>
                <a:t>시스템의</a:t>
              </a:r>
            </a:p>
            <a:p>
              <a:pPr marL="0" marR="0" lvl="0" indent="0" algn="ctr" defTabSz="147511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i="0" u="none" strike="noStrike" kern="1200" cap="none" spc="0" normalizeH="0" baseline="0" noProof="0" dirty="0">
                  <a:ln>
                    <a:noFill/>
                  </a:ln>
                  <a:solidFill>
                    <a:srgbClr val="1C5D7E"/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  <a:cs typeface="Arial" pitchFamily="34" charset="0"/>
                </a:rPr>
                <a:t>신뢰성 확보</a:t>
              </a:r>
            </a:p>
          </p:txBody>
        </p:sp>
        <p:sp>
          <p:nvSpPr>
            <p:cNvPr id="102" name="타원 101"/>
            <p:cNvSpPr/>
            <p:nvPr/>
          </p:nvSpPr>
          <p:spPr>
            <a:xfrm>
              <a:off x="5376616" y="7006878"/>
              <a:ext cx="935284" cy="93528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689ECA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147511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i="0" u="none" strike="noStrike" kern="1200" cap="none" spc="0" normalizeH="0" baseline="0" noProof="0" dirty="0">
                  <a:ln>
                    <a:noFill/>
                  </a:ln>
                  <a:solidFill>
                    <a:srgbClr val="1C5D7E"/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  <a:cs typeface="Arial" pitchFamily="34" charset="0"/>
                </a:rPr>
                <a:t>신속한</a:t>
              </a:r>
            </a:p>
            <a:p>
              <a:pPr marL="0" marR="0" lvl="0" indent="0" algn="ctr" defTabSz="147511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i="0" u="none" strike="noStrike" kern="1200" cap="none" spc="0" normalizeH="0" baseline="0" noProof="0" dirty="0">
                  <a:ln>
                    <a:noFill/>
                  </a:ln>
                  <a:solidFill>
                    <a:srgbClr val="1C5D7E"/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  <a:cs typeface="Arial" pitchFamily="34" charset="0"/>
                </a:rPr>
                <a:t>장애대처</a:t>
              </a:r>
            </a:p>
          </p:txBody>
        </p:sp>
      </p:grpSp>
      <p:pic>
        <p:nvPicPr>
          <p:cNvPr id="103" name="Picture 8" descr="C:\Users\김충훈\Desktop\삼각형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3386"/>
          <a:stretch/>
        </p:blipFill>
        <p:spPr bwMode="auto">
          <a:xfrm rot="10800000">
            <a:off x="1159366" y="5533353"/>
            <a:ext cx="5203835" cy="589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직사각형 105"/>
          <p:cNvSpPr/>
          <p:nvPr/>
        </p:nvSpPr>
        <p:spPr>
          <a:xfrm>
            <a:off x="2801375" y="7336112"/>
            <a:ext cx="1994326" cy="912189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solidFill>
              <a:schemeClr val="bg1">
                <a:lumMod val="85000"/>
              </a:schemeClr>
            </a:solidFill>
          </a:ln>
          <a:effectLst>
            <a:outerShdw dist="25400" dir="5400000" algn="t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 w="6350"/>
            </a:sp3d>
          </a:bodyPr>
          <a:lstStyle/>
          <a:p>
            <a:pPr algn="ctr"/>
            <a:endParaRPr lang="ko-KR" altLang="en-US" sz="1700" dirty="0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107" name="Rectangle 599"/>
          <p:cNvSpPr>
            <a:spLocks noChangeArrowheads="1"/>
          </p:cNvSpPr>
          <p:nvPr/>
        </p:nvSpPr>
        <p:spPr bwMode="auto">
          <a:xfrm>
            <a:off x="2802133" y="7076968"/>
            <a:ext cx="1994779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indent="-197040" algn="ctr" defTabSz="914400"/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유상 유지보수</a:t>
            </a:r>
          </a:p>
        </p:txBody>
      </p:sp>
      <p:sp>
        <p:nvSpPr>
          <p:cNvPr id="108" name="직사각형 12"/>
          <p:cNvSpPr/>
          <p:nvPr/>
        </p:nvSpPr>
        <p:spPr>
          <a:xfrm>
            <a:off x="4721812" y="7268073"/>
            <a:ext cx="73889" cy="72008"/>
          </a:xfrm>
          <a:custGeom>
            <a:avLst/>
            <a:gdLst>
              <a:gd name="connsiteX0" fmla="*/ 0 w 72008"/>
              <a:gd name="connsiteY0" fmla="*/ 0 h 72008"/>
              <a:gd name="connsiteX1" fmla="*/ 72008 w 72008"/>
              <a:gd name="connsiteY1" fmla="*/ 0 h 72008"/>
              <a:gd name="connsiteX2" fmla="*/ 72008 w 72008"/>
              <a:gd name="connsiteY2" fmla="*/ 72008 h 72008"/>
              <a:gd name="connsiteX3" fmla="*/ 0 w 72008"/>
              <a:gd name="connsiteY3" fmla="*/ 72008 h 72008"/>
              <a:gd name="connsiteX4" fmla="*/ 0 w 72008"/>
              <a:gd name="connsiteY4" fmla="*/ 0 h 72008"/>
              <a:gd name="connsiteX0" fmla="*/ 0 w 72008"/>
              <a:gd name="connsiteY0" fmla="*/ 72008 h 72008"/>
              <a:gd name="connsiteX1" fmla="*/ 72008 w 72008"/>
              <a:gd name="connsiteY1" fmla="*/ 0 h 72008"/>
              <a:gd name="connsiteX2" fmla="*/ 72008 w 72008"/>
              <a:gd name="connsiteY2" fmla="*/ 72008 h 72008"/>
              <a:gd name="connsiteX3" fmla="*/ 0 w 72008"/>
              <a:gd name="connsiteY3" fmla="*/ 72008 h 72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008" h="72008">
                <a:moveTo>
                  <a:pt x="0" y="72008"/>
                </a:moveTo>
                <a:lnTo>
                  <a:pt x="72008" y="0"/>
                </a:lnTo>
                <a:lnTo>
                  <a:pt x="72008" y="72008"/>
                </a:lnTo>
                <a:lnTo>
                  <a:pt x="0" y="72008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9556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732823" y="7336140"/>
            <a:ext cx="1994326" cy="912189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solidFill>
              <a:schemeClr val="bg1">
                <a:lumMod val="85000"/>
              </a:schemeClr>
            </a:solidFill>
          </a:ln>
          <a:effectLst>
            <a:outerShdw dist="25400" dir="5400000" algn="t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 w="6350"/>
            </a:sp3d>
          </a:bodyPr>
          <a:lstStyle/>
          <a:p>
            <a:pPr algn="ctr"/>
            <a:endParaRPr lang="ko-KR" altLang="en-US" sz="1700" dirty="0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110" name="Rectangle 599"/>
          <p:cNvSpPr>
            <a:spLocks noChangeArrowheads="1"/>
          </p:cNvSpPr>
          <p:nvPr/>
        </p:nvSpPr>
        <p:spPr bwMode="auto">
          <a:xfrm>
            <a:off x="733581" y="7076996"/>
            <a:ext cx="1994778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indent="-197040" algn="ctr" defTabSz="914400"/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유지보수 계획 </a:t>
            </a:r>
          </a:p>
        </p:txBody>
      </p:sp>
      <p:sp>
        <p:nvSpPr>
          <p:cNvPr id="111" name="직사각형 12"/>
          <p:cNvSpPr/>
          <p:nvPr/>
        </p:nvSpPr>
        <p:spPr>
          <a:xfrm>
            <a:off x="2654889" y="7268101"/>
            <a:ext cx="73889" cy="72008"/>
          </a:xfrm>
          <a:custGeom>
            <a:avLst/>
            <a:gdLst>
              <a:gd name="connsiteX0" fmla="*/ 0 w 72008"/>
              <a:gd name="connsiteY0" fmla="*/ 0 h 72008"/>
              <a:gd name="connsiteX1" fmla="*/ 72008 w 72008"/>
              <a:gd name="connsiteY1" fmla="*/ 0 h 72008"/>
              <a:gd name="connsiteX2" fmla="*/ 72008 w 72008"/>
              <a:gd name="connsiteY2" fmla="*/ 72008 h 72008"/>
              <a:gd name="connsiteX3" fmla="*/ 0 w 72008"/>
              <a:gd name="connsiteY3" fmla="*/ 72008 h 72008"/>
              <a:gd name="connsiteX4" fmla="*/ 0 w 72008"/>
              <a:gd name="connsiteY4" fmla="*/ 0 h 72008"/>
              <a:gd name="connsiteX0" fmla="*/ 0 w 72008"/>
              <a:gd name="connsiteY0" fmla="*/ 72008 h 72008"/>
              <a:gd name="connsiteX1" fmla="*/ 72008 w 72008"/>
              <a:gd name="connsiteY1" fmla="*/ 0 h 72008"/>
              <a:gd name="connsiteX2" fmla="*/ 72008 w 72008"/>
              <a:gd name="connsiteY2" fmla="*/ 72008 h 72008"/>
              <a:gd name="connsiteX3" fmla="*/ 0 w 72008"/>
              <a:gd name="connsiteY3" fmla="*/ 72008 h 72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008" h="72008">
                <a:moveTo>
                  <a:pt x="0" y="72008"/>
                </a:moveTo>
                <a:lnTo>
                  <a:pt x="72008" y="0"/>
                </a:lnTo>
                <a:lnTo>
                  <a:pt x="72008" y="72008"/>
                </a:lnTo>
                <a:lnTo>
                  <a:pt x="0" y="72008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9556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4869927" y="7336112"/>
            <a:ext cx="1994326" cy="912189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solidFill>
              <a:schemeClr val="bg1">
                <a:lumMod val="85000"/>
              </a:schemeClr>
            </a:solidFill>
          </a:ln>
          <a:effectLst>
            <a:outerShdw dist="25400" dir="5400000" algn="t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 w="6350"/>
            </a:sp3d>
          </a:bodyPr>
          <a:lstStyle/>
          <a:p>
            <a:pPr algn="ctr"/>
            <a:endParaRPr lang="ko-KR" altLang="en-US" sz="1700" dirty="0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113" name="Rectangle 599"/>
          <p:cNvSpPr>
            <a:spLocks noChangeArrowheads="1"/>
          </p:cNvSpPr>
          <p:nvPr/>
        </p:nvSpPr>
        <p:spPr bwMode="auto">
          <a:xfrm>
            <a:off x="4870685" y="7076968"/>
            <a:ext cx="1994779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indent="-197040" algn="ctr" defTabSz="914400"/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관련기술</a:t>
            </a:r>
          </a:p>
        </p:txBody>
      </p:sp>
      <p:sp>
        <p:nvSpPr>
          <p:cNvPr id="114" name="직사각형 12"/>
          <p:cNvSpPr/>
          <p:nvPr/>
        </p:nvSpPr>
        <p:spPr>
          <a:xfrm>
            <a:off x="6790364" y="7268073"/>
            <a:ext cx="73889" cy="72008"/>
          </a:xfrm>
          <a:custGeom>
            <a:avLst/>
            <a:gdLst>
              <a:gd name="connsiteX0" fmla="*/ 0 w 72008"/>
              <a:gd name="connsiteY0" fmla="*/ 0 h 72008"/>
              <a:gd name="connsiteX1" fmla="*/ 72008 w 72008"/>
              <a:gd name="connsiteY1" fmla="*/ 0 h 72008"/>
              <a:gd name="connsiteX2" fmla="*/ 72008 w 72008"/>
              <a:gd name="connsiteY2" fmla="*/ 72008 h 72008"/>
              <a:gd name="connsiteX3" fmla="*/ 0 w 72008"/>
              <a:gd name="connsiteY3" fmla="*/ 72008 h 72008"/>
              <a:gd name="connsiteX4" fmla="*/ 0 w 72008"/>
              <a:gd name="connsiteY4" fmla="*/ 0 h 72008"/>
              <a:gd name="connsiteX0" fmla="*/ 0 w 72008"/>
              <a:gd name="connsiteY0" fmla="*/ 72008 h 72008"/>
              <a:gd name="connsiteX1" fmla="*/ 72008 w 72008"/>
              <a:gd name="connsiteY1" fmla="*/ 0 h 72008"/>
              <a:gd name="connsiteX2" fmla="*/ 72008 w 72008"/>
              <a:gd name="connsiteY2" fmla="*/ 72008 h 72008"/>
              <a:gd name="connsiteX3" fmla="*/ 0 w 72008"/>
              <a:gd name="connsiteY3" fmla="*/ 72008 h 72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008" h="72008">
                <a:moveTo>
                  <a:pt x="0" y="72008"/>
                </a:moveTo>
                <a:lnTo>
                  <a:pt x="72008" y="0"/>
                </a:lnTo>
                <a:lnTo>
                  <a:pt x="72008" y="72008"/>
                </a:lnTo>
                <a:lnTo>
                  <a:pt x="0" y="72008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9556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91113" y="6343365"/>
            <a:ext cx="5697830" cy="750772"/>
            <a:chOff x="1005556" y="5747744"/>
            <a:chExt cx="5468944" cy="750772"/>
          </a:xfrm>
        </p:grpSpPr>
        <p:sp>
          <p:nvSpPr>
            <p:cNvPr id="116" name="AutoShape 55"/>
            <p:cNvSpPr>
              <a:spLocks noChangeArrowheads="1"/>
            </p:cNvSpPr>
            <p:nvPr/>
          </p:nvSpPr>
          <p:spPr bwMode="auto">
            <a:xfrm>
              <a:off x="1005556" y="6310060"/>
              <a:ext cx="1426334" cy="188456"/>
            </a:xfrm>
            <a:prstGeom prst="roundRect">
              <a:avLst>
                <a:gd name="adj" fmla="val 1181"/>
              </a:avLst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EAEAEA"/>
                </a:gs>
              </a:gsLst>
              <a:lin ang="5400000" scaled="0"/>
            </a:gradFill>
            <a:ln w="12700" algn="ctr">
              <a:noFill/>
              <a:round/>
              <a:headEnd/>
              <a:tailEnd/>
            </a:ln>
            <a:effectLst/>
            <a:extLst/>
          </p:spPr>
          <p:txBody>
            <a:bodyPr lIns="0" tIns="0" rIns="0" bIns="0" anchor="ctr"/>
            <a:lstStyle/>
            <a:p>
              <a:pPr marL="0" marR="0" lvl="0" indent="0" algn="ctr" defTabSz="17442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Rix고딕 B" pitchFamily="18" charset="-127"/>
                <a:cs typeface="Arial" pitchFamily="34" charset="0"/>
              </a:endParaRPr>
            </a:p>
          </p:txBody>
        </p:sp>
        <p:sp>
          <p:nvSpPr>
            <p:cNvPr id="117" name="AutoShape 55"/>
            <p:cNvSpPr>
              <a:spLocks noChangeArrowheads="1"/>
            </p:cNvSpPr>
            <p:nvPr/>
          </p:nvSpPr>
          <p:spPr bwMode="auto">
            <a:xfrm>
              <a:off x="1005556" y="5747744"/>
              <a:ext cx="1426334" cy="505228"/>
            </a:xfrm>
            <a:prstGeom prst="round2SameRect">
              <a:avLst/>
            </a:prstGeom>
            <a:gradFill>
              <a:gsLst>
                <a:gs pos="48000">
                  <a:srgbClr val="337AB9"/>
                </a:gs>
                <a:gs pos="100000">
                  <a:srgbClr val="346693"/>
                </a:gs>
              </a:gsLst>
              <a:lin ang="5400000" scaled="0"/>
            </a:gradFill>
            <a:ln w="9525">
              <a:gradFill>
                <a:gsLst>
                  <a:gs pos="48000">
                    <a:srgbClr val="337AB9"/>
                  </a:gs>
                  <a:gs pos="100000">
                    <a:srgbClr val="346693"/>
                  </a:gs>
                </a:gsLst>
                <a:lin ang="5400000" scaled="0"/>
              </a:gradFill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indent="-197040" algn="ctr"/>
              <a:endParaRPr lang="ko-KR" altLang="en-US" sz="1300" dirty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120" name="AutoShape 55"/>
            <p:cNvSpPr>
              <a:spLocks noChangeArrowheads="1"/>
            </p:cNvSpPr>
            <p:nvPr/>
          </p:nvSpPr>
          <p:spPr bwMode="auto">
            <a:xfrm>
              <a:off x="3026861" y="6310060"/>
              <a:ext cx="1426334" cy="188456"/>
            </a:xfrm>
            <a:prstGeom prst="roundRect">
              <a:avLst>
                <a:gd name="adj" fmla="val 1181"/>
              </a:avLst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EAEAEA"/>
                </a:gs>
              </a:gsLst>
              <a:lin ang="5400000" scaled="0"/>
            </a:gradFill>
            <a:ln w="12700" algn="ctr">
              <a:noFill/>
              <a:round/>
              <a:headEnd/>
              <a:tailEnd/>
            </a:ln>
            <a:effectLst/>
            <a:extLst/>
          </p:spPr>
          <p:txBody>
            <a:bodyPr lIns="0" tIns="0" rIns="0" bIns="0" anchor="ctr"/>
            <a:lstStyle/>
            <a:p>
              <a:pPr marL="0" marR="0" lvl="0" indent="0" algn="ctr" defTabSz="17442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Rix고딕 B" pitchFamily="18" charset="-127"/>
                <a:cs typeface="Arial" pitchFamily="34" charset="0"/>
              </a:endParaRPr>
            </a:p>
          </p:txBody>
        </p:sp>
        <p:sp>
          <p:nvSpPr>
            <p:cNvPr id="121" name="AutoShape 55"/>
            <p:cNvSpPr>
              <a:spLocks noChangeArrowheads="1"/>
            </p:cNvSpPr>
            <p:nvPr/>
          </p:nvSpPr>
          <p:spPr bwMode="auto">
            <a:xfrm>
              <a:off x="3026861" y="5747744"/>
              <a:ext cx="1426334" cy="505228"/>
            </a:xfrm>
            <a:prstGeom prst="round2SameRect">
              <a:avLst/>
            </a:prstGeom>
            <a:gradFill>
              <a:gsLst>
                <a:gs pos="48000">
                  <a:srgbClr val="337AB9"/>
                </a:gs>
                <a:gs pos="100000">
                  <a:srgbClr val="346693"/>
                </a:gs>
              </a:gsLst>
              <a:lin ang="5400000" scaled="0"/>
            </a:gradFill>
            <a:ln w="9525">
              <a:gradFill>
                <a:gsLst>
                  <a:gs pos="48000">
                    <a:srgbClr val="337AB9"/>
                  </a:gs>
                  <a:gs pos="100000">
                    <a:srgbClr val="346693"/>
                  </a:gs>
                </a:gsLst>
                <a:lin ang="5400000" scaled="0"/>
              </a:gradFill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indent="-197040" algn="ctr"/>
              <a:endParaRPr lang="ko-KR" altLang="en-US" sz="1300" dirty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123" name="AutoShape 55"/>
            <p:cNvSpPr>
              <a:spLocks noChangeArrowheads="1"/>
            </p:cNvSpPr>
            <p:nvPr/>
          </p:nvSpPr>
          <p:spPr bwMode="auto">
            <a:xfrm>
              <a:off x="5048166" y="6310060"/>
              <a:ext cx="1426334" cy="188456"/>
            </a:xfrm>
            <a:prstGeom prst="roundRect">
              <a:avLst>
                <a:gd name="adj" fmla="val 1181"/>
              </a:avLst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EAEAEA"/>
                </a:gs>
              </a:gsLst>
              <a:lin ang="5400000" scaled="0"/>
            </a:gradFill>
            <a:ln w="12700" algn="ctr">
              <a:noFill/>
              <a:round/>
              <a:headEnd/>
              <a:tailEnd/>
            </a:ln>
            <a:effectLst/>
            <a:extLst/>
          </p:spPr>
          <p:txBody>
            <a:bodyPr lIns="0" tIns="0" rIns="0" bIns="0" anchor="ctr"/>
            <a:lstStyle/>
            <a:p>
              <a:pPr marL="0" marR="0" lvl="0" indent="0" algn="ctr" defTabSz="17442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Rix고딕 B" pitchFamily="18" charset="-127"/>
                <a:cs typeface="Arial" pitchFamily="34" charset="0"/>
              </a:endParaRPr>
            </a:p>
          </p:txBody>
        </p:sp>
        <p:sp>
          <p:nvSpPr>
            <p:cNvPr id="124" name="AutoShape 55"/>
            <p:cNvSpPr>
              <a:spLocks noChangeArrowheads="1"/>
            </p:cNvSpPr>
            <p:nvPr/>
          </p:nvSpPr>
          <p:spPr bwMode="auto">
            <a:xfrm>
              <a:off x="5048166" y="5747744"/>
              <a:ext cx="1426334" cy="505228"/>
            </a:xfrm>
            <a:prstGeom prst="round2SameRect">
              <a:avLst/>
            </a:prstGeom>
            <a:gradFill>
              <a:gsLst>
                <a:gs pos="48000">
                  <a:srgbClr val="337AB9"/>
                </a:gs>
                <a:gs pos="100000">
                  <a:srgbClr val="346693"/>
                </a:gs>
              </a:gsLst>
              <a:lin ang="5400000" scaled="0"/>
            </a:gradFill>
            <a:ln w="9525">
              <a:gradFill>
                <a:gsLst>
                  <a:gs pos="48000">
                    <a:srgbClr val="337AB9"/>
                  </a:gs>
                  <a:gs pos="100000">
                    <a:srgbClr val="346693"/>
                  </a:gs>
                </a:gsLst>
                <a:lin ang="5400000" scaled="0"/>
              </a:gradFill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indent="-197040" algn="ctr"/>
              <a:endParaRPr lang="ko-KR" altLang="en-US" sz="1300" dirty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125" name="직사각형 73"/>
            <p:cNvSpPr>
              <a:spLocks noChangeArrowheads="1"/>
            </p:cNvSpPr>
            <p:nvPr/>
          </p:nvSpPr>
          <p:spPr bwMode="gray">
            <a:xfrm>
              <a:off x="1053312" y="5793489"/>
              <a:ext cx="1277594" cy="430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DC5E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marL="0" marR="0" lvl="0" indent="0" algn="ctr" defTabSz="9955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  <a:sym typeface="Monotype Sorts" pitchFamily="2" charset="2"/>
                </a:rPr>
                <a:t>장애 및 유지보수 </a:t>
              </a:r>
            </a:p>
            <a:p>
              <a:pPr marL="0" marR="0" lvl="0" indent="0" algn="ctr" defTabSz="9955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  <a:sym typeface="Monotype Sorts" pitchFamily="2" charset="2"/>
                </a:rPr>
                <a:t>절차 마련</a:t>
              </a:r>
            </a:p>
          </p:txBody>
        </p:sp>
        <p:sp>
          <p:nvSpPr>
            <p:cNvPr id="126" name="직사각형 74"/>
            <p:cNvSpPr>
              <a:spLocks noChangeArrowheads="1"/>
            </p:cNvSpPr>
            <p:nvPr/>
          </p:nvSpPr>
          <p:spPr bwMode="gray">
            <a:xfrm>
              <a:off x="3108095" y="5793489"/>
              <a:ext cx="1229504" cy="430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DC5E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marL="0" marR="0" lvl="0" indent="0" algn="ctr" defTabSz="9955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  <a:sym typeface="Monotype Sorts" pitchFamily="2" charset="2"/>
                </a:rPr>
                <a:t>시스템 장애 시</a:t>
              </a:r>
            </a:p>
            <a:p>
              <a:pPr marL="0" marR="0" lvl="0" indent="0" algn="ctr" defTabSz="9955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  <a:sym typeface="Monotype Sorts" pitchFamily="2" charset="2"/>
                </a:rPr>
                <a:t>신속한 장애 처리</a:t>
              </a:r>
            </a:p>
          </p:txBody>
        </p:sp>
        <p:sp>
          <p:nvSpPr>
            <p:cNvPr id="127" name="직사각형 75"/>
            <p:cNvSpPr>
              <a:spLocks noChangeArrowheads="1"/>
            </p:cNvSpPr>
            <p:nvPr/>
          </p:nvSpPr>
          <p:spPr bwMode="gray">
            <a:xfrm>
              <a:off x="5152460" y="5793489"/>
              <a:ext cx="1181414" cy="430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DC5E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marL="0" marR="0" lvl="0" indent="0" algn="ctr" defTabSz="9955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  <a:sym typeface="Monotype Sorts" pitchFamily="2" charset="2"/>
                </a:rPr>
                <a:t>분야별 유지보수</a:t>
              </a:r>
            </a:p>
            <a:p>
              <a:pPr marL="0" marR="0" lvl="0" indent="0" algn="ctr" defTabSz="9955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  <a:sym typeface="Monotype Sorts" pitchFamily="2" charset="2"/>
                </a:rPr>
                <a:t>방안 마련</a:t>
              </a:r>
            </a:p>
          </p:txBody>
        </p:sp>
      </p:grpSp>
      <p:sp>
        <p:nvSpPr>
          <p:cNvPr id="128" name="Rectangle 146"/>
          <p:cNvSpPr>
            <a:spLocks noChangeArrowheads="1"/>
          </p:cNvSpPr>
          <p:nvPr/>
        </p:nvSpPr>
        <p:spPr bwMode="gray">
          <a:xfrm>
            <a:off x="879634" y="7422406"/>
            <a:ext cx="1692275" cy="592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99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FFF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95250" indent="-952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209550" indent="-98425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309563" indent="-98425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99063" marR="0" lvl="0" indent="-99063" algn="l" defTabSz="1109149" rtl="0" eaLnBrk="1" fontAlgn="ctr" latinLnBrk="0" hangingPunct="1">
              <a:lnSpc>
                <a:spcPct val="110000"/>
              </a:lnSpc>
              <a:spcBef>
                <a:spcPts val="0"/>
              </a:spcBef>
              <a:spcAft>
                <a:spcPct val="10000"/>
              </a:spcAft>
              <a:buClr>
                <a:prstClr val="white">
                  <a:lumMod val="50000"/>
                </a:prstClr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rPr>
              <a:t>비상계획 수립 </a:t>
            </a:r>
          </a:p>
          <a:p>
            <a:pPr marL="99063" marR="0" lvl="0" indent="-99063" algn="l" defTabSz="1109149" rtl="0" eaLnBrk="1" fontAlgn="ctr" latinLnBrk="0" hangingPunct="1">
              <a:lnSpc>
                <a:spcPct val="110000"/>
              </a:lnSpc>
              <a:spcBef>
                <a:spcPts val="0"/>
              </a:spcBef>
              <a:spcAft>
                <a:spcPct val="10000"/>
              </a:spcAft>
              <a:buClr>
                <a:prstClr val="white">
                  <a:lumMod val="50000"/>
                </a:prstClr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rPr>
              <a:t>정기적인 예방 점검</a:t>
            </a:r>
          </a:p>
          <a:p>
            <a:pPr marL="99063" marR="0" lvl="0" indent="-99063" algn="l" defTabSz="1109149" rtl="0" eaLnBrk="1" fontAlgn="ctr" latinLnBrk="0" hangingPunct="1">
              <a:lnSpc>
                <a:spcPct val="110000"/>
              </a:lnSpc>
              <a:spcBef>
                <a:spcPts val="0"/>
              </a:spcBef>
              <a:spcAft>
                <a:spcPct val="10000"/>
              </a:spcAft>
              <a:buClr>
                <a:prstClr val="white">
                  <a:lumMod val="50000"/>
                </a:prstClr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rPr>
              <a:t>예방 정비</a:t>
            </a:r>
          </a:p>
        </p:txBody>
      </p:sp>
      <p:sp>
        <p:nvSpPr>
          <p:cNvPr id="129" name="Rectangle 147"/>
          <p:cNvSpPr>
            <a:spLocks noChangeArrowheads="1"/>
          </p:cNvSpPr>
          <p:nvPr/>
        </p:nvSpPr>
        <p:spPr bwMode="gray">
          <a:xfrm>
            <a:off x="2951923" y="7422406"/>
            <a:ext cx="1693863" cy="795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99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FFF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95250" indent="-952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209550" indent="-98425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309563" indent="-98425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99063" marR="0" lvl="0" indent="-99063" algn="l" defTabSz="1109149" rtl="0" eaLnBrk="1" fontAlgn="ctr" latinLnBrk="0" hangingPunct="1">
              <a:lnSpc>
                <a:spcPct val="110000"/>
              </a:lnSpc>
              <a:spcBef>
                <a:spcPts val="0"/>
              </a:spcBef>
              <a:spcAft>
                <a:spcPct val="10000"/>
              </a:spcAft>
              <a:buClr>
                <a:prstClr val="white">
                  <a:lumMod val="50000"/>
                </a:prstClr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rPr>
              <a:t>계약사항을 기준</a:t>
            </a:r>
          </a:p>
          <a:p>
            <a:pPr marL="99063" marR="0" lvl="0" indent="-99063" algn="l" defTabSz="1109149" rtl="0" eaLnBrk="1" fontAlgn="ctr" latinLnBrk="0" hangingPunct="1">
              <a:lnSpc>
                <a:spcPct val="110000"/>
              </a:lnSpc>
              <a:spcBef>
                <a:spcPts val="0"/>
              </a:spcBef>
              <a:spcAft>
                <a:spcPct val="10000"/>
              </a:spcAft>
              <a:buClr>
                <a:prstClr val="white">
                  <a:lumMod val="50000"/>
                </a:prstClr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rPr>
              <a:t>간단한 기능 변경</a:t>
            </a:r>
          </a:p>
          <a:p>
            <a:pPr marL="99063" marR="0" lvl="0" indent="-99063" algn="l" defTabSz="1109149" rtl="0" eaLnBrk="1" fontAlgn="ctr" latinLnBrk="0" hangingPunct="1">
              <a:lnSpc>
                <a:spcPct val="110000"/>
              </a:lnSpc>
              <a:spcBef>
                <a:spcPts val="0"/>
              </a:spcBef>
              <a:spcAft>
                <a:spcPct val="10000"/>
              </a:spcAft>
              <a:buClr>
                <a:prstClr val="white">
                  <a:lumMod val="50000"/>
                </a:prstClr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rPr>
              <a:t>사용방법의 개선</a:t>
            </a:r>
          </a:p>
          <a:p>
            <a:pPr marL="99063" marR="0" lvl="0" indent="-99063" algn="l" defTabSz="1109149" rtl="0" eaLnBrk="1" fontAlgn="ctr" latinLnBrk="0" hangingPunct="1">
              <a:lnSpc>
                <a:spcPct val="110000"/>
              </a:lnSpc>
              <a:spcBef>
                <a:spcPts val="0"/>
              </a:spcBef>
              <a:spcAft>
                <a:spcPct val="10000"/>
              </a:spcAft>
              <a:buClr>
                <a:prstClr val="white">
                  <a:lumMod val="50000"/>
                </a:prstClr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rPr>
              <a:t>기타 유상 계약사항</a:t>
            </a:r>
          </a:p>
        </p:txBody>
      </p:sp>
      <p:sp>
        <p:nvSpPr>
          <p:cNvPr id="132" name="Rectangle 148"/>
          <p:cNvSpPr>
            <a:spLocks noChangeArrowheads="1"/>
          </p:cNvSpPr>
          <p:nvPr/>
        </p:nvSpPr>
        <p:spPr bwMode="gray">
          <a:xfrm>
            <a:off x="5006549" y="7422406"/>
            <a:ext cx="1692275" cy="795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99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FFF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95250" indent="-952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209550" indent="-98425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309563" indent="-98425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99063" marR="0" lvl="0" indent="-99063" algn="l" defTabSz="1109149" rtl="0" eaLnBrk="1" fontAlgn="ctr" latinLnBrk="0" hangingPunct="1">
              <a:lnSpc>
                <a:spcPct val="110000"/>
              </a:lnSpc>
              <a:spcBef>
                <a:spcPts val="0"/>
              </a:spcBef>
              <a:spcAft>
                <a:spcPct val="10000"/>
              </a:spcAft>
              <a:buClr>
                <a:prstClr val="white">
                  <a:lumMod val="50000"/>
                </a:prstClr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rPr>
              <a:t>하드웨어 기술력</a:t>
            </a:r>
          </a:p>
          <a:p>
            <a:pPr marL="99063" marR="0" lvl="0" indent="-99063" algn="l" defTabSz="1109149" rtl="0" eaLnBrk="1" fontAlgn="ctr" latinLnBrk="0" hangingPunct="1">
              <a:lnSpc>
                <a:spcPct val="110000"/>
              </a:lnSpc>
              <a:spcBef>
                <a:spcPts val="0"/>
              </a:spcBef>
              <a:spcAft>
                <a:spcPct val="10000"/>
              </a:spcAft>
              <a:buClr>
                <a:prstClr val="white">
                  <a:lumMod val="50000"/>
                </a:prstClr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rPr>
              <a:t>소프트웨어 기술력</a:t>
            </a:r>
          </a:p>
          <a:p>
            <a:pPr marL="99063" marR="0" lvl="0" indent="-99063" algn="l" defTabSz="1109149" rtl="0" eaLnBrk="1" fontAlgn="ctr" latinLnBrk="0" hangingPunct="1">
              <a:lnSpc>
                <a:spcPct val="110000"/>
              </a:lnSpc>
              <a:spcBef>
                <a:spcPts val="0"/>
              </a:spcBef>
              <a:spcAft>
                <a:spcPct val="10000"/>
              </a:spcAft>
              <a:buClr>
                <a:prstClr val="white">
                  <a:lumMod val="50000"/>
                </a:prstClr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rPr>
              <a:t>네트워크 기술력</a:t>
            </a:r>
          </a:p>
          <a:p>
            <a:pPr marL="99063" marR="0" lvl="0" indent="-99063" algn="l" defTabSz="1109149" rtl="0" eaLnBrk="1" fontAlgn="ctr" latinLnBrk="0" hangingPunct="1">
              <a:lnSpc>
                <a:spcPct val="110000"/>
              </a:lnSpc>
              <a:spcBef>
                <a:spcPts val="0"/>
              </a:spcBef>
              <a:spcAft>
                <a:spcPct val="10000"/>
              </a:spcAft>
              <a:buClr>
                <a:prstClr val="white">
                  <a:lumMod val="50000"/>
                </a:prstClr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rPr>
              <a:t>신기술 도입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rPr>
              <a:t>/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rPr>
              <a:t>활용</a:t>
            </a:r>
          </a:p>
        </p:txBody>
      </p:sp>
      <p:sp>
        <p:nvSpPr>
          <p:cNvPr id="133" name="Rectangle 599"/>
          <p:cNvSpPr>
            <a:spLocks noChangeArrowheads="1"/>
          </p:cNvSpPr>
          <p:nvPr/>
        </p:nvSpPr>
        <p:spPr bwMode="auto">
          <a:xfrm>
            <a:off x="2802133" y="8309002"/>
            <a:ext cx="1994779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indent="-197040" algn="ctr" defTabSz="914400"/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하자보수 </a:t>
            </a:r>
          </a:p>
        </p:txBody>
      </p:sp>
      <p:sp>
        <p:nvSpPr>
          <p:cNvPr id="135" name="직사각형 12"/>
          <p:cNvSpPr/>
          <p:nvPr/>
        </p:nvSpPr>
        <p:spPr>
          <a:xfrm>
            <a:off x="4721812" y="8500107"/>
            <a:ext cx="73889" cy="72008"/>
          </a:xfrm>
          <a:custGeom>
            <a:avLst/>
            <a:gdLst>
              <a:gd name="connsiteX0" fmla="*/ 0 w 72008"/>
              <a:gd name="connsiteY0" fmla="*/ 0 h 72008"/>
              <a:gd name="connsiteX1" fmla="*/ 72008 w 72008"/>
              <a:gd name="connsiteY1" fmla="*/ 0 h 72008"/>
              <a:gd name="connsiteX2" fmla="*/ 72008 w 72008"/>
              <a:gd name="connsiteY2" fmla="*/ 72008 h 72008"/>
              <a:gd name="connsiteX3" fmla="*/ 0 w 72008"/>
              <a:gd name="connsiteY3" fmla="*/ 72008 h 72008"/>
              <a:gd name="connsiteX4" fmla="*/ 0 w 72008"/>
              <a:gd name="connsiteY4" fmla="*/ 0 h 72008"/>
              <a:gd name="connsiteX0" fmla="*/ 0 w 72008"/>
              <a:gd name="connsiteY0" fmla="*/ 72008 h 72008"/>
              <a:gd name="connsiteX1" fmla="*/ 72008 w 72008"/>
              <a:gd name="connsiteY1" fmla="*/ 0 h 72008"/>
              <a:gd name="connsiteX2" fmla="*/ 72008 w 72008"/>
              <a:gd name="connsiteY2" fmla="*/ 72008 h 72008"/>
              <a:gd name="connsiteX3" fmla="*/ 0 w 72008"/>
              <a:gd name="connsiteY3" fmla="*/ 72008 h 72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008" h="72008">
                <a:moveTo>
                  <a:pt x="0" y="72008"/>
                </a:moveTo>
                <a:lnTo>
                  <a:pt x="72008" y="0"/>
                </a:lnTo>
                <a:lnTo>
                  <a:pt x="72008" y="72008"/>
                </a:lnTo>
                <a:lnTo>
                  <a:pt x="0" y="72008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9556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6" name="Rectangle 599"/>
          <p:cNvSpPr>
            <a:spLocks noChangeArrowheads="1"/>
          </p:cNvSpPr>
          <p:nvPr/>
        </p:nvSpPr>
        <p:spPr bwMode="auto">
          <a:xfrm>
            <a:off x="733581" y="8309030"/>
            <a:ext cx="1994778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indent="-197040" algn="ctr" defTabSz="914400"/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인력지원 </a:t>
            </a:r>
          </a:p>
        </p:txBody>
      </p:sp>
      <p:sp>
        <p:nvSpPr>
          <p:cNvPr id="137" name="직사각형 12"/>
          <p:cNvSpPr/>
          <p:nvPr/>
        </p:nvSpPr>
        <p:spPr>
          <a:xfrm>
            <a:off x="2654889" y="8500135"/>
            <a:ext cx="73889" cy="72008"/>
          </a:xfrm>
          <a:custGeom>
            <a:avLst/>
            <a:gdLst>
              <a:gd name="connsiteX0" fmla="*/ 0 w 72008"/>
              <a:gd name="connsiteY0" fmla="*/ 0 h 72008"/>
              <a:gd name="connsiteX1" fmla="*/ 72008 w 72008"/>
              <a:gd name="connsiteY1" fmla="*/ 0 h 72008"/>
              <a:gd name="connsiteX2" fmla="*/ 72008 w 72008"/>
              <a:gd name="connsiteY2" fmla="*/ 72008 h 72008"/>
              <a:gd name="connsiteX3" fmla="*/ 0 w 72008"/>
              <a:gd name="connsiteY3" fmla="*/ 72008 h 72008"/>
              <a:gd name="connsiteX4" fmla="*/ 0 w 72008"/>
              <a:gd name="connsiteY4" fmla="*/ 0 h 72008"/>
              <a:gd name="connsiteX0" fmla="*/ 0 w 72008"/>
              <a:gd name="connsiteY0" fmla="*/ 72008 h 72008"/>
              <a:gd name="connsiteX1" fmla="*/ 72008 w 72008"/>
              <a:gd name="connsiteY1" fmla="*/ 0 h 72008"/>
              <a:gd name="connsiteX2" fmla="*/ 72008 w 72008"/>
              <a:gd name="connsiteY2" fmla="*/ 72008 h 72008"/>
              <a:gd name="connsiteX3" fmla="*/ 0 w 72008"/>
              <a:gd name="connsiteY3" fmla="*/ 72008 h 72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008" h="72008">
                <a:moveTo>
                  <a:pt x="0" y="72008"/>
                </a:moveTo>
                <a:lnTo>
                  <a:pt x="72008" y="0"/>
                </a:lnTo>
                <a:lnTo>
                  <a:pt x="72008" y="72008"/>
                </a:lnTo>
                <a:lnTo>
                  <a:pt x="0" y="72008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9556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8" name="Rectangle 599"/>
          <p:cNvSpPr>
            <a:spLocks noChangeArrowheads="1"/>
          </p:cNvSpPr>
          <p:nvPr/>
        </p:nvSpPr>
        <p:spPr bwMode="auto">
          <a:xfrm>
            <a:off x="4870685" y="8309002"/>
            <a:ext cx="1994779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indent="-197040" algn="ctr" defTabSz="914400"/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외부지원 </a:t>
            </a:r>
          </a:p>
        </p:txBody>
      </p:sp>
      <p:sp>
        <p:nvSpPr>
          <p:cNvPr id="139" name="직사각형 12"/>
          <p:cNvSpPr/>
          <p:nvPr/>
        </p:nvSpPr>
        <p:spPr>
          <a:xfrm>
            <a:off x="6790364" y="8500107"/>
            <a:ext cx="73889" cy="72008"/>
          </a:xfrm>
          <a:custGeom>
            <a:avLst/>
            <a:gdLst>
              <a:gd name="connsiteX0" fmla="*/ 0 w 72008"/>
              <a:gd name="connsiteY0" fmla="*/ 0 h 72008"/>
              <a:gd name="connsiteX1" fmla="*/ 72008 w 72008"/>
              <a:gd name="connsiteY1" fmla="*/ 0 h 72008"/>
              <a:gd name="connsiteX2" fmla="*/ 72008 w 72008"/>
              <a:gd name="connsiteY2" fmla="*/ 72008 h 72008"/>
              <a:gd name="connsiteX3" fmla="*/ 0 w 72008"/>
              <a:gd name="connsiteY3" fmla="*/ 72008 h 72008"/>
              <a:gd name="connsiteX4" fmla="*/ 0 w 72008"/>
              <a:gd name="connsiteY4" fmla="*/ 0 h 72008"/>
              <a:gd name="connsiteX0" fmla="*/ 0 w 72008"/>
              <a:gd name="connsiteY0" fmla="*/ 72008 h 72008"/>
              <a:gd name="connsiteX1" fmla="*/ 72008 w 72008"/>
              <a:gd name="connsiteY1" fmla="*/ 0 h 72008"/>
              <a:gd name="connsiteX2" fmla="*/ 72008 w 72008"/>
              <a:gd name="connsiteY2" fmla="*/ 72008 h 72008"/>
              <a:gd name="connsiteX3" fmla="*/ 0 w 72008"/>
              <a:gd name="connsiteY3" fmla="*/ 72008 h 72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008" h="72008">
                <a:moveTo>
                  <a:pt x="0" y="72008"/>
                </a:moveTo>
                <a:lnTo>
                  <a:pt x="72008" y="0"/>
                </a:lnTo>
                <a:lnTo>
                  <a:pt x="72008" y="72008"/>
                </a:lnTo>
                <a:lnTo>
                  <a:pt x="0" y="72008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9556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0" name="Rectangle 146"/>
          <p:cNvSpPr>
            <a:spLocks noChangeArrowheads="1"/>
          </p:cNvSpPr>
          <p:nvPr/>
        </p:nvSpPr>
        <p:spPr bwMode="gray">
          <a:xfrm>
            <a:off x="879634" y="8692941"/>
            <a:ext cx="1692275" cy="77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99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FFF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95250" indent="-952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209550" indent="-98425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309563" indent="-98425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99063" marR="0" lvl="0" indent="-99063" algn="l" defTabSz="1109149" rtl="0" eaLnBrk="1" fontAlgn="ctr" latinLnBrk="0" hangingPunct="1">
              <a:lnSpc>
                <a:spcPct val="110000"/>
              </a:lnSpc>
              <a:spcBef>
                <a:spcPts val="0"/>
              </a:spcBef>
              <a:spcAft>
                <a:spcPct val="10000"/>
              </a:spcAft>
              <a:buClr>
                <a:prstClr val="white">
                  <a:lumMod val="50000"/>
                </a:prstClr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rPr>
              <a:t>지속적인 교육 훈련</a:t>
            </a:r>
          </a:p>
          <a:p>
            <a:pPr marL="99063" marR="0" lvl="0" indent="-99063" algn="l" defTabSz="1109149" rtl="0" eaLnBrk="1" fontAlgn="ctr" latinLnBrk="0" hangingPunct="1">
              <a:lnSpc>
                <a:spcPct val="110000"/>
              </a:lnSpc>
              <a:spcBef>
                <a:spcPts val="0"/>
              </a:spcBef>
              <a:spcAft>
                <a:spcPct val="10000"/>
              </a:spcAft>
              <a:buClr>
                <a:prstClr val="white">
                  <a:lumMod val="50000"/>
                </a:prstClr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rPr>
              <a:t>개발 참여 인력을 지원하여 안정화에 기여</a:t>
            </a:r>
          </a:p>
          <a:p>
            <a:pPr marL="99063" marR="0" lvl="0" indent="-99063" algn="l" defTabSz="1109149" rtl="0" eaLnBrk="1" fontAlgn="ctr" latinLnBrk="0" hangingPunct="1">
              <a:lnSpc>
                <a:spcPct val="110000"/>
              </a:lnSpc>
              <a:spcBef>
                <a:spcPts val="0"/>
              </a:spcBef>
              <a:spcAft>
                <a:spcPct val="10000"/>
              </a:spcAft>
              <a:buClr>
                <a:prstClr val="white">
                  <a:lumMod val="50000"/>
                </a:prstClr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rPr>
              <a:t>전담 유지보수 인력 구성</a:t>
            </a:r>
          </a:p>
        </p:txBody>
      </p:sp>
      <p:sp>
        <p:nvSpPr>
          <p:cNvPr id="141" name="Rectangle 147"/>
          <p:cNvSpPr>
            <a:spLocks noChangeArrowheads="1"/>
          </p:cNvSpPr>
          <p:nvPr/>
        </p:nvSpPr>
        <p:spPr bwMode="gray">
          <a:xfrm>
            <a:off x="2951923" y="8692941"/>
            <a:ext cx="1693863" cy="1168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99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FFF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95250" indent="-952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209550" indent="-98425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309563" indent="-98425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99063" marR="0" lvl="0" indent="-99063" algn="l" defTabSz="1109149" rtl="0" eaLnBrk="1" fontAlgn="ctr" latinLnBrk="0" hangingPunct="1">
              <a:lnSpc>
                <a:spcPct val="110000"/>
              </a:lnSpc>
              <a:spcBef>
                <a:spcPts val="0"/>
              </a:spcBef>
              <a:spcAft>
                <a:spcPct val="10000"/>
              </a:spcAft>
              <a:buClr>
                <a:prstClr val="white">
                  <a:lumMod val="50000"/>
                </a:prstClr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rPr>
              <a:t>H/W, S/W :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rPr>
              <a:t>검사완료일로부터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rPr>
              <a:t>12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rPr>
              <a:t>개월</a:t>
            </a:r>
          </a:p>
          <a:p>
            <a:pPr marL="99063" marR="0" lvl="0" indent="-99063" algn="l" defTabSz="1109149" rtl="0" eaLnBrk="1" fontAlgn="ctr" latinLnBrk="0" hangingPunct="1">
              <a:lnSpc>
                <a:spcPct val="110000"/>
              </a:lnSpc>
              <a:spcBef>
                <a:spcPts val="0"/>
              </a:spcBef>
              <a:spcAft>
                <a:spcPct val="10000"/>
              </a:spcAft>
              <a:buClr>
                <a:prstClr val="white">
                  <a:lumMod val="50000"/>
                </a:prstClr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rPr>
              <a:t>안정화기간 중 개발 참여 인력을 투입하여 지원</a:t>
            </a:r>
          </a:p>
          <a:p>
            <a:pPr marL="99063" marR="0" lvl="0" indent="-99063" algn="l" defTabSz="1109149" rtl="0" eaLnBrk="1" fontAlgn="ctr" latinLnBrk="0" hangingPunct="1">
              <a:lnSpc>
                <a:spcPct val="110000"/>
              </a:lnSpc>
              <a:spcBef>
                <a:spcPts val="0"/>
              </a:spcBef>
              <a:spcAft>
                <a:spcPct val="10000"/>
              </a:spcAft>
              <a:buClr>
                <a:prstClr val="white">
                  <a:lumMod val="50000"/>
                </a:prstClr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rPr>
              <a:t>운용 중 질의응답</a:t>
            </a:r>
          </a:p>
          <a:p>
            <a:pPr marL="99063" marR="0" lvl="0" indent="-99063" algn="l" defTabSz="1109149" rtl="0" eaLnBrk="1" fontAlgn="ctr" latinLnBrk="0" hangingPunct="1">
              <a:lnSpc>
                <a:spcPct val="110000"/>
              </a:lnSpc>
              <a:spcBef>
                <a:spcPts val="0"/>
              </a:spcBef>
              <a:spcAft>
                <a:spcPct val="10000"/>
              </a:spcAft>
              <a:buClr>
                <a:prstClr val="white">
                  <a:lumMod val="50000"/>
                </a:prstClr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rPr>
              <a:t>기타 무상 </a:t>
            </a: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rPr>
              <a:t>계약사항</a:t>
            </a:r>
            <a:endParaRPr kumimoji="1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142" name="Rectangle 148"/>
          <p:cNvSpPr>
            <a:spLocks noChangeArrowheads="1"/>
          </p:cNvSpPr>
          <p:nvPr/>
        </p:nvSpPr>
        <p:spPr bwMode="gray">
          <a:xfrm>
            <a:off x="5006549" y="8692941"/>
            <a:ext cx="1692275" cy="998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99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FFF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95250" indent="-952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209550" indent="-98425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309563" indent="-98425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99063" marR="0" lvl="0" indent="-99063" algn="l" defTabSz="1109149" rtl="0" eaLnBrk="1" fontAlgn="ctr" latinLnBrk="0" hangingPunct="1">
              <a:lnSpc>
                <a:spcPct val="110000"/>
              </a:lnSpc>
              <a:spcBef>
                <a:spcPts val="0"/>
              </a:spcBef>
              <a:spcAft>
                <a:spcPct val="10000"/>
              </a:spcAft>
              <a:buClr>
                <a:prstClr val="white">
                  <a:lumMod val="50000"/>
                </a:prstClr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rPr>
              <a:t>하드웨어 기술지원</a:t>
            </a:r>
          </a:p>
          <a:p>
            <a:pPr marL="99063" marR="0" lvl="0" indent="-99063" algn="l" defTabSz="1109149" rtl="0" eaLnBrk="1" fontAlgn="ctr" latinLnBrk="0" hangingPunct="1">
              <a:lnSpc>
                <a:spcPct val="110000"/>
              </a:lnSpc>
              <a:spcBef>
                <a:spcPts val="0"/>
              </a:spcBef>
              <a:spcAft>
                <a:spcPct val="10000"/>
              </a:spcAft>
              <a:buClr>
                <a:prstClr val="white">
                  <a:lumMod val="50000"/>
                </a:prstClr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rPr>
              <a:t>소프트웨어 기술지원</a:t>
            </a:r>
          </a:p>
          <a:p>
            <a:pPr marL="99063" marR="0" lvl="0" indent="-99063" algn="l" defTabSz="1109149" rtl="0" eaLnBrk="1" fontAlgn="ctr" latinLnBrk="0" hangingPunct="1">
              <a:lnSpc>
                <a:spcPct val="110000"/>
              </a:lnSpc>
              <a:spcBef>
                <a:spcPts val="0"/>
              </a:spcBef>
              <a:spcAft>
                <a:spcPct val="10000"/>
              </a:spcAft>
              <a:buClr>
                <a:prstClr val="white">
                  <a:lumMod val="50000"/>
                </a:prstClr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rPr>
              <a:t>운영 기술지원</a:t>
            </a:r>
          </a:p>
          <a:p>
            <a:pPr marL="99063" marR="0" lvl="0" indent="-99063" algn="l" defTabSz="1109149" rtl="0" eaLnBrk="1" fontAlgn="ctr" latinLnBrk="0" hangingPunct="1">
              <a:lnSpc>
                <a:spcPct val="110000"/>
              </a:lnSpc>
              <a:spcBef>
                <a:spcPts val="0"/>
              </a:spcBef>
              <a:spcAft>
                <a:spcPct val="10000"/>
              </a:spcAft>
              <a:buClr>
                <a:prstClr val="white">
                  <a:lumMod val="50000"/>
                </a:prstClr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rPr>
              <a:t>성능 기술지원</a:t>
            </a:r>
          </a:p>
          <a:p>
            <a:pPr marL="99063" marR="0" lvl="0" indent="-99063" algn="l" defTabSz="1109149" rtl="0" eaLnBrk="1" fontAlgn="ctr" latinLnBrk="0" hangingPunct="1">
              <a:lnSpc>
                <a:spcPct val="110000"/>
              </a:lnSpc>
              <a:spcBef>
                <a:spcPts val="0"/>
              </a:spcBef>
              <a:spcAft>
                <a:spcPct val="10000"/>
              </a:spcAft>
              <a:buClr>
                <a:prstClr val="white">
                  <a:lumMod val="50000"/>
                </a:prstClr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rPr>
              <a:t>기술지원 업체와의 상호협력</a:t>
            </a:r>
          </a:p>
        </p:txBody>
      </p:sp>
      <p:sp>
        <p:nvSpPr>
          <p:cNvPr id="143" name="Rectangle 149"/>
          <p:cNvSpPr>
            <a:spLocks noChangeArrowheads="1"/>
          </p:cNvSpPr>
          <p:nvPr/>
        </p:nvSpPr>
        <p:spPr bwMode="auto">
          <a:xfrm>
            <a:off x="1361077" y="3618800"/>
            <a:ext cx="5235408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산돌고딕 M" pitchFamily="18" charset="-127"/>
                <a:ea typeface="굴림" pitchFamily="50" charset="-127"/>
                <a:cs typeface="+mn-cs"/>
                <a:sym typeface="Symbol" pitchFamily="18" charset="2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산돌고딕 M" pitchFamily="18" charset="-127"/>
                <a:ea typeface="굴림" pitchFamily="50" charset="-127"/>
                <a:cs typeface="+mn-cs"/>
                <a:sym typeface="Symbol" pitchFamily="18" charset="2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산돌고딕 M" pitchFamily="18" charset="-127"/>
                <a:ea typeface="굴림" pitchFamily="50" charset="-127"/>
                <a:cs typeface="+mn-cs"/>
                <a:sym typeface="Symbol" pitchFamily="18" charset="2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산돌고딕 M" pitchFamily="18" charset="-127"/>
                <a:ea typeface="굴림" pitchFamily="50" charset="-127"/>
                <a:cs typeface="+mn-cs"/>
                <a:sym typeface="Symbol" pitchFamily="18" charset="2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산돌고딕 M" pitchFamily="18" charset="-127"/>
                <a:ea typeface="굴림" pitchFamily="50" charset="-127"/>
                <a:cs typeface="+mn-cs"/>
                <a:sym typeface="Symbol" pitchFamily="18" charset="2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산돌고딕 M" pitchFamily="18" charset="-127"/>
                <a:ea typeface="굴림" pitchFamily="50" charset="-127"/>
                <a:cs typeface="+mn-cs"/>
                <a:sym typeface="Symbol" pitchFamily="18" charset="2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산돌고딕 M" pitchFamily="18" charset="-127"/>
                <a:ea typeface="굴림" pitchFamily="50" charset="-127"/>
                <a:cs typeface="+mn-cs"/>
                <a:sym typeface="Symbol" pitchFamily="18" charset="2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산돌고딕 M" pitchFamily="18" charset="-127"/>
                <a:ea typeface="굴림" pitchFamily="50" charset="-127"/>
                <a:cs typeface="+mn-cs"/>
                <a:sym typeface="Symbol" pitchFamily="18" charset="2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산돌고딕 M" pitchFamily="18" charset="-127"/>
                <a:ea typeface="굴림" pitchFamily="50" charset="-127"/>
                <a:cs typeface="+mn-cs"/>
                <a:sym typeface="Symbol" pitchFamily="18" charset="2"/>
              </a:defRPr>
            </a:lvl9pPr>
          </a:lstStyle>
          <a:p>
            <a:pPr marL="0" marR="0" lvl="0" indent="0" algn="ctr" defTabSz="995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sym typeface="Symbol" pitchFamily="18" charset="2"/>
              </a:rPr>
              <a:t>원활한 유지보수와 신속한 장애처리 수행을 통한</a:t>
            </a:r>
          </a:p>
          <a:p>
            <a:pPr marL="0" marR="0" lvl="0" indent="0" algn="ctr" defTabSz="995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Rix모던고딕 EB" panose="02020603020101020101" pitchFamily="18" charset="-127"/>
                <a:ea typeface="Rix모던고딕 EB" panose="02020603020101020101" pitchFamily="18" charset="-127"/>
                <a:sym typeface="Symbol" pitchFamily="18" charset="2"/>
              </a:rPr>
              <a:t>안정적인 시스템 운영의 연속성 확보</a:t>
            </a:r>
          </a:p>
        </p:txBody>
      </p:sp>
    </p:spTree>
    <p:extLst>
      <p:ext uri="{BB962C8B-B14F-4D97-AF65-F5344CB8AC3E}">
        <p14:creationId xmlns:p14="http://schemas.microsoft.com/office/powerpoint/2010/main" val="187173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28"/>
          <p:cNvSpPr>
            <a:spLocks noChangeArrowheads="1"/>
          </p:cNvSpPr>
          <p:nvPr/>
        </p:nvSpPr>
        <p:spPr bwMode="auto">
          <a:xfrm>
            <a:off x="367562" y="1499478"/>
            <a:ext cx="6826140" cy="934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0" marR="0" lvl="0" indent="0" algn="just" defTabSz="995564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327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2.2 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유지보수 범위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R="0" lvl="0" indent="0" algn="just" fontAlgn="auto" latinLnBrk="0">
              <a:lnSpc>
                <a:spcPct val="120000"/>
              </a:lnSpc>
              <a:spcBef>
                <a:spcPts val="0"/>
              </a:spcBef>
              <a:spcAft>
                <a:spcPts val="653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구축된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시스템의 최적화와 안정적 운영을 위해 </a:t>
            </a:r>
            <a:r>
              <a:rPr lang="ko-KR" altLang="en-US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검사 완료 후 </a:t>
            </a:r>
            <a:r>
              <a:rPr lang="en-US" altLang="ko-KR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12</a:t>
            </a:r>
            <a:r>
              <a:rPr lang="ko-KR" altLang="en-US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개월의 </a:t>
            </a:r>
            <a:r>
              <a:rPr lang="ko-KR" altLang="en-US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하자보수를 실시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하며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시스템의 안정적인 운영 보장을 위한 </a:t>
            </a:r>
            <a:r>
              <a:rPr lang="ko-KR" altLang="en-US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안정화기간 동안 개발에 참여한 인력이 참여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합니다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.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또한 유상유지보수의 경우에는 하자보수기간 만료 전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발주처와 사전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협의 후 별도 계약에 따라 지원합니다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.</a:t>
            </a:r>
          </a:p>
        </p:txBody>
      </p:sp>
      <p:grpSp>
        <p:nvGrpSpPr>
          <p:cNvPr id="17" name="그룹 120"/>
          <p:cNvGrpSpPr/>
          <p:nvPr/>
        </p:nvGrpSpPr>
        <p:grpSpPr>
          <a:xfrm>
            <a:off x="354096" y="2508988"/>
            <a:ext cx="6854424" cy="304732"/>
            <a:chOff x="351375" y="3691740"/>
            <a:chExt cx="6274068" cy="284889"/>
          </a:xfrm>
        </p:grpSpPr>
        <p:pic>
          <p:nvPicPr>
            <p:cNvPr id="130" name="Picture 2" descr="D:\Users\mostvisual\Desktop\Group 1.png"/>
            <p:cNvPicPr>
              <a:picLocks noChangeAspect="1" noChangeArrowheads="1"/>
            </p:cNvPicPr>
            <p:nvPr/>
          </p:nvPicPr>
          <p:blipFill>
            <a:blip r:embed="rId2" cstate="print"/>
            <a:stretch>
              <a:fillRect/>
            </a:stretch>
          </p:blipFill>
          <p:spPr bwMode="auto">
            <a:xfrm>
              <a:off x="351375" y="3692860"/>
              <a:ext cx="6274068" cy="2837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" name="TextBox 130"/>
            <p:cNvSpPr txBox="1"/>
            <p:nvPr/>
          </p:nvSpPr>
          <p:spPr>
            <a:xfrm>
              <a:off x="571417" y="3691740"/>
              <a:ext cx="1533600" cy="27334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marL="0" marR="0" lvl="0" indent="0" algn="l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3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  <a:cs typeface="+mn-cs"/>
                </a:rPr>
                <a:t>유지보수 정의 및 범위</a:t>
              </a:r>
            </a:p>
          </p:txBody>
        </p:sp>
      </p:grpSp>
      <p:sp>
        <p:nvSpPr>
          <p:cNvPr id="76" name="Rectangle 128"/>
          <p:cNvSpPr>
            <a:spLocks noChangeArrowheads="1"/>
          </p:cNvSpPr>
          <p:nvPr/>
        </p:nvSpPr>
        <p:spPr bwMode="auto">
          <a:xfrm>
            <a:off x="2570967" y="1051311"/>
            <a:ext cx="4622734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96791" marR="0" lvl="0" indent="-96791" algn="r" defTabSz="99556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327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2.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유지보수  ▶ 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2.2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유지보수 범위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모던고딕 M" panose="02020603020101020101" pitchFamily="18" charset="-127"/>
              <a:ea typeface="Rix모던고딕 M" panose="02020603020101020101" pitchFamily="18" charset="-127"/>
              <a:cs typeface="+mn-cs"/>
            </a:endParaRPr>
          </a:p>
        </p:txBody>
      </p:sp>
      <p:grpSp>
        <p:nvGrpSpPr>
          <p:cNvPr id="77" name="그룹 76"/>
          <p:cNvGrpSpPr/>
          <p:nvPr/>
        </p:nvGrpSpPr>
        <p:grpSpPr>
          <a:xfrm>
            <a:off x="483993" y="3006440"/>
            <a:ext cx="6717018" cy="297910"/>
            <a:chOff x="401254" y="2799731"/>
            <a:chExt cx="7061814" cy="297910"/>
          </a:xfrm>
        </p:grpSpPr>
        <p:sp>
          <p:nvSpPr>
            <p:cNvPr id="78" name="Line 10"/>
            <p:cNvSpPr>
              <a:spLocks noChangeShapeType="1"/>
            </p:cNvSpPr>
            <p:nvPr/>
          </p:nvSpPr>
          <p:spPr bwMode="auto">
            <a:xfrm>
              <a:off x="679067" y="3074735"/>
              <a:ext cx="6784001" cy="22906"/>
            </a:xfrm>
            <a:prstGeom prst="line">
              <a:avLst/>
            </a:prstGeom>
            <a:noFill/>
            <a:ln w="28575">
              <a:solidFill>
                <a:srgbClr val="DDDDD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79" name="Line 11"/>
            <p:cNvSpPr>
              <a:spLocks noChangeShapeType="1"/>
            </p:cNvSpPr>
            <p:nvPr/>
          </p:nvSpPr>
          <p:spPr bwMode="auto">
            <a:xfrm>
              <a:off x="401254" y="3074735"/>
              <a:ext cx="3125788" cy="0"/>
            </a:xfrm>
            <a:prstGeom prst="line">
              <a:avLst/>
            </a:prstGeom>
            <a:noFill/>
            <a:ln w="28575">
              <a:solidFill>
                <a:srgbClr val="7DA5C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80" name="Text Box 12"/>
            <p:cNvSpPr txBox="1">
              <a:spLocks noChangeArrowheads="1"/>
            </p:cNvSpPr>
            <p:nvPr/>
          </p:nvSpPr>
          <p:spPr bwMode="auto">
            <a:xfrm>
              <a:off x="553654" y="2799731"/>
              <a:ext cx="11848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8000" rIns="10800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955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200" kern="0" dirty="0">
                  <a:solidFill>
                    <a:srgbClr val="294969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유지보수 범위</a:t>
              </a:r>
              <a:endParaRPr lang="ko-KR" altLang="ko-KR" sz="1200" kern="0" dirty="0">
                <a:solidFill>
                  <a:srgbClr val="29496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81" name="Oval 13"/>
            <p:cNvSpPr>
              <a:spLocks noChangeArrowheads="1"/>
            </p:cNvSpPr>
            <p:nvPr/>
          </p:nvSpPr>
          <p:spPr bwMode="auto">
            <a:xfrm>
              <a:off x="461579" y="2890788"/>
              <a:ext cx="94620" cy="89993"/>
            </a:xfrm>
            <a:prstGeom prst="ellipse">
              <a:avLst/>
            </a:prstGeom>
            <a:noFill/>
            <a:ln w="38100">
              <a:solidFill>
                <a:srgbClr val="7FA5C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481326" y="5850508"/>
            <a:ext cx="6717018" cy="297910"/>
            <a:chOff x="401254" y="2799731"/>
            <a:chExt cx="7061814" cy="297910"/>
          </a:xfrm>
        </p:grpSpPr>
        <p:sp>
          <p:nvSpPr>
            <p:cNvPr id="83" name="Line 10"/>
            <p:cNvSpPr>
              <a:spLocks noChangeShapeType="1"/>
            </p:cNvSpPr>
            <p:nvPr/>
          </p:nvSpPr>
          <p:spPr bwMode="auto">
            <a:xfrm>
              <a:off x="679067" y="3074735"/>
              <a:ext cx="6784001" cy="22906"/>
            </a:xfrm>
            <a:prstGeom prst="line">
              <a:avLst/>
            </a:prstGeom>
            <a:noFill/>
            <a:ln w="28575">
              <a:solidFill>
                <a:srgbClr val="DDDDD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84" name="Line 11"/>
            <p:cNvSpPr>
              <a:spLocks noChangeShapeType="1"/>
            </p:cNvSpPr>
            <p:nvPr/>
          </p:nvSpPr>
          <p:spPr bwMode="auto">
            <a:xfrm>
              <a:off x="401254" y="3074735"/>
              <a:ext cx="3125788" cy="0"/>
            </a:xfrm>
            <a:prstGeom prst="line">
              <a:avLst/>
            </a:prstGeom>
            <a:noFill/>
            <a:ln w="28575">
              <a:solidFill>
                <a:srgbClr val="7DA5C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85" name="Text Box 12"/>
            <p:cNvSpPr txBox="1">
              <a:spLocks noChangeArrowheads="1"/>
            </p:cNvSpPr>
            <p:nvPr/>
          </p:nvSpPr>
          <p:spPr bwMode="auto">
            <a:xfrm>
              <a:off x="553654" y="2799731"/>
              <a:ext cx="166011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8000" rIns="10800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955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200" kern="0" dirty="0">
                  <a:solidFill>
                    <a:srgbClr val="294969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유지보수 대상 및 범위</a:t>
              </a:r>
              <a:endParaRPr lang="ko-KR" altLang="ko-KR" sz="1200" kern="0" dirty="0">
                <a:solidFill>
                  <a:srgbClr val="29496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120" name="Oval 13"/>
            <p:cNvSpPr>
              <a:spLocks noChangeArrowheads="1"/>
            </p:cNvSpPr>
            <p:nvPr/>
          </p:nvSpPr>
          <p:spPr bwMode="auto">
            <a:xfrm>
              <a:off x="461579" y="2890788"/>
              <a:ext cx="94620" cy="89993"/>
            </a:xfrm>
            <a:prstGeom prst="ellipse">
              <a:avLst/>
            </a:prstGeom>
            <a:noFill/>
            <a:ln w="38100">
              <a:solidFill>
                <a:srgbClr val="7FA5C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</p:grpSp>
      <p:pic>
        <p:nvPicPr>
          <p:cNvPr id="121" name="Picture 4" descr="C:\Users\KSH\Desktop\150803_비츠로_한국환경공단\템플릿\Untitled-2.png"/>
          <p:cNvPicPr>
            <a:picLocks noChangeAspect="1" noChangeArrowheads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668" y="4173512"/>
            <a:ext cx="2279824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" name="Rectangle 598"/>
          <p:cNvSpPr>
            <a:spLocks noChangeArrowheads="1"/>
          </p:cNvSpPr>
          <p:nvPr/>
        </p:nvSpPr>
        <p:spPr bwMode="auto">
          <a:xfrm>
            <a:off x="481325" y="3689722"/>
            <a:ext cx="3239893" cy="192367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검수 종료 후 하자보수 기간 내에 발생하는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H/W, S/W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시스템 결함에 대한 하자보수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업무변경으로 인한 프로그램 수정 및 개발 후 사용자 지침과 시스템 실행결과가 상이한 경우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소프트웨어 파손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시 사용자의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기술적 질문에 대한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대응</a:t>
            </a:r>
            <a:endParaRPr lang="en-US" altLang="ko-KR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사용자의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고의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/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과실 및 천재지변에 의한 시스템 오류는 하자보수 대상에서 제외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검사 완료일로부터 기산하여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12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개월간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무상으로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/>
            </a:r>
            <a:b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</a:b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실시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123" name="Rectangle 599"/>
          <p:cNvSpPr>
            <a:spLocks noChangeArrowheads="1"/>
          </p:cNvSpPr>
          <p:nvPr/>
        </p:nvSpPr>
        <p:spPr bwMode="auto">
          <a:xfrm>
            <a:off x="481325" y="3366673"/>
            <a:ext cx="3239893" cy="323048"/>
          </a:xfrm>
          <a:prstGeom prst="rect">
            <a:avLst/>
          </a:prstGeom>
          <a:gradFill>
            <a:gsLst>
              <a:gs pos="0">
                <a:srgbClr val="A4A4A4"/>
              </a:gs>
              <a:gs pos="100000">
                <a:srgbClr val="898989"/>
              </a:gs>
            </a:gsLst>
            <a:lin ang="5400000" scaled="0"/>
          </a:gradFill>
          <a:ln w="6350">
            <a:solidFill>
              <a:srgbClr val="8D8D8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indent="-180975" algn="ctr" latinLnBrk="0"/>
            <a:r>
              <a:rPr lang="ko-KR" altLang="en-US" sz="1200" dirty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하자보수</a:t>
            </a:r>
          </a:p>
        </p:txBody>
      </p:sp>
      <p:sp>
        <p:nvSpPr>
          <p:cNvPr id="124" name="Rectangle 598"/>
          <p:cNvSpPr>
            <a:spLocks noChangeArrowheads="1"/>
          </p:cNvSpPr>
          <p:nvPr/>
        </p:nvSpPr>
        <p:spPr bwMode="auto">
          <a:xfrm>
            <a:off x="3902173" y="3689724"/>
            <a:ext cx="3239893" cy="192367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시스템 인도 후 추가 요구사항 반영 및 개선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신기술 적용 및 시스템 고도화 등에 따른 응용시스템 버전 갱신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하자보수 종료일 이후 유지보수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프로그램 재개발 등 하자보수 범위를 넘어서는 유지보수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하자보수 종료 후 별도의 계약을 통해 유상유지보수 진행</a:t>
            </a:r>
          </a:p>
        </p:txBody>
      </p:sp>
      <p:sp>
        <p:nvSpPr>
          <p:cNvPr id="125" name="Rectangle 599"/>
          <p:cNvSpPr>
            <a:spLocks noChangeArrowheads="1"/>
          </p:cNvSpPr>
          <p:nvPr/>
        </p:nvSpPr>
        <p:spPr bwMode="auto">
          <a:xfrm>
            <a:off x="3902173" y="3366673"/>
            <a:ext cx="3239893" cy="323048"/>
          </a:xfrm>
          <a:prstGeom prst="rect">
            <a:avLst/>
          </a:prstGeom>
          <a:gradFill>
            <a:gsLst>
              <a:gs pos="0">
                <a:srgbClr val="A4A4A4"/>
              </a:gs>
              <a:gs pos="100000">
                <a:srgbClr val="898989"/>
              </a:gs>
            </a:gsLst>
            <a:lin ang="5400000" scaled="0"/>
          </a:gradFill>
          <a:ln w="6350">
            <a:solidFill>
              <a:srgbClr val="8D8D8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indent="-180975" algn="ctr" latinLnBrk="0"/>
            <a:r>
              <a:rPr lang="ko-KR" altLang="en-US" sz="1200" dirty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유상 유지보수</a:t>
            </a:r>
          </a:p>
        </p:txBody>
      </p:sp>
      <p:grpSp>
        <p:nvGrpSpPr>
          <p:cNvPr id="126" name="Group 698"/>
          <p:cNvGrpSpPr>
            <a:grpSpLocks/>
          </p:cNvGrpSpPr>
          <p:nvPr/>
        </p:nvGrpSpPr>
        <p:grpSpPr bwMode="auto">
          <a:xfrm>
            <a:off x="6540452" y="3390557"/>
            <a:ext cx="196422" cy="234540"/>
            <a:chOff x="8232" y="3399"/>
            <a:chExt cx="362" cy="488"/>
          </a:xfrm>
          <a:solidFill>
            <a:sysClr val="window" lastClr="FFFFFF"/>
          </a:solidFill>
        </p:grpSpPr>
        <p:sp>
          <p:nvSpPr>
            <p:cNvPr id="127" name="Freeform 671"/>
            <p:cNvSpPr>
              <a:spLocks noEditPoints="1"/>
            </p:cNvSpPr>
            <p:nvPr/>
          </p:nvSpPr>
          <p:spPr bwMode="auto">
            <a:xfrm>
              <a:off x="8232" y="3399"/>
              <a:ext cx="362" cy="488"/>
            </a:xfrm>
            <a:custGeom>
              <a:avLst/>
              <a:gdLst>
                <a:gd name="T0" fmla="*/ 229 w 2564"/>
                <a:gd name="T1" fmla="*/ 798 h 3456"/>
                <a:gd name="T2" fmla="*/ 229 w 2564"/>
                <a:gd name="T3" fmla="*/ 985 h 3456"/>
                <a:gd name="T4" fmla="*/ 229 w 2564"/>
                <a:gd name="T5" fmla="*/ 1840 h 3456"/>
                <a:gd name="T6" fmla="*/ 229 w 2564"/>
                <a:gd name="T7" fmla="*/ 2123 h 3456"/>
                <a:gd name="T8" fmla="*/ 229 w 2564"/>
                <a:gd name="T9" fmla="*/ 2951 h 3456"/>
                <a:gd name="T10" fmla="*/ 229 w 2564"/>
                <a:gd name="T11" fmla="*/ 3121 h 3456"/>
                <a:gd name="T12" fmla="*/ 2335 w 2564"/>
                <a:gd name="T13" fmla="*/ 3121 h 3456"/>
                <a:gd name="T14" fmla="*/ 2335 w 2564"/>
                <a:gd name="T15" fmla="*/ 2123 h 3456"/>
                <a:gd name="T16" fmla="*/ 2335 w 2564"/>
                <a:gd name="T17" fmla="*/ 1840 h 3456"/>
                <a:gd name="T18" fmla="*/ 2335 w 2564"/>
                <a:gd name="T19" fmla="*/ 798 h 3456"/>
                <a:gd name="T20" fmla="*/ 2226 w 2564"/>
                <a:gd name="T21" fmla="*/ 593 h 3456"/>
                <a:gd name="T22" fmla="*/ 2238 w 2564"/>
                <a:gd name="T23" fmla="*/ 678 h 3456"/>
                <a:gd name="T24" fmla="*/ 2237 w 2564"/>
                <a:gd name="T25" fmla="*/ 730 h 3456"/>
                <a:gd name="T26" fmla="*/ 349 w 2564"/>
                <a:gd name="T27" fmla="*/ 831 h 3456"/>
                <a:gd name="T28" fmla="*/ 335 w 2564"/>
                <a:gd name="T29" fmla="*/ 717 h 3456"/>
                <a:gd name="T30" fmla="*/ 337 w 2564"/>
                <a:gd name="T31" fmla="*/ 652 h 3456"/>
                <a:gd name="T32" fmla="*/ 229 w 2564"/>
                <a:gd name="T33" fmla="*/ 593 h 3456"/>
                <a:gd name="T34" fmla="*/ 1219 w 2564"/>
                <a:gd name="T35" fmla="*/ 223 h 3456"/>
                <a:gd name="T36" fmla="*/ 1141 w 2564"/>
                <a:gd name="T37" fmla="*/ 263 h 3456"/>
                <a:gd name="T38" fmla="*/ 1089 w 2564"/>
                <a:gd name="T39" fmla="*/ 337 h 3456"/>
                <a:gd name="T40" fmla="*/ 1077 w 2564"/>
                <a:gd name="T41" fmla="*/ 381 h 3456"/>
                <a:gd name="T42" fmla="*/ 821 w 2564"/>
                <a:gd name="T43" fmla="*/ 487 h 3456"/>
                <a:gd name="T44" fmla="*/ 703 w 2564"/>
                <a:gd name="T45" fmla="*/ 501 h 3456"/>
                <a:gd name="T46" fmla="*/ 618 w 2564"/>
                <a:gd name="T47" fmla="*/ 541 h 3456"/>
                <a:gd name="T48" fmla="*/ 572 w 2564"/>
                <a:gd name="T49" fmla="*/ 597 h 3456"/>
                <a:gd name="T50" fmla="*/ 2001 w 2564"/>
                <a:gd name="T51" fmla="*/ 597 h 3456"/>
                <a:gd name="T52" fmla="*/ 1956 w 2564"/>
                <a:gd name="T53" fmla="*/ 542 h 3456"/>
                <a:gd name="T54" fmla="*/ 1871 w 2564"/>
                <a:gd name="T55" fmla="*/ 501 h 3456"/>
                <a:gd name="T56" fmla="*/ 1752 w 2564"/>
                <a:gd name="T57" fmla="*/ 487 h 3456"/>
                <a:gd name="T58" fmla="*/ 1496 w 2564"/>
                <a:gd name="T59" fmla="*/ 382 h 3456"/>
                <a:gd name="T60" fmla="*/ 1485 w 2564"/>
                <a:gd name="T61" fmla="*/ 336 h 3456"/>
                <a:gd name="T62" fmla="*/ 1432 w 2564"/>
                <a:gd name="T63" fmla="*/ 263 h 3456"/>
                <a:gd name="T64" fmla="*/ 1366 w 2564"/>
                <a:gd name="T65" fmla="*/ 226 h 3456"/>
                <a:gd name="T66" fmla="*/ 1287 w 2564"/>
                <a:gd name="T67" fmla="*/ 216 h 3456"/>
                <a:gd name="T68" fmla="*/ 1373 w 2564"/>
                <a:gd name="T69" fmla="*/ 8 h 3456"/>
                <a:gd name="T70" fmla="*/ 1489 w 2564"/>
                <a:gd name="T71" fmla="*/ 44 h 3456"/>
                <a:gd name="T72" fmla="*/ 1592 w 2564"/>
                <a:gd name="T73" fmla="*/ 118 h 3456"/>
                <a:gd name="T74" fmla="*/ 1670 w 2564"/>
                <a:gd name="T75" fmla="*/ 229 h 3456"/>
                <a:gd name="T76" fmla="*/ 1812 w 2564"/>
                <a:gd name="T77" fmla="*/ 274 h 3456"/>
                <a:gd name="T78" fmla="*/ 1972 w 2564"/>
                <a:gd name="T79" fmla="*/ 307 h 3456"/>
                <a:gd name="T80" fmla="*/ 2097 w 2564"/>
                <a:gd name="T81" fmla="*/ 380 h 3456"/>
                <a:gd name="T82" fmla="*/ 2403 w 2564"/>
                <a:gd name="T83" fmla="*/ 416 h 3456"/>
                <a:gd name="T84" fmla="*/ 2495 w 2564"/>
                <a:gd name="T85" fmla="*/ 459 h 3456"/>
                <a:gd name="T86" fmla="*/ 2551 w 2564"/>
                <a:gd name="T87" fmla="*/ 540 h 3456"/>
                <a:gd name="T88" fmla="*/ 2564 w 2564"/>
                <a:gd name="T89" fmla="*/ 3260 h 3456"/>
                <a:gd name="T90" fmla="*/ 2537 w 2564"/>
                <a:gd name="T91" fmla="*/ 3360 h 3456"/>
                <a:gd name="T92" fmla="*/ 2467 w 2564"/>
                <a:gd name="T93" fmla="*/ 3430 h 3456"/>
                <a:gd name="T94" fmla="*/ 2368 w 2564"/>
                <a:gd name="T95" fmla="*/ 3456 h 3456"/>
                <a:gd name="T96" fmla="*/ 128 w 2564"/>
                <a:gd name="T97" fmla="*/ 3443 h 3456"/>
                <a:gd name="T98" fmla="*/ 47 w 2564"/>
                <a:gd name="T99" fmla="*/ 3387 h 3456"/>
                <a:gd name="T100" fmla="*/ 4 w 2564"/>
                <a:gd name="T101" fmla="*/ 3296 h 3456"/>
                <a:gd name="T102" fmla="*/ 4 w 2564"/>
                <a:gd name="T103" fmla="*/ 573 h 3456"/>
                <a:gd name="T104" fmla="*/ 47 w 2564"/>
                <a:gd name="T105" fmla="*/ 482 h 3456"/>
                <a:gd name="T106" fmla="*/ 128 w 2564"/>
                <a:gd name="T107" fmla="*/ 424 h 3456"/>
                <a:gd name="T108" fmla="*/ 442 w 2564"/>
                <a:gd name="T109" fmla="*/ 413 h 3456"/>
                <a:gd name="T110" fmla="*/ 555 w 2564"/>
                <a:gd name="T111" fmla="*/ 327 h 3456"/>
                <a:gd name="T112" fmla="*/ 704 w 2564"/>
                <a:gd name="T113" fmla="*/ 281 h 3456"/>
                <a:gd name="T114" fmla="*/ 885 w 2564"/>
                <a:gd name="T115" fmla="*/ 272 h 3456"/>
                <a:gd name="T116" fmla="*/ 950 w 2564"/>
                <a:gd name="T117" fmla="*/ 153 h 3456"/>
                <a:gd name="T118" fmla="*/ 1052 w 2564"/>
                <a:gd name="T119" fmla="*/ 62 h 3456"/>
                <a:gd name="T120" fmla="*/ 1159 w 2564"/>
                <a:gd name="T121" fmla="*/ 17 h 3456"/>
                <a:gd name="T122" fmla="*/ 1287 w 2564"/>
                <a:gd name="T123" fmla="*/ 0 h 3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564" h="3456">
                  <a:moveTo>
                    <a:pt x="229" y="593"/>
                  </a:moveTo>
                  <a:lnTo>
                    <a:pt x="229" y="747"/>
                  </a:lnTo>
                  <a:lnTo>
                    <a:pt x="229" y="798"/>
                  </a:lnTo>
                  <a:lnTo>
                    <a:pt x="229" y="855"/>
                  </a:lnTo>
                  <a:lnTo>
                    <a:pt x="229" y="918"/>
                  </a:lnTo>
                  <a:lnTo>
                    <a:pt x="229" y="985"/>
                  </a:lnTo>
                  <a:lnTo>
                    <a:pt x="229" y="1057"/>
                  </a:lnTo>
                  <a:lnTo>
                    <a:pt x="229" y="1745"/>
                  </a:lnTo>
                  <a:lnTo>
                    <a:pt x="229" y="1840"/>
                  </a:lnTo>
                  <a:lnTo>
                    <a:pt x="229" y="1934"/>
                  </a:lnTo>
                  <a:lnTo>
                    <a:pt x="229" y="2029"/>
                  </a:lnTo>
                  <a:lnTo>
                    <a:pt x="229" y="2123"/>
                  </a:lnTo>
                  <a:lnTo>
                    <a:pt x="229" y="2812"/>
                  </a:lnTo>
                  <a:lnTo>
                    <a:pt x="229" y="2884"/>
                  </a:lnTo>
                  <a:lnTo>
                    <a:pt x="229" y="2951"/>
                  </a:lnTo>
                  <a:lnTo>
                    <a:pt x="229" y="3013"/>
                  </a:lnTo>
                  <a:lnTo>
                    <a:pt x="229" y="3070"/>
                  </a:lnTo>
                  <a:lnTo>
                    <a:pt x="229" y="3121"/>
                  </a:lnTo>
                  <a:lnTo>
                    <a:pt x="229" y="3275"/>
                  </a:lnTo>
                  <a:lnTo>
                    <a:pt x="2335" y="3275"/>
                  </a:lnTo>
                  <a:lnTo>
                    <a:pt x="2335" y="3121"/>
                  </a:lnTo>
                  <a:lnTo>
                    <a:pt x="2335" y="3070"/>
                  </a:lnTo>
                  <a:lnTo>
                    <a:pt x="2335" y="3013"/>
                  </a:lnTo>
                  <a:lnTo>
                    <a:pt x="2335" y="2123"/>
                  </a:lnTo>
                  <a:lnTo>
                    <a:pt x="2335" y="2029"/>
                  </a:lnTo>
                  <a:lnTo>
                    <a:pt x="2335" y="1934"/>
                  </a:lnTo>
                  <a:lnTo>
                    <a:pt x="2335" y="1840"/>
                  </a:lnTo>
                  <a:lnTo>
                    <a:pt x="2335" y="1745"/>
                  </a:lnTo>
                  <a:lnTo>
                    <a:pt x="2335" y="855"/>
                  </a:lnTo>
                  <a:lnTo>
                    <a:pt x="2335" y="798"/>
                  </a:lnTo>
                  <a:lnTo>
                    <a:pt x="2335" y="747"/>
                  </a:lnTo>
                  <a:lnTo>
                    <a:pt x="2335" y="593"/>
                  </a:lnTo>
                  <a:lnTo>
                    <a:pt x="2226" y="593"/>
                  </a:lnTo>
                  <a:lnTo>
                    <a:pt x="2233" y="624"/>
                  </a:lnTo>
                  <a:lnTo>
                    <a:pt x="2236" y="652"/>
                  </a:lnTo>
                  <a:lnTo>
                    <a:pt x="2238" y="678"/>
                  </a:lnTo>
                  <a:lnTo>
                    <a:pt x="2238" y="699"/>
                  </a:lnTo>
                  <a:lnTo>
                    <a:pt x="2238" y="717"/>
                  </a:lnTo>
                  <a:lnTo>
                    <a:pt x="2237" y="730"/>
                  </a:lnTo>
                  <a:lnTo>
                    <a:pt x="2236" y="738"/>
                  </a:lnTo>
                  <a:lnTo>
                    <a:pt x="2224" y="831"/>
                  </a:lnTo>
                  <a:lnTo>
                    <a:pt x="349" y="831"/>
                  </a:lnTo>
                  <a:lnTo>
                    <a:pt x="337" y="738"/>
                  </a:lnTo>
                  <a:lnTo>
                    <a:pt x="336" y="730"/>
                  </a:lnTo>
                  <a:lnTo>
                    <a:pt x="335" y="717"/>
                  </a:lnTo>
                  <a:lnTo>
                    <a:pt x="335" y="699"/>
                  </a:lnTo>
                  <a:lnTo>
                    <a:pt x="335" y="678"/>
                  </a:lnTo>
                  <a:lnTo>
                    <a:pt x="337" y="652"/>
                  </a:lnTo>
                  <a:lnTo>
                    <a:pt x="342" y="624"/>
                  </a:lnTo>
                  <a:lnTo>
                    <a:pt x="347" y="593"/>
                  </a:lnTo>
                  <a:lnTo>
                    <a:pt x="229" y="593"/>
                  </a:lnTo>
                  <a:close/>
                  <a:moveTo>
                    <a:pt x="1287" y="216"/>
                  </a:moveTo>
                  <a:lnTo>
                    <a:pt x="1252" y="218"/>
                  </a:lnTo>
                  <a:lnTo>
                    <a:pt x="1219" y="223"/>
                  </a:lnTo>
                  <a:lnTo>
                    <a:pt x="1190" y="233"/>
                  </a:lnTo>
                  <a:lnTo>
                    <a:pt x="1166" y="244"/>
                  </a:lnTo>
                  <a:lnTo>
                    <a:pt x="1141" y="263"/>
                  </a:lnTo>
                  <a:lnTo>
                    <a:pt x="1119" y="285"/>
                  </a:lnTo>
                  <a:lnTo>
                    <a:pt x="1102" y="310"/>
                  </a:lnTo>
                  <a:lnTo>
                    <a:pt x="1089" y="337"/>
                  </a:lnTo>
                  <a:lnTo>
                    <a:pt x="1080" y="368"/>
                  </a:lnTo>
                  <a:lnTo>
                    <a:pt x="1078" y="374"/>
                  </a:lnTo>
                  <a:lnTo>
                    <a:pt x="1077" y="381"/>
                  </a:lnTo>
                  <a:lnTo>
                    <a:pt x="1076" y="388"/>
                  </a:lnTo>
                  <a:lnTo>
                    <a:pt x="1069" y="487"/>
                  </a:lnTo>
                  <a:lnTo>
                    <a:pt x="821" y="487"/>
                  </a:lnTo>
                  <a:lnTo>
                    <a:pt x="778" y="488"/>
                  </a:lnTo>
                  <a:lnTo>
                    <a:pt x="739" y="492"/>
                  </a:lnTo>
                  <a:lnTo>
                    <a:pt x="703" y="501"/>
                  </a:lnTo>
                  <a:lnTo>
                    <a:pt x="670" y="510"/>
                  </a:lnTo>
                  <a:lnTo>
                    <a:pt x="642" y="524"/>
                  </a:lnTo>
                  <a:lnTo>
                    <a:pt x="618" y="541"/>
                  </a:lnTo>
                  <a:lnTo>
                    <a:pt x="597" y="559"/>
                  </a:lnTo>
                  <a:lnTo>
                    <a:pt x="584" y="577"/>
                  </a:lnTo>
                  <a:lnTo>
                    <a:pt x="572" y="597"/>
                  </a:lnTo>
                  <a:lnTo>
                    <a:pt x="564" y="616"/>
                  </a:lnTo>
                  <a:lnTo>
                    <a:pt x="2008" y="616"/>
                  </a:lnTo>
                  <a:lnTo>
                    <a:pt x="2001" y="597"/>
                  </a:lnTo>
                  <a:lnTo>
                    <a:pt x="1991" y="578"/>
                  </a:lnTo>
                  <a:lnTo>
                    <a:pt x="1977" y="560"/>
                  </a:lnTo>
                  <a:lnTo>
                    <a:pt x="1956" y="542"/>
                  </a:lnTo>
                  <a:lnTo>
                    <a:pt x="1932" y="525"/>
                  </a:lnTo>
                  <a:lnTo>
                    <a:pt x="1904" y="511"/>
                  </a:lnTo>
                  <a:lnTo>
                    <a:pt x="1871" y="501"/>
                  </a:lnTo>
                  <a:lnTo>
                    <a:pt x="1836" y="493"/>
                  </a:lnTo>
                  <a:lnTo>
                    <a:pt x="1796" y="488"/>
                  </a:lnTo>
                  <a:lnTo>
                    <a:pt x="1752" y="487"/>
                  </a:lnTo>
                  <a:lnTo>
                    <a:pt x="1504" y="487"/>
                  </a:lnTo>
                  <a:lnTo>
                    <a:pt x="1497" y="388"/>
                  </a:lnTo>
                  <a:lnTo>
                    <a:pt x="1496" y="382"/>
                  </a:lnTo>
                  <a:lnTo>
                    <a:pt x="1495" y="375"/>
                  </a:lnTo>
                  <a:lnTo>
                    <a:pt x="1493" y="367"/>
                  </a:lnTo>
                  <a:lnTo>
                    <a:pt x="1485" y="336"/>
                  </a:lnTo>
                  <a:lnTo>
                    <a:pt x="1471" y="309"/>
                  </a:lnTo>
                  <a:lnTo>
                    <a:pt x="1454" y="285"/>
                  </a:lnTo>
                  <a:lnTo>
                    <a:pt x="1432" y="263"/>
                  </a:lnTo>
                  <a:lnTo>
                    <a:pt x="1407" y="244"/>
                  </a:lnTo>
                  <a:lnTo>
                    <a:pt x="1388" y="235"/>
                  </a:lnTo>
                  <a:lnTo>
                    <a:pt x="1366" y="226"/>
                  </a:lnTo>
                  <a:lnTo>
                    <a:pt x="1341" y="220"/>
                  </a:lnTo>
                  <a:lnTo>
                    <a:pt x="1315" y="217"/>
                  </a:lnTo>
                  <a:lnTo>
                    <a:pt x="1287" y="216"/>
                  </a:lnTo>
                  <a:close/>
                  <a:moveTo>
                    <a:pt x="1287" y="0"/>
                  </a:moveTo>
                  <a:lnTo>
                    <a:pt x="1331" y="2"/>
                  </a:lnTo>
                  <a:lnTo>
                    <a:pt x="1373" y="8"/>
                  </a:lnTo>
                  <a:lnTo>
                    <a:pt x="1414" y="17"/>
                  </a:lnTo>
                  <a:lnTo>
                    <a:pt x="1452" y="28"/>
                  </a:lnTo>
                  <a:lnTo>
                    <a:pt x="1489" y="44"/>
                  </a:lnTo>
                  <a:lnTo>
                    <a:pt x="1521" y="62"/>
                  </a:lnTo>
                  <a:lnTo>
                    <a:pt x="1559" y="88"/>
                  </a:lnTo>
                  <a:lnTo>
                    <a:pt x="1592" y="118"/>
                  </a:lnTo>
                  <a:lnTo>
                    <a:pt x="1622" y="152"/>
                  </a:lnTo>
                  <a:lnTo>
                    <a:pt x="1648" y="190"/>
                  </a:lnTo>
                  <a:lnTo>
                    <a:pt x="1670" y="229"/>
                  </a:lnTo>
                  <a:lnTo>
                    <a:pt x="1687" y="272"/>
                  </a:lnTo>
                  <a:lnTo>
                    <a:pt x="1752" y="272"/>
                  </a:lnTo>
                  <a:lnTo>
                    <a:pt x="1812" y="274"/>
                  </a:lnTo>
                  <a:lnTo>
                    <a:pt x="1869" y="281"/>
                  </a:lnTo>
                  <a:lnTo>
                    <a:pt x="1922" y="292"/>
                  </a:lnTo>
                  <a:lnTo>
                    <a:pt x="1972" y="307"/>
                  </a:lnTo>
                  <a:lnTo>
                    <a:pt x="2018" y="327"/>
                  </a:lnTo>
                  <a:lnTo>
                    <a:pt x="2059" y="351"/>
                  </a:lnTo>
                  <a:lnTo>
                    <a:pt x="2097" y="380"/>
                  </a:lnTo>
                  <a:lnTo>
                    <a:pt x="2131" y="413"/>
                  </a:lnTo>
                  <a:lnTo>
                    <a:pt x="2368" y="413"/>
                  </a:lnTo>
                  <a:lnTo>
                    <a:pt x="2403" y="416"/>
                  </a:lnTo>
                  <a:lnTo>
                    <a:pt x="2436" y="424"/>
                  </a:lnTo>
                  <a:lnTo>
                    <a:pt x="2467" y="439"/>
                  </a:lnTo>
                  <a:lnTo>
                    <a:pt x="2495" y="459"/>
                  </a:lnTo>
                  <a:lnTo>
                    <a:pt x="2518" y="482"/>
                  </a:lnTo>
                  <a:lnTo>
                    <a:pt x="2537" y="509"/>
                  </a:lnTo>
                  <a:lnTo>
                    <a:pt x="2551" y="540"/>
                  </a:lnTo>
                  <a:lnTo>
                    <a:pt x="2561" y="573"/>
                  </a:lnTo>
                  <a:lnTo>
                    <a:pt x="2564" y="609"/>
                  </a:lnTo>
                  <a:lnTo>
                    <a:pt x="2564" y="3260"/>
                  </a:lnTo>
                  <a:lnTo>
                    <a:pt x="2561" y="3296"/>
                  </a:lnTo>
                  <a:lnTo>
                    <a:pt x="2551" y="3328"/>
                  </a:lnTo>
                  <a:lnTo>
                    <a:pt x="2537" y="3360"/>
                  </a:lnTo>
                  <a:lnTo>
                    <a:pt x="2518" y="3387"/>
                  </a:lnTo>
                  <a:lnTo>
                    <a:pt x="2495" y="3410"/>
                  </a:lnTo>
                  <a:lnTo>
                    <a:pt x="2467" y="3430"/>
                  </a:lnTo>
                  <a:lnTo>
                    <a:pt x="2436" y="3443"/>
                  </a:lnTo>
                  <a:lnTo>
                    <a:pt x="2403" y="3453"/>
                  </a:lnTo>
                  <a:lnTo>
                    <a:pt x="2368" y="3456"/>
                  </a:lnTo>
                  <a:lnTo>
                    <a:pt x="196" y="3456"/>
                  </a:lnTo>
                  <a:lnTo>
                    <a:pt x="161" y="3453"/>
                  </a:lnTo>
                  <a:lnTo>
                    <a:pt x="128" y="3443"/>
                  </a:lnTo>
                  <a:lnTo>
                    <a:pt x="97" y="3430"/>
                  </a:lnTo>
                  <a:lnTo>
                    <a:pt x="70" y="3410"/>
                  </a:lnTo>
                  <a:lnTo>
                    <a:pt x="47" y="3387"/>
                  </a:lnTo>
                  <a:lnTo>
                    <a:pt x="27" y="3360"/>
                  </a:lnTo>
                  <a:lnTo>
                    <a:pt x="13" y="3328"/>
                  </a:lnTo>
                  <a:lnTo>
                    <a:pt x="4" y="3296"/>
                  </a:lnTo>
                  <a:lnTo>
                    <a:pt x="0" y="3260"/>
                  </a:lnTo>
                  <a:lnTo>
                    <a:pt x="0" y="609"/>
                  </a:lnTo>
                  <a:lnTo>
                    <a:pt x="4" y="573"/>
                  </a:lnTo>
                  <a:lnTo>
                    <a:pt x="13" y="540"/>
                  </a:lnTo>
                  <a:lnTo>
                    <a:pt x="27" y="509"/>
                  </a:lnTo>
                  <a:lnTo>
                    <a:pt x="47" y="482"/>
                  </a:lnTo>
                  <a:lnTo>
                    <a:pt x="70" y="459"/>
                  </a:lnTo>
                  <a:lnTo>
                    <a:pt x="97" y="439"/>
                  </a:lnTo>
                  <a:lnTo>
                    <a:pt x="128" y="424"/>
                  </a:lnTo>
                  <a:lnTo>
                    <a:pt x="161" y="416"/>
                  </a:lnTo>
                  <a:lnTo>
                    <a:pt x="196" y="413"/>
                  </a:lnTo>
                  <a:lnTo>
                    <a:pt x="442" y="413"/>
                  </a:lnTo>
                  <a:lnTo>
                    <a:pt x="476" y="380"/>
                  </a:lnTo>
                  <a:lnTo>
                    <a:pt x="513" y="351"/>
                  </a:lnTo>
                  <a:lnTo>
                    <a:pt x="555" y="327"/>
                  </a:lnTo>
                  <a:lnTo>
                    <a:pt x="601" y="307"/>
                  </a:lnTo>
                  <a:lnTo>
                    <a:pt x="651" y="292"/>
                  </a:lnTo>
                  <a:lnTo>
                    <a:pt x="704" y="281"/>
                  </a:lnTo>
                  <a:lnTo>
                    <a:pt x="761" y="274"/>
                  </a:lnTo>
                  <a:lnTo>
                    <a:pt x="821" y="272"/>
                  </a:lnTo>
                  <a:lnTo>
                    <a:pt x="885" y="272"/>
                  </a:lnTo>
                  <a:lnTo>
                    <a:pt x="903" y="229"/>
                  </a:lnTo>
                  <a:lnTo>
                    <a:pt x="924" y="190"/>
                  </a:lnTo>
                  <a:lnTo>
                    <a:pt x="950" y="153"/>
                  </a:lnTo>
                  <a:lnTo>
                    <a:pt x="980" y="119"/>
                  </a:lnTo>
                  <a:lnTo>
                    <a:pt x="1014" y="89"/>
                  </a:lnTo>
                  <a:lnTo>
                    <a:pt x="1052" y="62"/>
                  </a:lnTo>
                  <a:lnTo>
                    <a:pt x="1084" y="44"/>
                  </a:lnTo>
                  <a:lnTo>
                    <a:pt x="1121" y="28"/>
                  </a:lnTo>
                  <a:lnTo>
                    <a:pt x="1159" y="17"/>
                  </a:lnTo>
                  <a:lnTo>
                    <a:pt x="1200" y="8"/>
                  </a:lnTo>
                  <a:lnTo>
                    <a:pt x="1243" y="2"/>
                  </a:lnTo>
                  <a:lnTo>
                    <a:pt x="1287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18931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고딕 B" pitchFamily="18" charset="-127"/>
                <a:ea typeface="Rix고딕 B" pitchFamily="18" charset="-127"/>
                <a:cs typeface="+mn-cs"/>
              </a:endParaRPr>
            </a:p>
          </p:txBody>
        </p:sp>
        <p:sp>
          <p:nvSpPr>
            <p:cNvPr id="128" name="Freeform 672"/>
            <p:cNvSpPr>
              <a:spLocks/>
            </p:cNvSpPr>
            <p:nvPr/>
          </p:nvSpPr>
          <p:spPr bwMode="auto">
            <a:xfrm>
              <a:off x="8398" y="3442"/>
              <a:ext cx="30" cy="30"/>
            </a:xfrm>
            <a:custGeom>
              <a:avLst/>
              <a:gdLst>
                <a:gd name="T0" fmla="*/ 104 w 209"/>
                <a:gd name="T1" fmla="*/ 0 h 210"/>
                <a:gd name="T2" fmla="*/ 128 w 209"/>
                <a:gd name="T3" fmla="*/ 2 h 210"/>
                <a:gd name="T4" fmla="*/ 150 w 209"/>
                <a:gd name="T5" fmla="*/ 10 h 210"/>
                <a:gd name="T6" fmla="*/ 170 w 209"/>
                <a:gd name="T7" fmla="*/ 23 h 210"/>
                <a:gd name="T8" fmla="*/ 186 w 209"/>
                <a:gd name="T9" fmla="*/ 39 h 210"/>
                <a:gd name="T10" fmla="*/ 199 w 209"/>
                <a:gd name="T11" fmla="*/ 59 h 210"/>
                <a:gd name="T12" fmla="*/ 207 w 209"/>
                <a:gd name="T13" fmla="*/ 81 h 210"/>
                <a:gd name="T14" fmla="*/ 209 w 209"/>
                <a:gd name="T15" fmla="*/ 105 h 210"/>
                <a:gd name="T16" fmla="*/ 207 w 209"/>
                <a:gd name="T17" fmla="*/ 129 h 210"/>
                <a:gd name="T18" fmla="*/ 199 w 209"/>
                <a:gd name="T19" fmla="*/ 151 h 210"/>
                <a:gd name="T20" fmla="*/ 186 w 209"/>
                <a:gd name="T21" fmla="*/ 171 h 210"/>
                <a:gd name="T22" fmla="*/ 170 w 209"/>
                <a:gd name="T23" fmla="*/ 186 h 210"/>
                <a:gd name="T24" fmla="*/ 150 w 209"/>
                <a:gd name="T25" fmla="*/ 199 h 210"/>
                <a:gd name="T26" fmla="*/ 128 w 209"/>
                <a:gd name="T27" fmla="*/ 207 h 210"/>
                <a:gd name="T28" fmla="*/ 104 w 209"/>
                <a:gd name="T29" fmla="*/ 210 h 210"/>
                <a:gd name="T30" fmla="*/ 80 w 209"/>
                <a:gd name="T31" fmla="*/ 207 h 210"/>
                <a:gd name="T32" fmla="*/ 58 w 209"/>
                <a:gd name="T33" fmla="*/ 199 h 210"/>
                <a:gd name="T34" fmla="*/ 38 w 209"/>
                <a:gd name="T35" fmla="*/ 186 h 210"/>
                <a:gd name="T36" fmla="*/ 23 w 209"/>
                <a:gd name="T37" fmla="*/ 171 h 210"/>
                <a:gd name="T38" fmla="*/ 10 w 209"/>
                <a:gd name="T39" fmla="*/ 151 h 210"/>
                <a:gd name="T40" fmla="*/ 2 w 209"/>
                <a:gd name="T41" fmla="*/ 129 h 210"/>
                <a:gd name="T42" fmla="*/ 0 w 209"/>
                <a:gd name="T43" fmla="*/ 105 h 210"/>
                <a:gd name="T44" fmla="*/ 2 w 209"/>
                <a:gd name="T45" fmla="*/ 81 h 210"/>
                <a:gd name="T46" fmla="*/ 10 w 209"/>
                <a:gd name="T47" fmla="*/ 59 h 210"/>
                <a:gd name="T48" fmla="*/ 23 w 209"/>
                <a:gd name="T49" fmla="*/ 39 h 210"/>
                <a:gd name="T50" fmla="*/ 38 w 209"/>
                <a:gd name="T51" fmla="*/ 23 h 210"/>
                <a:gd name="T52" fmla="*/ 58 w 209"/>
                <a:gd name="T53" fmla="*/ 10 h 210"/>
                <a:gd name="T54" fmla="*/ 80 w 209"/>
                <a:gd name="T55" fmla="*/ 2 h 210"/>
                <a:gd name="T56" fmla="*/ 104 w 209"/>
                <a:gd name="T57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09" h="210">
                  <a:moveTo>
                    <a:pt x="104" y="0"/>
                  </a:moveTo>
                  <a:lnTo>
                    <a:pt x="128" y="2"/>
                  </a:lnTo>
                  <a:lnTo>
                    <a:pt x="150" y="10"/>
                  </a:lnTo>
                  <a:lnTo>
                    <a:pt x="170" y="23"/>
                  </a:lnTo>
                  <a:lnTo>
                    <a:pt x="186" y="39"/>
                  </a:lnTo>
                  <a:lnTo>
                    <a:pt x="199" y="59"/>
                  </a:lnTo>
                  <a:lnTo>
                    <a:pt x="207" y="81"/>
                  </a:lnTo>
                  <a:lnTo>
                    <a:pt x="209" y="105"/>
                  </a:lnTo>
                  <a:lnTo>
                    <a:pt x="207" y="129"/>
                  </a:lnTo>
                  <a:lnTo>
                    <a:pt x="199" y="151"/>
                  </a:lnTo>
                  <a:lnTo>
                    <a:pt x="186" y="171"/>
                  </a:lnTo>
                  <a:lnTo>
                    <a:pt x="170" y="186"/>
                  </a:lnTo>
                  <a:lnTo>
                    <a:pt x="150" y="199"/>
                  </a:lnTo>
                  <a:lnTo>
                    <a:pt x="128" y="207"/>
                  </a:lnTo>
                  <a:lnTo>
                    <a:pt x="104" y="210"/>
                  </a:lnTo>
                  <a:lnTo>
                    <a:pt x="80" y="207"/>
                  </a:lnTo>
                  <a:lnTo>
                    <a:pt x="58" y="199"/>
                  </a:lnTo>
                  <a:lnTo>
                    <a:pt x="38" y="186"/>
                  </a:lnTo>
                  <a:lnTo>
                    <a:pt x="23" y="171"/>
                  </a:lnTo>
                  <a:lnTo>
                    <a:pt x="10" y="151"/>
                  </a:lnTo>
                  <a:lnTo>
                    <a:pt x="2" y="129"/>
                  </a:lnTo>
                  <a:lnTo>
                    <a:pt x="0" y="105"/>
                  </a:lnTo>
                  <a:lnTo>
                    <a:pt x="2" y="81"/>
                  </a:lnTo>
                  <a:lnTo>
                    <a:pt x="10" y="59"/>
                  </a:lnTo>
                  <a:lnTo>
                    <a:pt x="23" y="39"/>
                  </a:lnTo>
                  <a:lnTo>
                    <a:pt x="38" y="23"/>
                  </a:lnTo>
                  <a:lnTo>
                    <a:pt x="58" y="10"/>
                  </a:lnTo>
                  <a:lnTo>
                    <a:pt x="80" y="2"/>
                  </a:lnTo>
                  <a:lnTo>
                    <a:pt x="104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18931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고딕 B" pitchFamily="18" charset="-127"/>
                <a:ea typeface="Rix고딕 B" pitchFamily="18" charset="-127"/>
                <a:cs typeface="+mn-cs"/>
              </a:endParaRPr>
            </a:p>
          </p:txBody>
        </p:sp>
        <p:sp>
          <p:nvSpPr>
            <p:cNvPr id="129" name="Freeform 681"/>
            <p:cNvSpPr>
              <a:spLocks/>
            </p:cNvSpPr>
            <p:nvPr/>
          </p:nvSpPr>
          <p:spPr bwMode="auto">
            <a:xfrm>
              <a:off x="8289" y="3531"/>
              <a:ext cx="81" cy="104"/>
            </a:xfrm>
            <a:custGeom>
              <a:avLst/>
              <a:gdLst>
                <a:gd name="T0" fmla="*/ 0 w 66"/>
                <a:gd name="T1" fmla="*/ 58 h 104"/>
                <a:gd name="T2" fmla="*/ 40 w 66"/>
                <a:gd name="T3" fmla="*/ 104 h 104"/>
                <a:gd name="T4" fmla="*/ 66 w 66"/>
                <a:gd name="T5" fmla="*/ 0 h 104"/>
                <a:gd name="T6" fmla="*/ 35 w 66"/>
                <a:gd name="T7" fmla="*/ 71 h 104"/>
                <a:gd name="T8" fmla="*/ 0 w 66"/>
                <a:gd name="T9" fmla="*/ 5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104">
                  <a:moveTo>
                    <a:pt x="0" y="58"/>
                  </a:moveTo>
                  <a:lnTo>
                    <a:pt x="40" y="104"/>
                  </a:lnTo>
                  <a:lnTo>
                    <a:pt x="66" y="0"/>
                  </a:lnTo>
                  <a:lnTo>
                    <a:pt x="35" y="71"/>
                  </a:lnTo>
                  <a:lnTo>
                    <a:pt x="0" y="58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18931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고딕 B" pitchFamily="18" charset="-127"/>
                <a:ea typeface="Rix고딕 B" pitchFamily="18" charset="-127"/>
                <a:cs typeface="+mn-cs"/>
              </a:endParaRPr>
            </a:p>
          </p:txBody>
        </p:sp>
        <p:sp>
          <p:nvSpPr>
            <p:cNvPr id="132" name="Freeform 682"/>
            <p:cNvSpPr>
              <a:spLocks/>
            </p:cNvSpPr>
            <p:nvPr/>
          </p:nvSpPr>
          <p:spPr bwMode="auto">
            <a:xfrm>
              <a:off x="8289" y="3624"/>
              <a:ext cx="81" cy="104"/>
            </a:xfrm>
            <a:custGeom>
              <a:avLst/>
              <a:gdLst>
                <a:gd name="T0" fmla="*/ 0 w 66"/>
                <a:gd name="T1" fmla="*/ 58 h 104"/>
                <a:gd name="T2" fmla="*/ 40 w 66"/>
                <a:gd name="T3" fmla="*/ 104 h 104"/>
                <a:gd name="T4" fmla="*/ 66 w 66"/>
                <a:gd name="T5" fmla="*/ 0 h 104"/>
                <a:gd name="T6" fmla="*/ 35 w 66"/>
                <a:gd name="T7" fmla="*/ 71 h 104"/>
                <a:gd name="T8" fmla="*/ 0 w 66"/>
                <a:gd name="T9" fmla="*/ 5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104">
                  <a:moveTo>
                    <a:pt x="0" y="58"/>
                  </a:moveTo>
                  <a:lnTo>
                    <a:pt x="40" y="104"/>
                  </a:lnTo>
                  <a:lnTo>
                    <a:pt x="66" y="0"/>
                  </a:lnTo>
                  <a:lnTo>
                    <a:pt x="35" y="71"/>
                  </a:lnTo>
                  <a:lnTo>
                    <a:pt x="0" y="58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18931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고딕 B" pitchFamily="18" charset="-127"/>
                <a:ea typeface="Rix고딕 B" pitchFamily="18" charset="-127"/>
                <a:cs typeface="+mn-cs"/>
              </a:endParaRPr>
            </a:p>
          </p:txBody>
        </p:sp>
        <p:sp>
          <p:nvSpPr>
            <p:cNvPr id="133" name="Freeform 683"/>
            <p:cNvSpPr>
              <a:spLocks/>
            </p:cNvSpPr>
            <p:nvPr/>
          </p:nvSpPr>
          <p:spPr bwMode="auto">
            <a:xfrm>
              <a:off x="8289" y="3716"/>
              <a:ext cx="81" cy="104"/>
            </a:xfrm>
            <a:custGeom>
              <a:avLst/>
              <a:gdLst>
                <a:gd name="T0" fmla="*/ 0 w 66"/>
                <a:gd name="T1" fmla="*/ 58 h 104"/>
                <a:gd name="T2" fmla="*/ 40 w 66"/>
                <a:gd name="T3" fmla="*/ 104 h 104"/>
                <a:gd name="T4" fmla="*/ 66 w 66"/>
                <a:gd name="T5" fmla="*/ 0 h 104"/>
                <a:gd name="T6" fmla="*/ 35 w 66"/>
                <a:gd name="T7" fmla="*/ 71 h 104"/>
                <a:gd name="T8" fmla="*/ 0 w 66"/>
                <a:gd name="T9" fmla="*/ 5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104">
                  <a:moveTo>
                    <a:pt x="0" y="58"/>
                  </a:moveTo>
                  <a:lnTo>
                    <a:pt x="40" y="104"/>
                  </a:lnTo>
                  <a:lnTo>
                    <a:pt x="66" y="0"/>
                  </a:lnTo>
                  <a:lnTo>
                    <a:pt x="35" y="71"/>
                  </a:lnTo>
                  <a:lnTo>
                    <a:pt x="0" y="58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18931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고딕 B" pitchFamily="18" charset="-127"/>
                <a:ea typeface="Rix고딕 B" pitchFamily="18" charset="-127"/>
                <a:cs typeface="+mn-cs"/>
              </a:endParaRPr>
            </a:p>
          </p:txBody>
        </p:sp>
        <p:sp>
          <p:nvSpPr>
            <p:cNvPr id="135" name="Freeform 695"/>
            <p:cNvSpPr>
              <a:spLocks/>
            </p:cNvSpPr>
            <p:nvPr/>
          </p:nvSpPr>
          <p:spPr bwMode="auto">
            <a:xfrm>
              <a:off x="8381" y="3598"/>
              <a:ext cx="136" cy="17"/>
            </a:xfrm>
            <a:custGeom>
              <a:avLst/>
              <a:gdLst>
                <a:gd name="T0" fmla="*/ 30 w 1079"/>
                <a:gd name="T1" fmla="*/ 0 h 197"/>
                <a:gd name="T2" fmla="*/ 1051 w 1079"/>
                <a:gd name="T3" fmla="*/ 0 h 197"/>
                <a:gd name="T4" fmla="*/ 1063 w 1079"/>
                <a:gd name="T5" fmla="*/ 2 h 197"/>
                <a:gd name="T6" fmla="*/ 1071 w 1079"/>
                <a:gd name="T7" fmla="*/ 9 h 197"/>
                <a:gd name="T8" fmla="*/ 1077 w 1079"/>
                <a:gd name="T9" fmla="*/ 18 h 197"/>
                <a:gd name="T10" fmla="*/ 1079 w 1079"/>
                <a:gd name="T11" fmla="*/ 29 h 197"/>
                <a:gd name="T12" fmla="*/ 1079 w 1079"/>
                <a:gd name="T13" fmla="*/ 169 h 197"/>
                <a:gd name="T14" fmla="*/ 1077 w 1079"/>
                <a:gd name="T15" fmla="*/ 179 h 197"/>
                <a:gd name="T16" fmla="*/ 1071 w 1079"/>
                <a:gd name="T17" fmla="*/ 189 h 197"/>
                <a:gd name="T18" fmla="*/ 1063 w 1079"/>
                <a:gd name="T19" fmla="*/ 195 h 197"/>
                <a:gd name="T20" fmla="*/ 1051 w 1079"/>
                <a:gd name="T21" fmla="*/ 197 h 197"/>
                <a:gd name="T22" fmla="*/ 30 w 1079"/>
                <a:gd name="T23" fmla="*/ 197 h 197"/>
                <a:gd name="T24" fmla="*/ 18 w 1079"/>
                <a:gd name="T25" fmla="*/ 195 h 197"/>
                <a:gd name="T26" fmla="*/ 9 w 1079"/>
                <a:gd name="T27" fmla="*/ 189 h 197"/>
                <a:gd name="T28" fmla="*/ 2 w 1079"/>
                <a:gd name="T29" fmla="*/ 179 h 197"/>
                <a:gd name="T30" fmla="*/ 0 w 1079"/>
                <a:gd name="T31" fmla="*/ 169 h 197"/>
                <a:gd name="T32" fmla="*/ 0 w 1079"/>
                <a:gd name="T33" fmla="*/ 29 h 197"/>
                <a:gd name="T34" fmla="*/ 2 w 1079"/>
                <a:gd name="T35" fmla="*/ 18 h 197"/>
                <a:gd name="T36" fmla="*/ 9 w 1079"/>
                <a:gd name="T37" fmla="*/ 9 h 197"/>
                <a:gd name="T38" fmla="*/ 18 w 1079"/>
                <a:gd name="T39" fmla="*/ 2 h 197"/>
                <a:gd name="T40" fmla="*/ 30 w 1079"/>
                <a:gd name="T41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79" h="197">
                  <a:moveTo>
                    <a:pt x="30" y="0"/>
                  </a:moveTo>
                  <a:lnTo>
                    <a:pt x="1051" y="0"/>
                  </a:lnTo>
                  <a:lnTo>
                    <a:pt x="1063" y="2"/>
                  </a:lnTo>
                  <a:lnTo>
                    <a:pt x="1071" y="9"/>
                  </a:lnTo>
                  <a:lnTo>
                    <a:pt x="1077" y="18"/>
                  </a:lnTo>
                  <a:lnTo>
                    <a:pt x="1079" y="29"/>
                  </a:lnTo>
                  <a:lnTo>
                    <a:pt x="1079" y="169"/>
                  </a:lnTo>
                  <a:lnTo>
                    <a:pt x="1077" y="179"/>
                  </a:lnTo>
                  <a:lnTo>
                    <a:pt x="1071" y="189"/>
                  </a:lnTo>
                  <a:lnTo>
                    <a:pt x="1063" y="195"/>
                  </a:lnTo>
                  <a:lnTo>
                    <a:pt x="1051" y="197"/>
                  </a:lnTo>
                  <a:lnTo>
                    <a:pt x="30" y="197"/>
                  </a:lnTo>
                  <a:lnTo>
                    <a:pt x="18" y="195"/>
                  </a:lnTo>
                  <a:lnTo>
                    <a:pt x="9" y="189"/>
                  </a:lnTo>
                  <a:lnTo>
                    <a:pt x="2" y="179"/>
                  </a:lnTo>
                  <a:lnTo>
                    <a:pt x="0" y="169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9" y="9"/>
                  </a:lnTo>
                  <a:lnTo>
                    <a:pt x="18" y="2"/>
                  </a:ln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18931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고딕 B" pitchFamily="18" charset="-127"/>
                <a:ea typeface="Rix고딕 B" pitchFamily="18" charset="-127"/>
                <a:cs typeface="+mn-cs"/>
              </a:endParaRPr>
            </a:p>
          </p:txBody>
        </p:sp>
        <p:sp>
          <p:nvSpPr>
            <p:cNvPr id="136" name="Freeform 696"/>
            <p:cNvSpPr>
              <a:spLocks/>
            </p:cNvSpPr>
            <p:nvPr/>
          </p:nvSpPr>
          <p:spPr bwMode="auto">
            <a:xfrm>
              <a:off x="8381" y="3695"/>
              <a:ext cx="136" cy="17"/>
            </a:xfrm>
            <a:custGeom>
              <a:avLst/>
              <a:gdLst>
                <a:gd name="T0" fmla="*/ 30 w 1079"/>
                <a:gd name="T1" fmla="*/ 0 h 197"/>
                <a:gd name="T2" fmla="*/ 1051 w 1079"/>
                <a:gd name="T3" fmla="*/ 0 h 197"/>
                <a:gd name="T4" fmla="*/ 1063 w 1079"/>
                <a:gd name="T5" fmla="*/ 2 h 197"/>
                <a:gd name="T6" fmla="*/ 1071 w 1079"/>
                <a:gd name="T7" fmla="*/ 9 h 197"/>
                <a:gd name="T8" fmla="*/ 1077 w 1079"/>
                <a:gd name="T9" fmla="*/ 18 h 197"/>
                <a:gd name="T10" fmla="*/ 1079 w 1079"/>
                <a:gd name="T11" fmla="*/ 29 h 197"/>
                <a:gd name="T12" fmla="*/ 1079 w 1079"/>
                <a:gd name="T13" fmla="*/ 169 h 197"/>
                <a:gd name="T14" fmla="*/ 1077 w 1079"/>
                <a:gd name="T15" fmla="*/ 179 h 197"/>
                <a:gd name="T16" fmla="*/ 1071 w 1079"/>
                <a:gd name="T17" fmla="*/ 189 h 197"/>
                <a:gd name="T18" fmla="*/ 1063 w 1079"/>
                <a:gd name="T19" fmla="*/ 195 h 197"/>
                <a:gd name="T20" fmla="*/ 1051 w 1079"/>
                <a:gd name="T21" fmla="*/ 197 h 197"/>
                <a:gd name="T22" fmla="*/ 30 w 1079"/>
                <a:gd name="T23" fmla="*/ 197 h 197"/>
                <a:gd name="T24" fmla="*/ 18 w 1079"/>
                <a:gd name="T25" fmla="*/ 195 h 197"/>
                <a:gd name="T26" fmla="*/ 9 w 1079"/>
                <a:gd name="T27" fmla="*/ 189 h 197"/>
                <a:gd name="T28" fmla="*/ 2 w 1079"/>
                <a:gd name="T29" fmla="*/ 179 h 197"/>
                <a:gd name="T30" fmla="*/ 0 w 1079"/>
                <a:gd name="T31" fmla="*/ 169 h 197"/>
                <a:gd name="T32" fmla="*/ 0 w 1079"/>
                <a:gd name="T33" fmla="*/ 29 h 197"/>
                <a:gd name="T34" fmla="*/ 2 w 1079"/>
                <a:gd name="T35" fmla="*/ 18 h 197"/>
                <a:gd name="T36" fmla="*/ 9 w 1079"/>
                <a:gd name="T37" fmla="*/ 9 h 197"/>
                <a:gd name="T38" fmla="*/ 18 w 1079"/>
                <a:gd name="T39" fmla="*/ 2 h 197"/>
                <a:gd name="T40" fmla="*/ 30 w 1079"/>
                <a:gd name="T41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79" h="197">
                  <a:moveTo>
                    <a:pt x="30" y="0"/>
                  </a:moveTo>
                  <a:lnTo>
                    <a:pt x="1051" y="0"/>
                  </a:lnTo>
                  <a:lnTo>
                    <a:pt x="1063" y="2"/>
                  </a:lnTo>
                  <a:lnTo>
                    <a:pt x="1071" y="9"/>
                  </a:lnTo>
                  <a:lnTo>
                    <a:pt x="1077" y="18"/>
                  </a:lnTo>
                  <a:lnTo>
                    <a:pt x="1079" y="29"/>
                  </a:lnTo>
                  <a:lnTo>
                    <a:pt x="1079" y="169"/>
                  </a:lnTo>
                  <a:lnTo>
                    <a:pt x="1077" y="179"/>
                  </a:lnTo>
                  <a:lnTo>
                    <a:pt x="1071" y="189"/>
                  </a:lnTo>
                  <a:lnTo>
                    <a:pt x="1063" y="195"/>
                  </a:lnTo>
                  <a:lnTo>
                    <a:pt x="1051" y="197"/>
                  </a:lnTo>
                  <a:lnTo>
                    <a:pt x="30" y="197"/>
                  </a:lnTo>
                  <a:lnTo>
                    <a:pt x="18" y="195"/>
                  </a:lnTo>
                  <a:lnTo>
                    <a:pt x="9" y="189"/>
                  </a:lnTo>
                  <a:lnTo>
                    <a:pt x="2" y="179"/>
                  </a:lnTo>
                  <a:lnTo>
                    <a:pt x="0" y="169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9" y="9"/>
                  </a:lnTo>
                  <a:lnTo>
                    <a:pt x="18" y="2"/>
                  </a:ln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18931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고딕 B" pitchFamily="18" charset="-127"/>
                <a:ea typeface="Rix고딕 B" pitchFamily="18" charset="-127"/>
                <a:cs typeface="+mn-cs"/>
              </a:endParaRPr>
            </a:p>
          </p:txBody>
        </p:sp>
        <p:sp>
          <p:nvSpPr>
            <p:cNvPr id="137" name="Freeform 697"/>
            <p:cNvSpPr>
              <a:spLocks/>
            </p:cNvSpPr>
            <p:nvPr/>
          </p:nvSpPr>
          <p:spPr bwMode="auto">
            <a:xfrm>
              <a:off x="8381" y="3792"/>
              <a:ext cx="136" cy="17"/>
            </a:xfrm>
            <a:custGeom>
              <a:avLst/>
              <a:gdLst>
                <a:gd name="T0" fmla="*/ 30 w 1079"/>
                <a:gd name="T1" fmla="*/ 0 h 197"/>
                <a:gd name="T2" fmla="*/ 1051 w 1079"/>
                <a:gd name="T3" fmla="*/ 0 h 197"/>
                <a:gd name="T4" fmla="*/ 1063 w 1079"/>
                <a:gd name="T5" fmla="*/ 2 h 197"/>
                <a:gd name="T6" fmla="*/ 1071 w 1079"/>
                <a:gd name="T7" fmla="*/ 9 h 197"/>
                <a:gd name="T8" fmla="*/ 1077 w 1079"/>
                <a:gd name="T9" fmla="*/ 18 h 197"/>
                <a:gd name="T10" fmla="*/ 1079 w 1079"/>
                <a:gd name="T11" fmla="*/ 29 h 197"/>
                <a:gd name="T12" fmla="*/ 1079 w 1079"/>
                <a:gd name="T13" fmla="*/ 169 h 197"/>
                <a:gd name="T14" fmla="*/ 1077 w 1079"/>
                <a:gd name="T15" fmla="*/ 179 h 197"/>
                <a:gd name="T16" fmla="*/ 1071 w 1079"/>
                <a:gd name="T17" fmla="*/ 189 h 197"/>
                <a:gd name="T18" fmla="*/ 1063 w 1079"/>
                <a:gd name="T19" fmla="*/ 195 h 197"/>
                <a:gd name="T20" fmla="*/ 1051 w 1079"/>
                <a:gd name="T21" fmla="*/ 197 h 197"/>
                <a:gd name="T22" fmla="*/ 30 w 1079"/>
                <a:gd name="T23" fmla="*/ 197 h 197"/>
                <a:gd name="T24" fmla="*/ 18 w 1079"/>
                <a:gd name="T25" fmla="*/ 195 h 197"/>
                <a:gd name="T26" fmla="*/ 9 w 1079"/>
                <a:gd name="T27" fmla="*/ 189 h 197"/>
                <a:gd name="T28" fmla="*/ 2 w 1079"/>
                <a:gd name="T29" fmla="*/ 179 h 197"/>
                <a:gd name="T30" fmla="*/ 0 w 1079"/>
                <a:gd name="T31" fmla="*/ 169 h 197"/>
                <a:gd name="T32" fmla="*/ 0 w 1079"/>
                <a:gd name="T33" fmla="*/ 29 h 197"/>
                <a:gd name="T34" fmla="*/ 2 w 1079"/>
                <a:gd name="T35" fmla="*/ 18 h 197"/>
                <a:gd name="T36" fmla="*/ 9 w 1079"/>
                <a:gd name="T37" fmla="*/ 9 h 197"/>
                <a:gd name="T38" fmla="*/ 18 w 1079"/>
                <a:gd name="T39" fmla="*/ 2 h 197"/>
                <a:gd name="T40" fmla="*/ 30 w 1079"/>
                <a:gd name="T41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79" h="197">
                  <a:moveTo>
                    <a:pt x="30" y="0"/>
                  </a:moveTo>
                  <a:lnTo>
                    <a:pt x="1051" y="0"/>
                  </a:lnTo>
                  <a:lnTo>
                    <a:pt x="1063" y="2"/>
                  </a:lnTo>
                  <a:lnTo>
                    <a:pt x="1071" y="9"/>
                  </a:lnTo>
                  <a:lnTo>
                    <a:pt x="1077" y="18"/>
                  </a:lnTo>
                  <a:lnTo>
                    <a:pt x="1079" y="29"/>
                  </a:lnTo>
                  <a:lnTo>
                    <a:pt x="1079" y="169"/>
                  </a:lnTo>
                  <a:lnTo>
                    <a:pt x="1077" y="179"/>
                  </a:lnTo>
                  <a:lnTo>
                    <a:pt x="1071" y="189"/>
                  </a:lnTo>
                  <a:lnTo>
                    <a:pt x="1063" y="195"/>
                  </a:lnTo>
                  <a:lnTo>
                    <a:pt x="1051" y="197"/>
                  </a:lnTo>
                  <a:lnTo>
                    <a:pt x="30" y="197"/>
                  </a:lnTo>
                  <a:lnTo>
                    <a:pt x="18" y="195"/>
                  </a:lnTo>
                  <a:lnTo>
                    <a:pt x="9" y="189"/>
                  </a:lnTo>
                  <a:lnTo>
                    <a:pt x="2" y="179"/>
                  </a:lnTo>
                  <a:lnTo>
                    <a:pt x="0" y="169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9" y="9"/>
                  </a:lnTo>
                  <a:lnTo>
                    <a:pt x="18" y="2"/>
                  </a:ln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18931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고딕 B" pitchFamily="18" charset="-127"/>
                <a:ea typeface="Rix고딕 B" pitchFamily="18" charset="-127"/>
                <a:cs typeface="+mn-cs"/>
              </a:endParaRPr>
            </a:p>
          </p:txBody>
        </p:sp>
      </p:grpSp>
      <p:sp>
        <p:nvSpPr>
          <p:cNvPr id="138" name="Freeform 399"/>
          <p:cNvSpPr>
            <a:spLocks noEditPoints="1"/>
          </p:cNvSpPr>
          <p:nvPr/>
        </p:nvSpPr>
        <p:spPr bwMode="auto">
          <a:xfrm>
            <a:off x="545193" y="3390448"/>
            <a:ext cx="271745" cy="233865"/>
          </a:xfrm>
          <a:custGeom>
            <a:avLst/>
            <a:gdLst>
              <a:gd name="T0" fmla="*/ 13 w 109"/>
              <a:gd name="T1" fmla="*/ 36 h 96"/>
              <a:gd name="T2" fmla="*/ 26 w 109"/>
              <a:gd name="T3" fmla="*/ 36 h 96"/>
              <a:gd name="T4" fmla="*/ 26 w 109"/>
              <a:gd name="T5" fmla="*/ 28 h 96"/>
              <a:gd name="T6" fmla="*/ 13 w 109"/>
              <a:gd name="T7" fmla="*/ 28 h 96"/>
              <a:gd name="T8" fmla="*/ 13 w 109"/>
              <a:gd name="T9" fmla="*/ 36 h 96"/>
              <a:gd name="T10" fmla="*/ 62 w 109"/>
              <a:gd name="T11" fmla="*/ 14 h 96"/>
              <a:gd name="T12" fmla="*/ 13 w 109"/>
              <a:gd name="T13" fmla="*/ 14 h 96"/>
              <a:gd name="T14" fmla="*/ 13 w 109"/>
              <a:gd name="T15" fmla="*/ 22 h 96"/>
              <a:gd name="T16" fmla="*/ 62 w 109"/>
              <a:gd name="T17" fmla="*/ 22 h 96"/>
              <a:gd name="T18" fmla="*/ 62 w 109"/>
              <a:gd name="T19" fmla="*/ 14 h 96"/>
              <a:gd name="T20" fmla="*/ 106 w 109"/>
              <a:gd name="T21" fmla="*/ 55 h 96"/>
              <a:gd name="T22" fmla="*/ 100 w 109"/>
              <a:gd name="T23" fmla="*/ 52 h 96"/>
              <a:gd name="T24" fmla="*/ 100 w 109"/>
              <a:gd name="T25" fmla="*/ 50 h 96"/>
              <a:gd name="T26" fmla="*/ 51 w 109"/>
              <a:gd name="T27" fmla="*/ 30 h 96"/>
              <a:gd name="T28" fmla="*/ 50 w 109"/>
              <a:gd name="T29" fmla="*/ 31 h 96"/>
              <a:gd name="T30" fmla="*/ 30 w 109"/>
              <a:gd name="T31" fmla="*/ 31 h 96"/>
              <a:gd name="T32" fmla="*/ 44 w 109"/>
              <a:gd name="T33" fmla="*/ 46 h 96"/>
              <a:gd name="T34" fmla="*/ 44 w 109"/>
              <a:gd name="T35" fmla="*/ 47 h 96"/>
              <a:gd name="T36" fmla="*/ 93 w 109"/>
              <a:gd name="T37" fmla="*/ 67 h 96"/>
              <a:gd name="T38" fmla="*/ 94 w 109"/>
              <a:gd name="T39" fmla="*/ 66 h 96"/>
              <a:gd name="T40" fmla="*/ 101 w 109"/>
              <a:gd name="T41" fmla="*/ 68 h 96"/>
              <a:gd name="T42" fmla="*/ 106 w 109"/>
              <a:gd name="T43" fmla="*/ 66 h 96"/>
              <a:gd name="T44" fmla="*/ 108 w 109"/>
              <a:gd name="T45" fmla="*/ 59 h 96"/>
              <a:gd name="T46" fmla="*/ 106 w 109"/>
              <a:gd name="T47" fmla="*/ 55 h 96"/>
              <a:gd name="T48" fmla="*/ 69 w 109"/>
              <a:gd name="T49" fmla="*/ 88 h 96"/>
              <a:gd name="T50" fmla="*/ 8 w 109"/>
              <a:gd name="T51" fmla="*/ 88 h 96"/>
              <a:gd name="T52" fmla="*/ 8 w 109"/>
              <a:gd name="T53" fmla="*/ 8 h 96"/>
              <a:gd name="T54" fmla="*/ 69 w 109"/>
              <a:gd name="T55" fmla="*/ 8 h 96"/>
              <a:gd name="T56" fmla="*/ 69 w 109"/>
              <a:gd name="T57" fmla="*/ 33 h 96"/>
              <a:gd name="T58" fmla="*/ 77 w 109"/>
              <a:gd name="T59" fmla="*/ 36 h 96"/>
              <a:gd name="T60" fmla="*/ 77 w 109"/>
              <a:gd name="T61" fmla="*/ 0 h 96"/>
              <a:gd name="T62" fmla="*/ 0 w 109"/>
              <a:gd name="T63" fmla="*/ 0 h 96"/>
              <a:gd name="T64" fmla="*/ 0 w 109"/>
              <a:gd name="T65" fmla="*/ 96 h 96"/>
              <a:gd name="T66" fmla="*/ 77 w 109"/>
              <a:gd name="T67" fmla="*/ 96 h 96"/>
              <a:gd name="T68" fmla="*/ 77 w 109"/>
              <a:gd name="T69" fmla="*/ 64 h 96"/>
              <a:gd name="T70" fmla="*/ 69 w 109"/>
              <a:gd name="T71" fmla="*/ 61 h 96"/>
              <a:gd name="T72" fmla="*/ 69 w 109"/>
              <a:gd name="T73" fmla="*/ 88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09" h="96">
                <a:moveTo>
                  <a:pt x="13" y="36"/>
                </a:moveTo>
                <a:cubicBezTo>
                  <a:pt x="26" y="36"/>
                  <a:pt x="26" y="36"/>
                  <a:pt x="26" y="36"/>
                </a:cubicBezTo>
                <a:cubicBezTo>
                  <a:pt x="26" y="28"/>
                  <a:pt x="26" y="28"/>
                  <a:pt x="26" y="28"/>
                </a:cubicBezTo>
                <a:cubicBezTo>
                  <a:pt x="13" y="28"/>
                  <a:pt x="13" y="28"/>
                  <a:pt x="13" y="28"/>
                </a:cubicBezTo>
                <a:lnTo>
                  <a:pt x="13" y="36"/>
                </a:lnTo>
                <a:close/>
                <a:moveTo>
                  <a:pt x="62" y="14"/>
                </a:moveTo>
                <a:cubicBezTo>
                  <a:pt x="13" y="14"/>
                  <a:pt x="13" y="14"/>
                  <a:pt x="13" y="14"/>
                </a:cubicBezTo>
                <a:cubicBezTo>
                  <a:pt x="13" y="22"/>
                  <a:pt x="13" y="22"/>
                  <a:pt x="13" y="22"/>
                </a:cubicBezTo>
                <a:cubicBezTo>
                  <a:pt x="62" y="22"/>
                  <a:pt x="62" y="22"/>
                  <a:pt x="62" y="22"/>
                </a:cubicBezTo>
                <a:lnTo>
                  <a:pt x="62" y="14"/>
                </a:lnTo>
                <a:close/>
                <a:moveTo>
                  <a:pt x="106" y="55"/>
                </a:moveTo>
                <a:cubicBezTo>
                  <a:pt x="100" y="52"/>
                  <a:pt x="100" y="52"/>
                  <a:pt x="100" y="52"/>
                </a:cubicBezTo>
                <a:cubicBezTo>
                  <a:pt x="100" y="50"/>
                  <a:pt x="100" y="50"/>
                  <a:pt x="100" y="50"/>
                </a:cubicBezTo>
                <a:cubicBezTo>
                  <a:pt x="51" y="30"/>
                  <a:pt x="51" y="30"/>
                  <a:pt x="51" y="30"/>
                </a:cubicBezTo>
                <a:cubicBezTo>
                  <a:pt x="50" y="31"/>
                  <a:pt x="50" y="31"/>
                  <a:pt x="50" y="31"/>
                </a:cubicBezTo>
                <a:cubicBezTo>
                  <a:pt x="30" y="31"/>
                  <a:pt x="30" y="31"/>
                  <a:pt x="30" y="31"/>
                </a:cubicBezTo>
                <a:cubicBezTo>
                  <a:pt x="44" y="46"/>
                  <a:pt x="44" y="46"/>
                  <a:pt x="44" y="46"/>
                </a:cubicBezTo>
                <a:cubicBezTo>
                  <a:pt x="44" y="47"/>
                  <a:pt x="44" y="47"/>
                  <a:pt x="44" y="47"/>
                </a:cubicBezTo>
                <a:cubicBezTo>
                  <a:pt x="93" y="67"/>
                  <a:pt x="93" y="67"/>
                  <a:pt x="93" y="67"/>
                </a:cubicBezTo>
                <a:cubicBezTo>
                  <a:pt x="94" y="66"/>
                  <a:pt x="94" y="66"/>
                  <a:pt x="94" y="66"/>
                </a:cubicBezTo>
                <a:cubicBezTo>
                  <a:pt x="101" y="68"/>
                  <a:pt x="101" y="68"/>
                  <a:pt x="101" y="68"/>
                </a:cubicBezTo>
                <a:cubicBezTo>
                  <a:pt x="103" y="69"/>
                  <a:pt x="105" y="68"/>
                  <a:pt x="106" y="66"/>
                </a:cubicBezTo>
                <a:cubicBezTo>
                  <a:pt x="108" y="59"/>
                  <a:pt x="108" y="59"/>
                  <a:pt x="108" y="59"/>
                </a:cubicBezTo>
                <a:cubicBezTo>
                  <a:pt x="109" y="57"/>
                  <a:pt x="108" y="55"/>
                  <a:pt x="106" y="55"/>
                </a:cubicBezTo>
                <a:close/>
                <a:moveTo>
                  <a:pt x="69" y="88"/>
                </a:moveTo>
                <a:cubicBezTo>
                  <a:pt x="8" y="88"/>
                  <a:pt x="8" y="88"/>
                  <a:pt x="8" y="88"/>
                </a:cubicBezTo>
                <a:cubicBezTo>
                  <a:pt x="8" y="8"/>
                  <a:pt x="8" y="8"/>
                  <a:pt x="8" y="8"/>
                </a:cubicBezTo>
                <a:cubicBezTo>
                  <a:pt x="69" y="8"/>
                  <a:pt x="69" y="8"/>
                  <a:pt x="69" y="8"/>
                </a:cubicBezTo>
                <a:cubicBezTo>
                  <a:pt x="69" y="33"/>
                  <a:pt x="69" y="33"/>
                  <a:pt x="69" y="33"/>
                </a:cubicBezTo>
                <a:cubicBezTo>
                  <a:pt x="77" y="36"/>
                  <a:pt x="77" y="36"/>
                  <a:pt x="77" y="36"/>
                </a:cubicBezTo>
                <a:cubicBezTo>
                  <a:pt x="77" y="0"/>
                  <a:pt x="77" y="0"/>
                  <a:pt x="7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96"/>
                  <a:pt x="0" y="96"/>
                  <a:pt x="0" y="96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64"/>
                  <a:pt x="77" y="64"/>
                  <a:pt x="77" y="64"/>
                </a:cubicBezTo>
                <a:cubicBezTo>
                  <a:pt x="69" y="61"/>
                  <a:pt x="69" y="61"/>
                  <a:pt x="69" y="61"/>
                </a:cubicBezTo>
                <a:lnTo>
                  <a:pt x="69" y="88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101892" tIns="50948" rIns="101892" bIns="5094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18931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고딕 B" pitchFamily="18" charset="-127"/>
              <a:ea typeface="Rix고딕 B" pitchFamily="18" charset="-127"/>
              <a:cs typeface="+mn-cs"/>
            </a:endParaRPr>
          </a:p>
        </p:txBody>
      </p:sp>
      <p:graphicFrame>
        <p:nvGraphicFramePr>
          <p:cNvPr id="33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344661"/>
              </p:ext>
            </p:extLst>
          </p:nvPr>
        </p:nvGraphicFramePr>
        <p:xfrm>
          <a:off x="354096" y="6279413"/>
          <a:ext cx="6839606" cy="3705961"/>
        </p:xfrm>
        <a:graphic>
          <a:graphicData uri="http://schemas.openxmlformats.org/drawingml/2006/table">
            <a:tbl>
              <a:tblPr/>
              <a:tblGrid>
                <a:gridCol w="9062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441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04156">
                  <a:extLst>
                    <a:ext uri="{9D8B030D-6E8A-4147-A177-3AD203B41FA5}">
                      <a16:colId xmlns:a16="http://schemas.microsoft.com/office/drawing/2014/main" xmlns="" val="4000809971"/>
                    </a:ext>
                  </a:extLst>
                </a:gridCol>
                <a:gridCol w="3485079">
                  <a:extLst>
                    <a:ext uri="{9D8B030D-6E8A-4147-A177-3AD203B41FA5}">
                      <a16:colId xmlns:a16="http://schemas.microsoft.com/office/drawing/2014/main" xmlns="" val="2212612052"/>
                    </a:ext>
                  </a:extLst>
                </a:gridCol>
              </a:tblGrid>
              <a:tr h="30103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구분</a:t>
                      </a:r>
                    </a:p>
                  </a:txBody>
                  <a:tcPr marL="72000" marR="72000" marT="36000" marB="36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대상범위</a:t>
                      </a:r>
                      <a:endParaRPr kumimoji="1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marL="72000" marR="72000" marT="36000" marB="36000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endParaRPr kumimoji="1" lang="ko-KR" altLang="en-US" sz="1000" b="0" kern="1200" spc="-50" baseline="0" smtClean="0">
                        <a:solidFill>
                          <a:schemeClr val="bg1"/>
                        </a:solidFill>
                        <a:latin typeface="Rix고딕 B" pitchFamily="18" charset="-127"/>
                        <a:ea typeface="Rix고딕 B" pitchFamily="18" charset="-127"/>
                        <a:cs typeface="굴림" pitchFamily="50" charset="-127"/>
                      </a:endParaRPr>
                    </a:p>
                  </a:txBody>
                  <a:tcPr marL="72000" marR="72000" marT="36000" marB="36000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기술지원 내용</a:t>
                      </a:r>
                    </a:p>
                  </a:txBody>
                  <a:tcPr marL="72000" marR="72000" marT="36000" marB="36000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7122">
                <a:tc rowSpan="4">
                  <a:txBody>
                    <a:bodyPr/>
                    <a:lstStyle>
                      <a:lvl1pPr marL="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4572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9144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3716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18288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2860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7432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2004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6576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문제발생</a:t>
                      </a:r>
                    </a:p>
                  </a:txBody>
                  <a:tcPr marL="72000" marR="72000" marT="36000" marB="36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>
                  <a:txBody>
                    <a:bodyPr/>
                    <a:lstStyle>
                      <a:lvl1pPr marL="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4572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9144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3716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18288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2860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7432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2004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6576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953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응용 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S/W</a:t>
                      </a:r>
                    </a:p>
                  </a:txBody>
                  <a:tcPr marL="72000" marR="72000" marT="36000" marB="3600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4572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9144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3716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18288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2860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7432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2004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6576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953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응용 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S/W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문제</a:t>
                      </a:r>
                    </a:p>
                  </a:txBody>
                  <a:tcPr marL="72000" marR="72000" marT="36000" marB="3600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92075" indent="-92075" algn="l" defTabSz="1019175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220663" indent="-96838" algn="l" defTabSz="1019175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522288" indent="-109538" algn="l" defTabSz="1019175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952500" algn="l" defTabSz="1019175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1152525" algn="l" defTabSz="1019175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1609725" algn="l" defTabSz="1019175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066925" algn="l" defTabSz="1019175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2524125" algn="l" defTabSz="1019175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2981325" algn="l" defTabSz="1019175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85725" marR="0" lvl="0" indent="-85725" algn="l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8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최종 검사 완료일로부터 기산하여 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12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개월간 하자보수 지원</a:t>
                      </a:r>
                    </a:p>
                    <a:p>
                      <a:pPr marL="85725" marR="0" lvl="0" indent="-85725" algn="l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8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하자보수 기간 이후는 유상 유지보수 지원</a:t>
                      </a:r>
                    </a:p>
                  </a:txBody>
                  <a:tcPr marL="72000" marR="72000" marT="36000" marB="3600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3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4572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9144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3716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18288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2860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7432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2004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6576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953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새로운 기능 추가</a:t>
                      </a:r>
                    </a:p>
                  </a:txBody>
                  <a:tcPr marL="72000" marR="72000" marT="36000" marB="3600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92075" indent="-92075" algn="l" defTabSz="1019175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220663" indent="-96838" algn="l" defTabSz="1019175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522288" indent="-109538" algn="l" defTabSz="1019175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952500" algn="l" defTabSz="1019175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1152525" algn="l" defTabSz="1019175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1609725" algn="l" defTabSz="1019175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066925" algn="l" defTabSz="1019175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2524125" algn="l" defTabSz="1019175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2981325" algn="l" defTabSz="1019175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85725" marR="0" lvl="0" indent="-85725" algn="l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8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상호 협의하여 결정</a:t>
                      </a:r>
                    </a:p>
                  </a:txBody>
                  <a:tcPr marL="72000" marR="72000" marT="36000" marB="3600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22403282"/>
                  </a:ext>
                </a:extLst>
              </a:tr>
              <a:tr h="263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4572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9144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3716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18288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2860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7432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2004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6576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953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버전 갱신 시</a:t>
                      </a:r>
                    </a:p>
                  </a:txBody>
                  <a:tcPr marL="72000" marR="72000" marT="36000" marB="3600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92075" indent="-92075" algn="l" defTabSz="1019175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220663" indent="-96838" algn="l" defTabSz="1019175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522288" indent="-109538" algn="l" defTabSz="1019175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952500" algn="l" defTabSz="1019175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1152525" algn="l" defTabSz="1019175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1609725" algn="l" defTabSz="1019175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066925" algn="l" defTabSz="1019175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2524125" algn="l" defTabSz="1019175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2981325" algn="l" defTabSz="1019175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85725" marR="0" lvl="0" indent="-85725" algn="l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8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상호 협의하여 결정</a:t>
                      </a:r>
                    </a:p>
                  </a:txBody>
                  <a:tcPr marL="72000" marR="72000" marT="36000" marB="3600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41383399"/>
                  </a:ext>
                </a:extLst>
              </a:tr>
              <a:tr h="4871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4572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9144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3716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18288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2860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7432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2004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6576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953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하드웨어 및 주변기기</a:t>
                      </a:r>
                    </a:p>
                  </a:txBody>
                  <a:tcPr marL="72000" marR="72000" marT="36000" marB="3600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92075" indent="-92075" algn="l" defTabSz="1019175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220663" indent="-96838" algn="l" defTabSz="1019175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522288" indent="-109538" algn="l" defTabSz="1019175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952500" algn="l" defTabSz="1019175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1152525" algn="l" defTabSz="1019175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1609725" algn="l" defTabSz="1019175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066925" algn="l" defTabSz="1019175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2524125" algn="l" defTabSz="1019175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2981325" algn="l" defTabSz="1019175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85725" marR="0" lvl="0" indent="-85725" algn="l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8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최종 검사 완료일로부터 기산하여 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12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개월간 하자보수 지원</a:t>
                      </a:r>
                    </a:p>
                    <a:p>
                      <a:pPr marL="85725" marR="0" lvl="0" indent="-85725" algn="l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8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하자보수 기간 이후는 유상 유지보수 지원</a:t>
                      </a:r>
                    </a:p>
                  </a:txBody>
                  <a:tcPr marL="72000" marR="72000" marT="36000" marB="3600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39108057"/>
                  </a:ext>
                </a:extLst>
              </a:tr>
              <a:tr h="487122">
                <a:tc rowSpan="2">
                  <a:txBody>
                    <a:bodyPr/>
                    <a:lstStyle>
                      <a:lvl1pPr marL="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4572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9144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3716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18288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2860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7432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2004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6576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기술이전</a:t>
                      </a:r>
                    </a:p>
                  </a:txBody>
                  <a:tcPr marL="72000" marR="72000" marT="36000" marB="36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4572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9144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3716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18288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2860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7432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2004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6576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953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응용 소프트웨어</a:t>
                      </a:r>
                    </a:p>
                  </a:txBody>
                  <a:tcPr marL="72000" marR="72000" marT="36000" marB="3600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92075" indent="-92075" algn="l" defTabSz="1019175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220663" indent="-96838" algn="l" defTabSz="1019175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522288" indent="-109538" algn="l" defTabSz="1019175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952500" algn="l" defTabSz="1019175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1152525" algn="l" defTabSz="1019175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1609725" algn="l" defTabSz="1019175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066925" algn="l" defTabSz="1019175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2524125" algn="l" defTabSz="1019175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2981325" algn="l" defTabSz="1019175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85725" marR="0" lvl="0" indent="-85725" algn="l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8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실행 모듈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: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제공</a:t>
                      </a:r>
                    </a:p>
                    <a:p>
                      <a:pPr marL="85725" marR="0" lvl="0" indent="-85725" algn="l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8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기술 이전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: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무상 제공</a:t>
                      </a:r>
                    </a:p>
                  </a:txBody>
                  <a:tcPr marL="72000" marR="72000" marT="36000" marB="3600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86566981"/>
                  </a:ext>
                </a:extLst>
              </a:tr>
              <a:tr h="4871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4572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9144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3716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18288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2860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7432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2004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6576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953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시스템 소프트웨어</a:t>
                      </a:r>
                    </a:p>
                  </a:txBody>
                  <a:tcPr marL="72000" marR="72000" marT="36000" marB="3600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92075" indent="-92075" algn="l" defTabSz="1019175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220663" indent="-96838" algn="l" defTabSz="1019175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522288" indent="-109538" algn="l" defTabSz="1019175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952500" algn="l" defTabSz="1019175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1152525" algn="l" defTabSz="1019175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1609725" algn="l" defTabSz="1019175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066925" algn="l" defTabSz="1019175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2524125" algn="l" defTabSz="1019175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2981325" algn="l" defTabSz="1019175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85725" marR="0" lvl="0" indent="-85725" algn="l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8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실행 모듈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: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제공</a:t>
                      </a:r>
                    </a:p>
                    <a:p>
                      <a:pPr marL="85725" marR="0" lvl="0" indent="-85725" algn="l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8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기술 이전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: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무상 제공</a:t>
                      </a:r>
                    </a:p>
                  </a:txBody>
                  <a:tcPr marL="72000" marR="72000" marT="36000" marB="3600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79257"/>
                  </a:ext>
                </a:extLst>
              </a:tr>
              <a:tr h="487122">
                <a:tc rowSpan="2">
                  <a:txBody>
                    <a:bodyPr/>
                    <a:lstStyle>
                      <a:lvl1pPr marL="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4572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9144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3716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18288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2860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7432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2004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6576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시스템 확장</a:t>
                      </a:r>
                    </a:p>
                  </a:txBody>
                  <a:tcPr marL="72000" marR="72000" marT="36000" marB="36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4572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9144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3716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18288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2860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7432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2004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6576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953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추가 소프트웨어 및 하드웨어를 포함한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/>
                      </a:r>
                      <a:b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</a:b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설비 확장 시</a:t>
                      </a:r>
                    </a:p>
                  </a:txBody>
                  <a:tcPr marL="72000" marR="72000" marT="36000" marB="3600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92075" indent="-92075" algn="l" defTabSz="1019175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220663" indent="-96838" algn="l" defTabSz="1019175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522288" indent="-109538" algn="l" defTabSz="1019175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952500" algn="l" defTabSz="1019175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1152525" algn="l" defTabSz="1019175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1609725" algn="l" defTabSz="1019175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066925" algn="l" defTabSz="1019175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2524125" algn="l" defTabSz="1019175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2981325" algn="l" defTabSz="1019175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85725" marR="0" lvl="0" indent="-85725" algn="l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8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추가 소프트웨어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: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유상 제공</a:t>
                      </a:r>
                    </a:p>
                    <a:p>
                      <a:pPr marL="85725" marR="0" lvl="0" indent="-85725" algn="l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8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추가 설비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: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유상 제공</a:t>
                      </a:r>
                    </a:p>
                  </a:txBody>
                  <a:tcPr marL="72000" marR="72000" marT="36000" marB="3600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35733396"/>
                  </a:ext>
                </a:extLst>
              </a:tr>
              <a:tr h="4423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4572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9144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3716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1828800" algn="l" defTabSz="914400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2860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7432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2004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6576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953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설치 장소 이전에 따른</a:t>
                      </a:r>
                      <a:b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</a:b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설비 시설 및 기술 지원</a:t>
                      </a:r>
                    </a:p>
                  </a:txBody>
                  <a:tcPr marL="72000" marR="72000" marT="36000" marB="3600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92075" indent="-92075" algn="l" defTabSz="1019175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220663" indent="-96838" algn="l" defTabSz="1019175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522288" indent="-109538" algn="l" defTabSz="1019175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952500" algn="l" defTabSz="1019175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1152525" algn="l" defTabSz="1019175" rtl="0" eaLnBrk="1" fontAlgn="ctr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1609725" algn="l" defTabSz="1019175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066925" algn="l" defTabSz="1019175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2524125" algn="l" defTabSz="1019175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2981325" algn="l" defTabSz="1019175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85725" marR="0" lvl="0" indent="-85725" algn="l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8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기술지원 인력 및 자재비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: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유상 제공</a:t>
                      </a:r>
                    </a:p>
                  </a:txBody>
                  <a:tcPr marL="72000" marR="72000" marT="36000" marB="3600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6901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447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AutoShape 283"/>
          <p:cNvSpPr>
            <a:spLocks noChangeArrowheads="1"/>
          </p:cNvSpPr>
          <p:nvPr/>
        </p:nvSpPr>
        <p:spPr bwMode="auto">
          <a:xfrm>
            <a:off x="514420" y="8469253"/>
            <a:ext cx="6677318" cy="1301117"/>
          </a:xfrm>
          <a:prstGeom prst="roundRect">
            <a:avLst>
              <a:gd name="adj" fmla="val 2542"/>
            </a:avLst>
          </a:prstGeom>
          <a:noFill/>
          <a:ln w="19050" algn="ctr">
            <a:solidFill>
              <a:srgbClr val="EAEAEA"/>
            </a:solidFill>
            <a:round/>
            <a:headEnd/>
            <a:tailEnd/>
          </a:ln>
        </p:spPr>
        <p:txBody>
          <a:bodyPr lIns="0" tIns="0" rIns="0" b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 dirty="0">
              <a:solidFill>
                <a:srgbClr val="000000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118" name="Rectangle 128"/>
          <p:cNvSpPr>
            <a:spLocks noChangeArrowheads="1"/>
          </p:cNvSpPr>
          <p:nvPr/>
        </p:nvSpPr>
        <p:spPr bwMode="auto">
          <a:xfrm>
            <a:off x="367562" y="1499478"/>
            <a:ext cx="6826140" cy="712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0" marR="0" lvl="0" indent="0" algn="just" defTabSz="995564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327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3.</a:t>
            </a:r>
            <a:r>
              <a:rPr kumimoji="0" lang="en-US" altLang="ko-KR" sz="1500" b="0" i="0" u="none" strike="noStrike" kern="1200" cap="none" spc="0" normalizeH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 </a:t>
            </a:r>
            <a:r>
              <a:rPr kumimoji="0" lang="ko-KR" altLang="en-US" sz="1500" b="0" i="0" u="none" strike="noStrike" kern="1200" cap="none" spc="0" normalizeH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기술이전계획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algn="just" latinLnBrk="0">
              <a:lnSpc>
                <a:spcPct val="120000"/>
              </a:lnSpc>
              <a:spcAft>
                <a:spcPts val="653"/>
              </a:spcAft>
              <a:defRPr/>
            </a:pPr>
            <a:r>
              <a:rPr lang="ko-KR" altLang="en-US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프로젝트 개발자들로 기술이전 수행조직을 구성하여 체계적인 기술이전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을 수행하며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또한 전사지원조직 인원을 포함하는 기술이전 지원조직을 구성하여 기술이전 활동을 지원합니다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.</a:t>
            </a:r>
          </a:p>
        </p:txBody>
      </p:sp>
      <p:grpSp>
        <p:nvGrpSpPr>
          <p:cNvPr id="17" name="그룹 120"/>
          <p:cNvGrpSpPr/>
          <p:nvPr/>
        </p:nvGrpSpPr>
        <p:grpSpPr>
          <a:xfrm>
            <a:off x="354096" y="2508991"/>
            <a:ext cx="6854424" cy="304738"/>
            <a:chOff x="351375" y="3691735"/>
            <a:chExt cx="6274068" cy="284894"/>
          </a:xfrm>
        </p:grpSpPr>
        <p:pic>
          <p:nvPicPr>
            <p:cNvPr id="130" name="Picture 2" descr="D:\Users\mostvisual\Desktop\Group 1.png"/>
            <p:cNvPicPr>
              <a:picLocks noChangeAspect="1" noChangeArrowheads="1"/>
            </p:cNvPicPr>
            <p:nvPr/>
          </p:nvPicPr>
          <p:blipFill>
            <a:blip r:embed="rId2" cstate="print"/>
            <a:stretch>
              <a:fillRect/>
            </a:stretch>
          </p:blipFill>
          <p:spPr bwMode="auto">
            <a:xfrm>
              <a:off x="351375" y="3692860"/>
              <a:ext cx="6274068" cy="2837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" name="TextBox 130"/>
            <p:cNvSpPr txBox="1"/>
            <p:nvPr/>
          </p:nvSpPr>
          <p:spPr>
            <a:xfrm>
              <a:off x="571417" y="3691735"/>
              <a:ext cx="3215101" cy="273348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lvl="0">
                <a:defRPr/>
              </a:pPr>
              <a:r>
                <a:rPr lang="ko-KR" altLang="en-US" sz="13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자체 운영 및 응급대처 능력 배양을 위한 기술이전</a:t>
              </a:r>
            </a:p>
          </p:txBody>
        </p:sp>
      </p:grpSp>
      <p:sp>
        <p:nvSpPr>
          <p:cNvPr id="76" name="Rectangle 128"/>
          <p:cNvSpPr>
            <a:spLocks noChangeArrowheads="1"/>
          </p:cNvSpPr>
          <p:nvPr/>
        </p:nvSpPr>
        <p:spPr bwMode="auto">
          <a:xfrm>
            <a:off x="2570967" y="1051311"/>
            <a:ext cx="4622734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96791" marR="0" lvl="0" indent="-96791" algn="r" defTabSz="99556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327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3.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기술이전계획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모던고딕 M" panose="02020603020101020101" pitchFamily="18" charset="-127"/>
              <a:ea typeface="Rix모던고딕 M" panose="02020603020101020101" pitchFamily="18" charset="-127"/>
              <a:cs typeface="+mn-cs"/>
            </a:endParaRPr>
          </a:p>
        </p:txBody>
      </p:sp>
      <p:grpSp>
        <p:nvGrpSpPr>
          <p:cNvPr id="34" name="Group 250"/>
          <p:cNvGrpSpPr>
            <a:grpSpLocks/>
          </p:cNvGrpSpPr>
          <p:nvPr/>
        </p:nvGrpSpPr>
        <p:grpSpPr bwMode="auto">
          <a:xfrm>
            <a:off x="347575" y="2984499"/>
            <a:ext cx="6869012" cy="5184037"/>
            <a:chOff x="218" y="2037"/>
            <a:chExt cx="3870" cy="2936"/>
          </a:xfrm>
        </p:grpSpPr>
        <p:sp>
          <p:nvSpPr>
            <p:cNvPr id="35" name="AutoShape 229"/>
            <p:cNvSpPr>
              <a:spLocks noChangeArrowheads="1"/>
            </p:cNvSpPr>
            <p:nvPr/>
          </p:nvSpPr>
          <p:spPr bwMode="auto">
            <a:xfrm>
              <a:off x="218" y="2141"/>
              <a:ext cx="3870" cy="2832"/>
            </a:xfrm>
            <a:prstGeom prst="roundRect">
              <a:avLst>
                <a:gd name="adj" fmla="val 1014"/>
              </a:avLst>
            </a:prstGeom>
            <a:solidFill>
              <a:schemeClr val="bg1"/>
            </a:solidFill>
            <a:ln w="25400" algn="ctr">
              <a:pattFill prst="dkUpDiag">
                <a:fgClr>
                  <a:srgbClr val="8AB5D0"/>
                </a:fgClr>
                <a:bgClr>
                  <a:srgbClr val="40688C"/>
                </a:bgClr>
              </a:patt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ko-KR" altLang="ko-KR" sz="1200" dirty="0">
                <a:solidFill>
                  <a:srgbClr val="000000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grpSp>
          <p:nvGrpSpPr>
            <p:cNvPr id="36" name="Group 223"/>
            <p:cNvGrpSpPr>
              <a:grpSpLocks/>
            </p:cNvGrpSpPr>
            <p:nvPr/>
          </p:nvGrpSpPr>
          <p:grpSpPr bwMode="auto">
            <a:xfrm>
              <a:off x="872" y="2037"/>
              <a:ext cx="2561" cy="187"/>
              <a:chOff x="436" y="4209"/>
              <a:chExt cx="2561" cy="187"/>
            </a:xfrm>
          </p:grpSpPr>
          <p:grpSp>
            <p:nvGrpSpPr>
              <p:cNvPr id="37" name="Group 224"/>
              <p:cNvGrpSpPr>
                <a:grpSpLocks/>
              </p:cNvGrpSpPr>
              <p:nvPr/>
            </p:nvGrpSpPr>
            <p:grpSpPr bwMode="auto">
              <a:xfrm>
                <a:off x="436" y="4209"/>
                <a:ext cx="2561" cy="187"/>
                <a:chOff x="3140" y="2009"/>
                <a:chExt cx="2078" cy="187"/>
              </a:xfrm>
            </p:grpSpPr>
            <p:sp>
              <p:nvSpPr>
                <p:cNvPr id="39" name="AutoShape 225"/>
                <p:cNvSpPr>
                  <a:spLocks noChangeArrowheads="1"/>
                </p:cNvSpPr>
                <p:nvPr/>
              </p:nvSpPr>
              <p:spPr bwMode="auto">
                <a:xfrm>
                  <a:off x="3194" y="2009"/>
                  <a:ext cx="1969" cy="18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E5E5E5">
                        <a:gamma/>
                        <a:tint val="0"/>
                        <a:invGamma/>
                      </a:srgbClr>
                    </a:gs>
                    <a:gs pos="100000">
                      <a:srgbClr val="E5E5E5"/>
                    </a:gs>
                  </a:gsLst>
                  <a:lin ang="2700000" scaled="1"/>
                </a:gradFill>
                <a:ln w="9525" algn="ctr">
                  <a:solidFill>
                    <a:srgbClr val="C9C9C9"/>
                  </a:solidFill>
                  <a:round/>
                  <a:headEnd/>
                  <a:tailEnd/>
                </a:ln>
                <a:effectLst>
                  <a:outerShdw dist="12700" dir="5400000" algn="ctr" rotWithShape="0">
                    <a:srgbClr val="E5E5E5">
                      <a:alpha val="50000"/>
                    </a:srgb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solidFill>
                      <a:srgbClr val="000000"/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endParaRPr>
                </a:p>
              </p:txBody>
            </p:sp>
            <p:sp>
              <p:nvSpPr>
                <p:cNvPr id="40" name="AutoShape 226"/>
                <p:cNvSpPr>
                  <a:spLocks noChangeArrowheads="1"/>
                </p:cNvSpPr>
                <p:nvPr/>
              </p:nvSpPr>
              <p:spPr bwMode="auto">
                <a:xfrm>
                  <a:off x="3140" y="2026"/>
                  <a:ext cx="2078" cy="15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4086D4"/>
                </a:solidFill>
                <a:ln w="9525" algn="ctr">
                  <a:solidFill>
                    <a:srgbClr val="2D73AD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:endParaRPr lang="ko-KR" altLang="en-US" dirty="0">
                    <a:solidFill>
                      <a:srgbClr val="000000"/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endParaRPr>
                </a:p>
              </p:txBody>
            </p:sp>
            <p:sp>
              <p:nvSpPr>
                <p:cNvPr id="41" name="AutoShape 227"/>
                <p:cNvSpPr>
                  <a:spLocks noChangeArrowheads="1"/>
                </p:cNvSpPr>
                <p:nvPr/>
              </p:nvSpPr>
              <p:spPr bwMode="auto">
                <a:xfrm>
                  <a:off x="3151" y="2035"/>
                  <a:ext cx="2057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5099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/>
                  <a:endParaRPr lang="ko-KR" altLang="en-US" dirty="0">
                    <a:solidFill>
                      <a:srgbClr val="000000"/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endParaRPr>
                </a:p>
              </p:txBody>
            </p:sp>
          </p:grpSp>
          <p:sp>
            <p:nvSpPr>
              <p:cNvPr id="38" name="Text Box 228"/>
              <p:cNvSpPr txBox="1">
                <a:spLocks noChangeArrowheads="1"/>
              </p:cNvSpPr>
              <p:nvPr/>
            </p:nvSpPr>
            <p:spPr bwMode="auto">
              <a:xfrm>
                <a:off x="1573" y="4255"/>
                <a:ext cx="285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defTabSz="771525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defTabSz="771525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defTabSz="771525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defTabSz="771525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defTabSz="771525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defTabSz="771525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defTabSz="771525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defTabSz="771525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defTabSz="771525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latinLnBrk="0" hangingPunct="1"/>
                <a:r>
                  <a:rPr lang="ko-KR" altLang="en-US" sz="1100" dirty="0">
                    <a:solidFill>
                      <a:srgbClr val="FFFFFF"/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추진방향</a:t>
                </a:r>
              </a:p>
            </p:txBody>
          </p:sp>
        </p:grpSp>
      </p:grpSp>
      <p:sp>
        <p:nvSpPr>
          <p:cNvPr id="50" name="AutoShape 232"/>
          <p:cNvSpPr>
            <a:spLocks noChangeArrowheads="1"/>
          </p:cNvSpPr>
          <p:nvPr/>
        </p:nvSpPr>
        <p:spPr bwMode="auto">
          <a:xfrm>
            <a:off x="1137422" y="9451156"/>
            <a:ext cx="6054315" cy="328402"/>
          </a:xfrm>
          <a:prstGeom prst="roundRect">
            <a:avLst>
              <a:gd name="adj" fmla="val 11167"/>
            </a:avLst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 dirty="0">
              <a:solidFill>
                <a:srgbClr val="000000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grpSp>
        <p:nvGrpSpPr>
          <p:cNvPr id="44" name="Group 238"/>
          <p:cNvGrpSpPr>
            <a:grpSpLocks/>
          </p:cNvGrpSpPr>
          <p:nvPr/>
        </p:nvGrpSpPr>
        <p:grpSpPr bwMode="auto">
          <a:xfrm>
            <a:off x="506059" y="8540964"/>
            <a:ext cx="1121761" cy="1119392"/>
            <a:chOff x="210" y="5167"/>
            <a:chExt cx="632" cy="634"/>
          </a:xfrm>
        </p:grpSpPr>
        <p:pic>
          <p:nvPicPr>
            <p:cNvPr id="46" name="Picture 233" descr="원_01(7)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" y="5167"/>
              <a:ext cx="632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" name="Text Box 234"/>
            <p:cNvSpPr txBox="1">
              <a:spLocks noChangeArrowheads="1"/>
            </p:cNvSpPr>
            <p:nvPr/>
          </p:nvSpPr>
          <p:spPr bwMode="auto">
            <a:xfrm>
              <a:off x="373" y="5431"/>
              <a:ext cx="30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100" dirty="0">
                  <a:solidFill>
                    <a:srgbClr val="FFFFFF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고려 사항</a:t>
              </a:r>
            </a:p>
          </p:txBody>
        </p:sp>
        <p:sp>
          <p:nvSpPr>
            <p:cNvPr id="48" name="Oval 235"/>
            <p:cNvSpPr>
              <a:spLocks noChangeArrowheads="1"/>
            </p:cNvSpPr>
            <p:nvPr/>
          </p:nvSpPr>
          <p:spPr bwMode="auto">
            <a:xfrm>
              <a:off x="301" y="5264"/>
              <a:ext cx="450" cy="450"/>
            </a:xfrm>
            <a:prstGeom prst="ellipse">
              <a:avLst/>
            </a:prstGeom>
            <a:noFill/>
            <a:ln w="19050" cap="rnd" algn="ctr">
              <a:solidFill>
                <a:srgbClr val="BBE0E3">
                  <a:alpha val="79999"/>
                </a:srgbClr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 dirty="0">
                <a:solidFill>
                  <a:srgbClr val="000000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</p:grpSp>
      <p:sp>
        <p:nvSpPr>
          <p:cNvPr id="45" name="Rectangle 240"/>
          <p:cNvSpPr>
            <a:spLocks noChangeArrowheads="1"/>
          </p:cNvSpPr>
          <p:nvPr/>
        </p:nvSpPr>
        <p:spPr bwMode="auto">
          <a:xfrm>
            <a:off x="1656395" y="8668087"/>
            <a:ext cx="5509410" cy="861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marL="95250" indent="-952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20000"/>
              </a:spcBef>
              <a:buClr>
                <a:srgbClr val="969696"/>
              </a:buClr>
              <a:buFontTx/>
              <a:buChar char="•"/>
            </a:pPr>
            <a:r>
              <a:rPr lang="ko-KR" altLang="en-US" sz="1000" dirty="0">
                <a:solidFill>
                  <a:srgbClr val="000000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사업기간 내에 시스템 운영을 전담할 조직 구성 필요</a:t>
            </a:r>
          </a:p>
          <a:p>
            <a:pPr eaLnBrk="1" latinLnBrk="0" hangingPunct="1">
              <a:spcBef>
                <a:spcPct val="20000"/>
              </a:spcBef>
              <a:buClr>
                <a:srgbClr val="969696"/>
              </a:buClr>
              <a:buFontTx/>
              <a:buChar char="•"/>
            </a:pPr>
            <a:r>
              <a:rPr lang="ko-KR" altLang="en-US" sz="1000" dirty="0">
                <a:solidFill>
                  <a:srgbClr val="000000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시스템 개발 및 관련분야의 정보기술에 대한 지속적인 정보 제공 및 기술 자문</a:t>
            </a:r>
          </a:p>
          <a:p>
            <a:pPr eaLnBrk="1" latinLnBrk="0" hangingPunct="1">
              <a:spcBef>
                <a:spcPct val="20000"/>
              </a:spcBef>
              <a:buClr>
                <a:srgbClr val="969696"/>
              </a:buClr>
              <a:buFontTx/>
              <a:buChar char="•"/>
            </a:pPr>
            <a:r>
              <a:rPr lang="ko-KR" altLang="en-US" sz="1000" dirty="0">
                <a:solidFill>
                  <a:srgbClr val="000000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구축한 시스템에 대하여 행정안전부가 기능보완을 하고자 할 경우 필요한 제반 기술 사항을 지원</a:t>
            </a:r>
          </a:p>
          <a:p>
            <a:pPr eaLnBrk="1" latinLnBrk="0" hangingPunct="1">
              <a:spcBef>
                <a:spcPct val="20000"/>
              </a:spcBef>
              <a:buClr>
                <a:srgbClr val="969696"/>
              </a:buClr>
              <a:buFontTx/>
              <a:buChar char="•"/>
            </a:pPr>
            <a:r>
              <a:rPr lang="ko-KR" altLang="en-US" sz="1000" dirty="0">
                <a:solidFill>
                  <a:srgbClr val="000000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주관기관이 본 시스템을 확장하거나 타 장비를 접속하고자 하는 경우 인터페이스가 가능하도록 관련 기술 지원</a:t>
            </a:r>
          </a:p>
        </p:txBody>
      </p:sp>
      <p:grpSp>
        <p:nvGrpSpPr>
          <p:cNvPr id="51" name="Group 249"/>
          <p:cNvGrpSpPr>
            <a:grpSpLocks/>
          </p:cNvGrpSpPr>
          <p:nvPr/>
        </p:nvGrpSpPr>
        <p:grpSpPr bwMode="auto">
          <a:xfrm>
            <a:off x="919105" y="3497164"/>
            <a:ext cx="5725952" cy="943078"/>
            <a:chOff x="570" y="2485"/>
            <a:chExt cx="3226" cy="534"/>
          </a:xfrm>
        </p:grpSpPr>
        <p:grpSp>
          <p:nvGrpSpPr>
            <p:cNvPr id="52" name="Group 243"/>
            <p:cNvGrpSpPr>
              <a:grpSpLocks/>
            </p:cNvGrpSpPr>
            <p:nvPr/>
          </p:nvGrpSpPr>
          <p:grpSpPr bwMode="auto">
            <a:xfrm>
              <a:off x="570" y="2485"/>
              <a:ext cx="3226" cy="453"/>
              <a:chOff x="602" y="1999"/>
              <a:chExt cx="3226" cy="453"/>
            </a:xfrm>
          </p:grpSpPr>
          <p:sp>
            <p:nvSpPr>
              <p:cNvPr id="54" name="AutoShape 244"/>
              <p:cNvSpPr>
                <a:spLocks noChangeArrowheads="1"/>
              </p:cNvSpPr>
              <p:nvPr/>
            </p:nvSpPr>
            <p:spPr bwMode="auto">
              <a:xfrm>
                <a:off x="602" y="1999"/>
                <a:ext cx="3226" cy="437"/>
              </a:xfrm>
              <a:prstGeom prst="roundRect">
                <a:avLst>
                  <a:gd name="adj" fmla="val 15565"/>
                </a:avLst>
              </a:prstGeom>
              <a:gradFill rotWithShape="1">
                <a:gsLst>
                  <a:gs pos="0">
                    <a:srgbClr val="ACCBDE"/>
                  </a:gs>
                  <a:gs pos="100000">
                    <a:srgbClr val="ACCBDE">
                      <a:gamma/>
                      <a:tint val="0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>
                <a:outerShdw dist="25400" dir="16200000" algn="ctr" rotWithShape="0">
                  <a:srgbClr val="3B77B3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solidFill>
                    <a:srgbClr val="000000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endParaRPr>
              </a:p>
            </p:txBody>
          </p:sp>
          <p:sp>
            <p:nvSpPr>
              <p:cNvPr id="55" name="AutoShape 245"/>
              <p:cNvSpPr>
                <a:spLocks noChangeArrowheads="1"/>
              </p:cNvSpPr>
              <p:nvPr/>
            </p:nvSpPr>
            <p:spPr bwMode="auto">
              <a:xfrm>
                <a:off x="631" y="2022"/>
                <a:ext cx="3168" cy="430"/>
              </a:xfrm>
              <a:prstGeom prst="roundRect">
                <a:avLst>
                  <a:gd name="adj" fmla="val 15801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 dirty="0">
                  <a:solidFill>
                    <a:srgbClr val="000000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endParaRPr>
              </a:p>
            </p:txBody>
          </p:sp>
          <p:sp>
            <p:nvSpPr>
              <p:cNvPr id="56" name="AutoShape 246"/>
              <p:cNvSpPr>
                <a:spLocks noChangeArrowheads="1"/>
              </p:cNvSpPr>
              <p:nvPr/>
            </p:nvSpPr>
            <p:spPr bwMode="auto">
              <a:xfrm>
                <a:off x="652" y="2039"/>
                <a:ext cx="3126" cy="366"/>
              </a:xfrm>
              <a:prstGeom prst="roundRect">
                <a:avLst>
                  <a:gd name="adj" fmla="val 14287"/>
                </a:avLst>
              </a:prstGeom>
              <a:gradFill rotWithShape="1">
                <a:gsLst>
                  <a:gs pos="0">
                    <a:srgbClr val="E8E8E8"/>
                  </a:gs>
                  <a:gs pos="100000">
                    <a:srgbClr val="FFFFF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 dirty="0">
                  <a:solidFill>
                    <a:srgbClr val="000000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endParaRPr>
              </a:p>
            </p:txBody>
          </p:sp>
        </p:grpSp>
        <p:sp>
          <p:nvSpPr>
            <p:cNvPr id="53" name="Text Box 247"/>
            <p:cNvSpPr txBox="1">
              <a:spLocks noChangeArrowheads="1"/>
            </p:cNvSpPr>
            <p:nvPr/>
          </p:nvSpPr>
          <p:spPr bwMode="auto">
            <a:xfrm>
              <a:off x="1304" y="2594"/>
              <a:ext cx="1759" cy="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ko-KR" altLang="en-US" sz="1400" dirty="0">
                  <a:solidFill>
                    <a:srgbClr val="000000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성공적인 기술이전을 통한</a:t>
              </a:r>
            </a:p>
            <a:p>
              <a:pPr algn="ctr" eaLnBrk="1" hangingPunct="1">
                <a:spcBef>
                  <a:spcPct val="20000"/>
                </a:spcBef>
              </a:pPr>
              <a:r>
                <a:rPr lang="ko-KR" altLang="en-US" sz="2400" b="1" dirty="0">
                  <a:solidFill>
                    <a:srgbClr val="1584E9"/>
                  </a:solidFill>
                  <a:latin typeface="Rix모던고딕 EB" pitchFamily="18" charset="-127"/>
                  <a:ea typeface="Rix모던고딕 EB" pitchFamily="18" charset="-127"/>
                </a:rPr>
                <a:t>안정적인 운영능력 확보</a:t>
              </a:r>
            </a:p>
          </p:txBody>
        </p:sp>
      </p:grpSp>
      <p:grpSp>
        <p:nvGrpSpPr>
          <p:cNvPr id="57" name="Group 281"/>
          <p:cNvGrpSpPr>
            <a:grpSpLocks/>
          </p:cNvGrpSpPr>
          <p:nvPr/>
        </p:nvGrpSpPr>
        <p:grpSpPr bwMode="auto">
          <a:xfrm>
            <a:off x="427447" y="4505278"/>
            <a:ext cx="6705718" cy="1471042"/>
            <a:chOff x="263" y="2879"/>
            <a:chExt cx="3778" cy="833"/>
          </a:xfrm>
        </p:grpSpPr>
        <p:sp>
          <p:nvSpPr>
            <p:cNvPr id="58" name="AutoShape 253"/>
            <p:cNvSpPr>
              <a:spLocks noChangeArrowheads="1"/>
            </p:cNvSpPr>
            <p:nvPr/>
          </p:nvSpPr>
          <p:spPr bwMode="auto">
            <a:xfrm>
              <a:off x="320" y="3056"/>
              <a:ext cx="1169" cy="656"/>
            </a:xfrm>
            <a:prstGeom prst="roundRect">
              <a:avLst>
                <a:gd name="adj" fmla="val 4741"/>
              </a:avLst>
            </a:prstGeom>
            <a:solidFill>
              <a:schemeClr val="bg1"/>
            </a:solidFill>
            <a:ln w="19050" algn="ctr">
              <a:solidFill>
                <a:srgbClr val="EAEAEA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 dirty="0">
                <a:solidFill>
                  <a:srgbClr val="000000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59" name="Rectangle 254"/>
            <p:cNvSpPr>
              <a:spLocks noChangeArrowheads="1"/>
            </p:cNvSpPr>
            <p:nvPr/>
          </p:nvSpPr>
          <p:spPr bwMode="auto">
            <a:xfrm>
              <a:off x="388" y="3236"/>
              <a:ext cx="1050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95250" indent="-952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20000"/>
                </a:spcBef>
                <a:buClr>
                  <a:srgbClr val="969696"/>
                </a:buClr>
                <a:buFontTx/>
                <a:buChar char="•"/>
              </a:pPr>
              <a:r>
                <a:rPr lang="ko-KR" altLang="en-US" sz="900" dirty="0">
                  <a:solidFill>
                    <a:srgbClr val="000000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업무 프로세스 개선 등 에 대한 기술자문 및 전략수립 지원</a:t>
              </a:r>
            </a:p>
            <a:p>
              <a:pPr eaLnBrk="1" latinLnBrk="0" hangingPunct="1">
                <a:spcBef>
                  <a:spcPct val="20000"/>
                </a:spcBef>
                <a:buClr>
                  <a:srgbClr val="969696"/>
                </a:buClr>
                <a:buFontTx/>
                <a:buChar char="•"/>
              </a:pPr>
              <a:r>
                <a:rPr lang="ko-KR" altLang="en-US" sz="900" dirty="0">
                  <a:solidFill>
                    <a:srgbClr val="000000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신규기술 정보 제공</a:t>
              </a:r>
            </a:p>
          </p:txBody>
        </p:sp>
        <p:grpSp>
          <p:nvGrpSpPr>
            <p:cNvPr id="60" name="Group 255"/>
            <p:cNvGrpSpPr>
              <a:grpSpLocks/>
            </p:cNvGrpSpPr>
            <p:nvPr/>
          </p:nvGrpSpPr>
          <p:grpSpPr bwMode="auto">
            <a:xfrm>
              <a:off x="263" y="2879"/>
              <a:ext cx="1272" cy="290"/>
              <a:chOff x="184" y="2757"/>
              <a:chExt cx="1326" cy="290"/>
            </a:xfrm>
          </p:grpSpPr>
          <p:grpSp>
            <p:nvGrpSpPr>
              <p:cNvPr id="89" name="Group 256"/>
              <p:cNvGrpSpPr>
                <a:grpSpLocks/>
              </p:cNvGrpSpPr>
              <p:nvPr/>
            </p:nvGrpSpPr>
            <p:grpSpPr bwMode="auto">
              <a:xfrm>
                <a:off x="184" y="2757"/>
                <a:ext cx="1326" cy="290"/>
                <a:chOff x="184" y="4302"/>
                <a:chExt cx="1326" cy="290"/>
              </a:xfrm>
            </p:grpSpPr>
            <p:pic>
              <p:nvPicPr>
                <p:cNvPr id="91" name="Picture 257" descr="바_01(1)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90520"/>
                <a:stretch>
                  <a:fillRect/>
                </a:stretch>
              </p:blipFill>
              <p:spPr bwMode="auto">
                <a:xfrm>
                  <a:off x="184" y="4302"/>
                  <a:ext cx="186" cy="2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92" name="Text Box 258"/>
                <p:cNvSpPr txBox="1">
                  <a:spLocks noChangeArrowheads="1"/>
                </p:cNvSpPr>
                <p:nvPr/>
              </p:nvSpPr>
              <p:spPr bwMode="auto">
                <a:xfrm>
                  <a:off x="979" y="4400"/>
                  <a:ext cx="372" cy="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>
                  <a:lvl1pPr defTabSz="771525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defTabSz="771525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defTabSz="771525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defTabSz="771525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defTabSz="771525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defTabSz="771525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defTabSz="771525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defTabSz="771525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defTabSz="771525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latinLnBrk="0" hangingPunct="1"/>
                  <a:r>
                    <a:rPr lang="ko-KR" altLang="en-US" sz="1100" dirty="0">
                      <a:solidFill>
                        <a:srgbClr val="000000"/>
                      </a:solidFill>
                      <a:latin typeface="Rix모던고딕 M" panose="02020603020101020101" pitchFamily="18" charset="-127"/>
                      <a:ea typeface="Rix모던고딕 M" panose="02020603020101020101" pitchFamily="18" charset="-127"/>
                    </a:rPr>
                    <a:t>작은소제목</a:t>
                  </a:r>
                </a:p>
              </p:txBody>
            </p:sp>
            <p:pic>
              <p:nvPicPr>
                <p:cNvPr id="93" name="Picture 259" descr="바_01(1)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371" r="6320"/>
                <a:stretch>
                  <a:fillRect/>
                </a:stretch>
              </p:blipFill>
              <p:spPr bwMode="auto">
                <a:xfrm>
                  <a:off x="347" y="4302"/>
                  <a:ext cx="989" cy="2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94" name="Picture 260" descr="바_01(1)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0775"/>
                <a:stretch>
                  <a:fillRect/>
                </a:stretch>
              </p:blipFill>
              <p:spPr bwMode="auto">
                <a:xfrm>
                  <a:off x="1329" y="4302"/>
                  <a:ext cx="181" cy="2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90" name="Text Box 261"/>
              <p:cNvSpPr txBox="1">
                <a:spLocks noChangeArrowheads="1"/>
              </p:cNvSpPr>
              <p:nvPr/>
            </p:nvSpPr>
            <p:spPr bwMode="auto">
              <a:xfrm>
                <a:off x="330" y="2850"/>
                <a:ext cx="1032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defTabSz="771525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defTabSz="771525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defTabSz="771525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defTabSz="771525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defTabSz="771525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defTabSz="771525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defTabSz="771525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defTabSz="771525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defTabSz="771525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ko-KR" altLang="ko-KR" sz="1100" dirty="0">
                    <a:solidFill>
                      <a:srgbClr val="000000"/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기술이전 조직에 의한 기술이전</a:t>
                </a:r>
              </a:p>
            </p:txBody>
          </p:sp>
        </p:grpSp>
        <p:sp>
          <p:nvSpPr>
            <p:cNvPr id="61" name="AutoShape 263"/>
            <p:cNvSpPr>
              <a:spLocks noChangeArrowheads="1"/>
            </p:cNvSpPr>
            <p:nvPr/>
          </p:nvSpPr>
          <p:spPr bwMode="auto">
            <a:xfrm>
              <a:off x="1573" y="3056"/>
              <a:ext cx="1170" cy="656"/>
            </a:xfrm>
            <a:prstGeom prst="roundRect">
              <a:avLst>
                <a:gd name="adj" fmla="val 4741"/>
              </a:avLst>
            </a:prstGeom>
            <a:solidFill>
              <a:schemeClr val="bg1"/>
            </a:solidFill>
            <a:ln w="19050" algn="ctr">
              <a:solidFill>
                <a:srgbClr val="EAEAEA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 dirty="0">
                <a:solidFill>
                  <a:srgbClr val="000000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62" name="Rectangle 264"/>
            <p:cNvSpPr>
              <a:spLocks noChangeArrowheads="1"/>
            </p:cNvSpPr>
            <p:nvPr/>
          </p:nvSpPr>
          <p:spPr bwMode="auto">
            <a:xfrm>
              <a:off x="1641" y="3236"/>
              <a:ext cx="1051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95250" indent="-952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20000"/>
                </a:spcBef>
                <a:buClr>
                  <a:srgbClr val="969696"/>
                </a:buClr>
                <a:buFontTx/>
                <a:buChar char="•"/>
              </a:pPr>
              <a:r>
                <a:rPr lang="ko-KR" altLang="en-US" sz="900" dirty="0">
                  <a:solidFill>
                    <a:srgbClr val="000000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개발 산출물을 통한 기술 전수</a:t>
              </a:r>
            </a:p>
            <a:p>
              <a:pPr eaLnBrk="1" latinLnBrk="0" hangingPunct="1">
                <a:spcBef>
                  <a:spcPct val="20000"/>
                </a:spcBef>
                <a:buClr>
                  <a:srgbClr val="969696"/>
                </a:buClr>
                <a:buFontTx/>
                <a:buChar char="•"/>
              </a:pPr>
              <a:r>
                <a:rPr lang="ko-KR" altLang="en-US" sz="900" dirty="0">
                  <a:solidFill>
                    <a:srgbClr val="000000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최종 산출물</a:t>
              </a:r>
              <a:r>
                <a:rPr lang="en-US" altLang="ko-KR" sz="900" dirty="0">
                  <a:solidFill>
                    <a:srgbClr val="000000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, </a:t>
              </a:r>
              <a:r>
                <a:rPr lang="ko-KR" altLang="en-US" sz="900" dirty="0">
                  <a:solidFill>
                    <a:srgbClr val="000000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인수테스트 및 운영 시나리오 제공</a:t>
              </a:r>
            </a:p>
          </p:txBody>
        </p:sp>
        <p:grpSp>
          <p:nvGrpSpPr>
            <p:cNvPr id="63" name="Group 265"/>
            <p:cNvGrpSpPr>
              <a:grpSpLocks/>
            </p:cNvGrpSpPr>
            <p:nvPr/>
          </p:nvGrpSpPr>
          <p:grpSpPr bwMode="auto">
            <a:xfrm>
              <a:off x="1516" y="2879"/>
              <a:ext cx="1273" cy="290"/>
              <a:chOff x="184" y="2757"/>
              <a:chExt cx="1326" cy="290"/>
            </a:xfrm>
          </p:grpSpPr>
          <p:grpSp>
            <p:nvGrpSpPr>
              <p:cNvPr id="73" name="Group 266"/>
              <p:cNvGrpSpPr>
                <a:grpSpLocks/>
              </p:cNvGrpSpPr>
              <p:nvPr/>
            </p:nvGrpSpPr>
            <p:grpSpPr bwMode="auto">
              <a:xfrm>
                <a:off x="184" y="2757"/>
                <a:ext cx="1326" cy="290"/>
                <a:chOff x="184" y="4302"/>
                <a:chExt cx="1326" cy="290"/>
              </a:xfrm>
            </p:grpSpPr>
            <p:pic>
              <p:nvPicPr>
                <p:cNvPr id="75" name="Picture 267" descr="바_01(1)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90520"/>
                <a:stretch>
                  <a:fillRect/>
                </a:stretch>
              </p:blipFill>
              <p:spPr bwMode="auto">
                <a:xfrm>
                  <a:off x="184" y="4302"/>
                  <a:ext cx="186" cy="2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86" name="Text Box 268"/>
                <p:cNvSpPr txBox="1">
                  <a:spLocks noChangeArrowheads="1"/>
                </p:cNvSpPr>
                <p:nvPr/>
              </p:nvSpPr>
              <p:spPr bwMode="auto">
                <a:xfrm>
                  <a:off x="979" y="4400"/>
                  <a:ext cx="372" cy="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>
                  <a:lvl1pPr defTabSz="771525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defTabSz="771525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defTabSz="771525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defTabSz="771525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defTabSz="771525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defTabSz="771525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defTabSz="771525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defTabSz="771525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defTabSz="771525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latinLnBrk="0" hangingPunct="1"/>
                  <a:r>
                    <a:rPr lang="ko-KR" altLang="en-US" sz="1100" dirty="0">
                      <a:solidFill>
                        <a:srgbClr val="000000"/>
                      </a:solidFill>
                      <a:latin typeface="Rix모던고딕 M" panose="02020603020101020101" pitchFamily="18" charset="-127"/>
                      <a:ea typeface="Rix모던고딕 M" panose="02020603020101020101" pitchFamily="18" charset="-127"/>
                    </a:rPr>
                    <a:t>작은소제목</a:t>
                  </a:r>
                </a:p>
              </p:txBody>
            </p:sp>
            <p:pic>
              <p:nvPicPr>
                <p:cNvPr id="87" name="Picture 269" descr="바_01(1)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371" r="6320"/>
                <a:stretch>
                  <a:fillRect/>
                </a:stretch>
              </p:blipFill>
              <p:spPr bwMode="auto">
                <a:xfrm>
                  <a:off x="347" y="4302"/>
                  <a:ext cx="989" cy="2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88" name="Picture 270" descr="바_01(1)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0775"/>
                <a:stretch>
                  <a:fillRect/>
                </a:stretch>
              </p:blipFill>
              <p:spPr bwMode="auto">
                <a:xfrm>
                  <a:off x="1329" y="4302"/>
                  <a:ext cx="181" cy="2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74" name="Text Box 271"/>
              <p:cNvSpPr txBox="1">
                <a:spLocks noChangeArrowheads="1"/>
              </p:cNvSpPr>
              <p:nvPr/>
            </p:nvSpPr>
            <p:spPr bwMode="auto">
              <a:xfrm>
                <a:off x="417" y="2850"/>
                <a:ext cx="861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defTabSz="771525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defTabSz="771525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defTabSz="771525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defTabSz="771525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defTabSz="771525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defTabSz="771525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defTabSz="771525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defTabSz="771525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defTabSz="771525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ko-KR" altLang="ko-KR" sz="1100" dirty="0">
                    <a:solidFill>
                      <a:srgbClr val="000000"/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기술문서를 통한 기술이전</a:t>
                </a:r>
              </a:p>
            </p:txBody>
          </p:sp>
        </p:grpSp>
        <p:sp>
          <p:nvSpPr>
            <p:cNvPr id="64" name="AutoShape 272"/>
            <p:cNvSpPr>
              <a:spLocks noChangeArrowheads="1"/>
            </p:cNvSpPr>
            <p:nvPr/>
          </p:nvSpPr>
          <p:spPr bwMode="auto">
            <a:xfrm>
              <a:off x="2825" y="3056"/>
              <a:ext cx="1170" cy="656"/>
            </a:xfrm>
            <a:prstGeom prst="roundRect">
              <a:avLst>
                <a:gd name="adj" fmla="val 4741"/>
              </a:avLst>
            </a:prstGeom>
            <a:solidFill>
              <a:schemeClr val="bg1"/>
            </a:solidFill>
            <a:ln w="19050" algn="ctr">
              <a:solidFill>
                <a:srgbClr val="EAEAEA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 dirty="0">
                <a:solidFill>
                  <a:srgbClr val="000000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65" name="Rectangle 273"/>
            <p:cNvSpPr>
              <a:spLocks noChangeArrowheads="1"/>
            </p:cNvSpPr>
            <p:nvPr/>
          </p:nvSpPr>
          <p:spPr bwMode="auto">
            <a:xfrm>
              <a:off x="2893" y="3236"/>
              <a:ext cx="1051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95250" indent="-952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20000"/>
                </a:spcBef>
                <a:buClr>
                  <a:srgbClr val="969696"/>
                </a:buClr>
                <a:buFontTx/>
                <a:buChar char="•"/>
              </a:pPr>
              <a:r>
                <a:rPr lang="ko-KR" altLang="en-US" sz="900" dirty="0">
                  <a:solidFill>
                    <a:srgbClr val="000000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체계적인 교육계획 수립</a:t>
              </a:r>
            </a:p>
            <a:p>
              <a:pPr eaLnBrk="1" latinLnBrk="0" hangingPunct="1">
                <a:spcBef>
                  <a:spcPct val="20000"/>
                </a:spcBef>
                <a:buClr>
                  <a:srgbClr val="969696"/>
                </a:buClr>
                <a:buFontTx/>
                <a:buChar char="•"/>
              </a:pPr>
              <a:r>
                <a:rPr lang="ko-KR" altLang="en-US" sz="900" dirty="0">
                  <a:solidFill>
                    <a:srgbClr val="000000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업무 및 시스템 분야 별</a:t>
              </a:r>
              <a:r>
                <a:rPr lang="en-US" altLang="ko-KR" sz="900" dirty="0">
                  <a:solidFill>
                    <a:srgbClr val="000000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/</a:t>
              </a:r>
              <a:r>
                <a:rPr lang="ko-KR" altLang="en-US" sz="900" dirty="0">
                  <a:solidFill>
                    <a:srgbClr val="000000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대상 별 교육</a:t>
              </a:r>
            </a:p>
            <a:p>
              <a:pPr eaLnBrk="1" latinLnBrk="0" hangingPunct="1">
                <a:spcBef>
                  <a:spcPct val="20000"/>
                </a:spcBef>
                <a:buClr>
                  <a:srgbClr val="969696"/>
                </a:buClr>
                <a:buFontTx/>
                <a:buChar char="•"/>
              </a:pPr>
              <a:r>
                <a:rPr lang="ko-KR" altLang="en-US" sz="900" dirty="0">
                  <a:solidFill>
                    <a:srgbClr val="000000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사용자 및 운영자 매뉴얼 제공</a:t>
              </a:r>
            </a:p>
          </p:txBody>
        </p:sp>
        <p:grpSp>
          <p:nvGrpSpPr>
            <p:cNvPr id="66" name="Group 274"/>
            <p:cNvGrpSpPr>
              <a:grpSpLocks/>
            </p:cNvGrpSpPr>
            <p:nvPr/>
          </p:nvGrpSpPr>
          <p:grpSpPr bwMode="auto">
            <a:xfrm>
              <a:off x="2769" y="2879"/>
              <a:ext cx="1272" cy="290"/>
              <a:chOff x="184" y="2757"/>
              <a:chExt cx="1326" cy="290"/>
            </a:xfrm>
          </p:grpSpPr>
          <p:grpSp>
            <p:nvGrpSpPr>
              <p:cNvPr id="67" name="Group 275"/>
              <p:cNvGrpSpPr>
                <a:grpSpLocks/>
              </p:cNvGrpSpPr>
              <p:nvPr/>
            </p:nvGrpSpPr>
            <p:grpSpPr bwMode="auto">
              <a:xfrm>
                <a:off x="184" y="2757"/>
                <a:ext cx="1326" cy="290"/>
                <a:chOff x="184" y="4302"/>
                <a:chExt cx="1326" cy="290"/>
              </a:xfrm>
            </p:grpSpPr>
            <p:pic>
              <p:nvPicPr>
                <p:cNvPr id="69" name="Picture 276" descr="바_01(1)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90520"/>
                <a:stretch>
                  <a:fillRect/>
                </a:stretch>
              </p:blipFill>
              <p:spPr bwMode="auto">
                <a:xfrm>
                  <a:off x="184" y="4302"/>
                  <a:ext cx="186" cy="2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70" name="Text Box 277"/>
                <p:cNvSpPr txBox="1">
                  <a:spLocks noChangeArrowheads="1"/>
                </p:cNvSpPr>
                <p:nvPr/>
              </p:nvSpPr>
              <p:spPr bwMode="auto">
                <a:xfrm>
                  <a:off x="979" y="4400"/>
                  <a:ext cx="372" cy="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>
                  <a:lvl1pPr defTabSz="771525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defTabSz="771525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defTabSz="771525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defTabSz="771525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defTabSz="771525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defTabSz="771525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defTabSz="771525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defTabSz="771525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defTabSz="771525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latinLnBrk="0" hangingPunct="1"/>
                  <a:r>
                    <a:rPr lang="ko-KR" altLang="en-US" sz="1100" dirty="0">
                      <a:solidFill>
                        <a:srgbClr val="000000"/>
                      </a:solidFill>
                      <a:latin typeface="Rix모던고딕 M" panose="02020603020101020101" pitchFamily="18" charset="-127"/>
                      <a:ea typeface="Rix모던고딕 M" panose="02020603020101020101" pitchFamily="18" charset="-127"/>
                    </a:rPr>
                    <a:t>작은소제목</a:t>
                  </a:r>
                </a:p>
              </p:txBody>
            </p:sp>
            <p:pic>
              <p:nvPicPr>
                <p:cNvPr id="71" name="Picture 278" descr="바_01(1)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371" r="6320"/>
                <a:stretch>
                  <a:fillRect/>
                </a:stretch>
              </p:blipFill>
              <p:spPr bwMode="auto">
                <a:xfrm>
                  <a:off x="347" y="4302"/>
                  <a:ext cx="989" cy="2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72" name="Picture 279" descr="바_01(1)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0775"/>
                <a:stretch>
                  <a:fillRect/>
                </a:stretch>
              </p:blipFill>
              <p:spPr bwMode="auto">
                <a:xfrm>
                  <a:off x="1329" y="4302"/>
                  <a:ext cx="181" cy="2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68" name="Text Box 280"/>
              <p:cNvSpPr txBox="1">
                <a:spLocks noChangeArrowheads="1"/>
              </p:cNvSpPr>
              <p:nvPr/>
            </p:nvSpPr>
            <p:spPr bwMode="auto">
              <a:xfrm>
                <a:off x="490" y="2850"/>
                <a:ext cx="713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defTabSz="771525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defTabSz="771525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defTabSz="771525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defTabSz="771525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defTabSz="771525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defTabSz="771525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defTabSz="771525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defTabSz="771525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defTabSz="771525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ko-KR" altLang="ko-KR" sz="1100" dirty="0">
                    <a:solidFill>
                      <a:srgbClr val="000000"/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교육을 통한 기술이전</a:t>
                </a:r>
              </a:p>
            </p:txBody>
          </p:sp>
        </p:grpSp>
      </p:grpSp>
      <p:grpSp>
        <p:nvGrpSpPr>
          <p:cNvPr id="95" name="Group 292"/>
          <p:cNvGrpSpPr>
            <a:grpSpLocks/>
          </p:cNvGrpSpPr>
          <p:nvPr/>
        </p:nvGrpSpPr>
        <p:grpSpPr bwMode="auto">
          <a:xfrm>
            <a:off x="427447" y="6052837"/>
            <a:ext cx="6705718" cy="1928232"/>
            <a:chOff x="263" y="3755"/>
            <a:chExt cx="3778" cy="1092"/>
          </a:xfrm>
        </p:grpSpPr>
        <p:sp>
          <p:nvSpPr>
            <p:cNvPr id="96" name="AutoShape 283"/>
            <p:cNvSpPr>
              <a:spLocks noChangeArrowheads="1"/>
            </p:cNvSpPr>
            <p:nvPr/>
          </p:nvSpPr>
          <p:spPr bwMode="auto">
            <a:xfrm>
              <a:off x="312" y="3913"/>
              <a:ext cx="3683" cy="934"/>
            </a:xfrm>
            <a:prstGeom prst="roundRect">
              <a:avLst>
                <a:gd name="adj" fmla="val 4852"/>
              </a:avLst>
            </a:prstGeom>
            <a:solidFill>
              <a:schemeClr val="bg1"/>
            </a:solidFill>
            <a:ln w="19050" algn="ctr">
              <a:solidFill>
                <a:srgbClr val="EAEAEA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 dirty="0">
                <a:solidFill>
                  <a:srgbClr val="000000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97" name="Rectangle 284"/>
            <p:cNvSpPr>
              <a:spLocks noChangeArrowheads="1"/>
            </p:cNvSpPr>
            <p:nvPr/>
          </p:nvSpPr>
          <p:spPr bwMode="auto">
            <a:xfrm>
              <a:off x="381" y="4096"/>
              <a:ext cx="3548" cy="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95250" indent="-952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lnSpc>
                  <a:spcPct val="110000"/>
                </a:lnSpc>
                <a:spcBef>
                  <a:spcPct val="30000"/>
                </a:spcBef>
                <a:buClr>
                  <a:srgbClr val="969696"/>
                </a:buClr>
                <a:buFontTx/>
                <a:buChar char="•"/>
              </a:pPr>
              <a:r>
                <a:rPr lang="ko-KR" altLang="en-US" sz="1000" dirty="0">
                  <a:solidFill>
                    <a:srgbClr val="000000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시스템 구축 후 안정적인 운영이 가능하도록 다양화된 기술이전 및 지속적인 기술자문 실시</a:t>
              </a:r>
            </a:p>
            <a:p>
              <a:pPr eaLnBrk="1" latinLnBrk="0" hangingPunct="1">
                <a:lnSpc>
                  <a:spcPct val="110000"/>
                </a:lnSpc>
                <a:spcBef>
                  <a:spcPct val="30000"/>
                </a:spcBef>
                <a:buClr>
                  <a:srgbClr val="969696"/>
                </a:buClr>
                <a:buFontTx/>
                <a:buChar char="•"/>
              </a:pPr>
              <a:r>
                <a:rPr lang="ko-KR" altLang="en-US" sz="1000" dirty="0">
                  <a:solidFill>
                    <a:srgbClr val="000000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시스템 설치 시점부터 안정화 및 하자보수 기간에 걸쳐 지속적인 기술이전 수행</a:t>
              </a:r>
            </a:p>
            <a:p>
              <a:pPr eaLnBrk="1" latinLnBrk="0" hangingPunct="1">
                <a:lnSpc>
                  <a:spcPct val="110000"/>
                </a:lnSpc>
                <a:spcBef>
                  <a:spcPct val="30000"/>
                </a:spcBef>
                <a:buClr>
                  <a:srgbClr val="969696"/>
                </a:buClr>
                <a:buFontTx/>
                <a:buChar char="•"/>
              </a:pPr>
              <a:r>
                <a:rPr lang="ko-KR" altLang="en-US" sz="1000" dirty="0">
                  <a:solidFill>
                    <a:srgbClr val="000000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조직적인 기술이전 체계를 정립하고 추진과정은 다양화된 절차를 통해 기술이전 실시</a:t>
              </a:r>
            </a:p>
            <a:p>
              <a:pPr eaLnBrk="1" latinLnBrk="0" hangingPunct="1">
                <a:lnSpc>
                  <a:spcPct val="110000"/>
                </a:lnSpc>
                <a:spcBef>
                  <a:spcPct val="30000"/>
                </a:spcBef>
                <a:buClr>
                  <a:srgbClr val="969696"/>
                </a:buClr>
                <a:buFontTx/>
                <a:buChar char="•"/>
              </a:pPr>
              <a:r>
                <a:rPr lang="ko-KR" altLang="en-US" sz="1000" dirty="0">
                  <a:solidFill>
                    <a:srgbClr val="000000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정보기술 변화 이해와 기술지식 습득으로 독자적인 운영능력을 확보하는 능력 배양</a:t>
              </a:r>
            </a:p>
            <a:p>
              <a:pPr eaLnBrk="1" latinLnBrk="0" hangingPunct="1">
                <a:lnSpc>
                  <a:spcPct val="110000"/>
                </a:lnSpc>
                <a:spcBef>
                  <a:spcPct val="30000"/>
                </a:spcBef>
                <a:buClr>
                  <a:srgbClr val="969696"/>
                </a:buClr>
                <a:buFontTx/>
                <a:buChar char="•"/>
              </a:pPr>
              <a:r>
                <a:rPr lang="ko-KR" altLang="en-US" sz="1000" dirty="0">
                  <a:solidFill>
                    <a:srgbClr val="000000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기술이전의 최종 목표인 안정적인 운영을 위해 운영에 관련된 노하우까지 최대한 전수</a:t>
              </a:r>
            </a:p>
          </p:txBody>
        </p:sp>
        <p:grpSp>
          <p:nvGrpSpPr>
            <p:cNvPr id="98" name="Group 291"/>
            <p:cNvGrpSpPr>
              <a:grpSpLocks/>
            </p:cNvGrpSpPr>
            <p:nvPr/>
          </p:nvGrpSpPr>
          <p:grpSpPr bwMode="auto">
            <a:xfrm>
              <a:off x="263" y="3755"/>
              <a:ext cx="3778" cy="290"/>
              <a:chOff x="263" y="3755"/>
              <a:chExt cx="3778" cy="290"/>
            </a:xfrm>
          </p:grpSpPr>
          <p:pic>
            <p:nvPicPr>
              <p:cNvPr id="100" name="Picture 287" descr="바_01(2)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2810"/>
              <a:stretch>
                <a:fillRect/>
              </a:stretch>
            </p:blipFill>
            <p:spPr bwMode="auto">
              <a:xfrm>
                <a:off x="263" y="3755"/>
                <a:ext cx="141" cy="2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1" name="Picture 288" descr="바_01(2)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51" r="7954"/>
              <a:stretch>
                <a:fillRect/>
              </a:stretch>
            </p:blipFill>
            <p:spPr bwMode="auto">
              <a:xfrm>
                <a:off x="371" y="3755"/>
                <a:ext cx="3521" cy="2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2" name="Picture 289" descr="바_01(2)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0974"/>
              <a:stretch>
                <a:fillRect/>
              </a:stretch>
            </p:blipFill>
            <p:spPr bwMode="auto">
              <a:xfrm>
                <a:off x="3864" y="3755"/>
                <a:ext cx="177" cy="2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99" name="Text Box 290"/>
            <p:cNvSpPr txBox="1">
              <a:spLocks noChangeArrowheads="1"/>
            </p:cNvSpPr>
            <p:nvPr/>
          </p:nvSpPr>
          <p:spPr bwMode="auto">
            <a:xfrm>
              <a:off x="1929" y="3853"/>
              <a:ext cx="449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defTabSz="771525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771525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771525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771525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771525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771525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771525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771525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771525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ko-KR" sz="1100" dirty="0">
                  <a:solidFill>
                    <a:srgbClr val="000000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기술이전 방향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813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28"/>
          <p:cNvSpPr>
            <a:spLocks noChangeArrowheads="1"/>
          </p:cNvSpPr>
          <p:nvPr/>
        </p:nvSpPr>
        <p:spPr bwMode="auto">
          <a:xfrm>
            <a:off x="367562" y="1499478"/>
            <a:ext cx="6826140" cy="712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0" marR="0" lvl="0" indent="0" algn="just" defTabSz="995564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327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3.</a:t>
            </a:r>
            <a:r>
              <a:rPr kumimoji="0" lang="en-US" altLang="ko-KR" sz="1500" b="0" i="0" u="none" strike="noStrike" kern="1200" cap="none" spc="0" normalizeH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 </a:t>
            </a:r>
            <a:r>
              <a:rPr kumimoji="0" lang="ko-KR" altLang="en-US" sz="1500" b="0" i="0" u="none" strike="noStrike" kern="1200" cap="none" spc="0" normalizeH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기술이전계획</a:t>
            </a:r>
            <a:r>
              <a:rPr kumimoji="0" lang="en-US" altLang="ko-KR" sz="1500" b="0" i="0" u="none" strike="noStrike" kern="1200" cap="none" spc="0" normalizeH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(</a:t>
            </a:r>
            <a:r>
              <a:rPr kumimoji="0" lang="ko-KR" altLang="en-US" sz="1500" b="0" i="0" u="none" strike="noStrike" kern="1200" cap="none" spc="0" normalizeH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계속</a:t>
            </a:r>
            <a:r>
              <a:rPr kumimoji="0" lang="en-US" altLang="ko-KR" sz="1500" b="0" i="0" u="none" strike="noStrike" kern="1200" cap="none" spc="0" normalizeH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)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lvl="0" algn="just" latinLnBrk="0">
              <a:lnSpc>
                <a:spcPct val="120000"/>
              </a:lnSpc>
              <a:spcAft>
                <a:spcPts val="653"/>
              </a:spcAft>
              <a:defRPr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체계적인 기술이전 계획수립과 기술이전 조직을 구성하여 기술이전을 수행하고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, </a:t>
            </a:r>
            <a:r>
              <a:rPr lang="ko-KR" altLang="en-US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사후 기술이전 평가와 기술이전 종료단계에 이르기까지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체계적인 절차를 수립하여 수행함으로써 기술이전의 효과를 극대화 합니다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.</a:t>
            </a:r>
          </a:p>
        </p:txBody>
      </p:sp>
      <p:grpSp>
        <p:nvGrpSpPr>
          <p:cNvPr id="17" name="그룹 120"/>
          <p:cNvGrpSpPr/>
          <p:nvPr/>
        </p:nvGrpSpPr>
        <p:grpSpPr>
          <a:xfrm>
            <a:off x="354096" y="2508988"/>
            <a:ext cx="6854424" cy="304732"/>
            <a:chOff x="351375" y="3691740"/>
            <a:chExt cx="6274068" cy="284889"/>
          </a:xfrm>
        </p:grpSpPr>
        <p:pic>
          <p:nvPicPr>
            <p:cNvPr id="130" name="Picture 2" descr="D:\Users\mostvisual\Desktop\Group 1.png"/>
            <p:cNvPicPr>
              <a:picLocks noChangeAspect="1" noChangeArrowheads="1"/>
            </p:cNvPicPr>
            <p:nvPr/>
          </p:nvPicPr>
          <p:blipFill>
            <a:blip r:embed="rId2" cstate="print"/>
            <a:stretch>
              <a:fillRect/>
            </a:stretch>
          </p:blipFill>
          <p:spPr bwMode="auto">
            <a:xfrm>
              <a:off x="351375" y="3692860"/>
              <a:ext cx="6274068" cy="2837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" name="TextBox 130"/>
            <p:cNvSpPr txBox="1"/>
            <p:nvPr/>
          </p:nvSpPr>
          <p:spPr>
            <a:xfrm>
              <a:off x="571417" y="3691740"/>
              <a:ext cx="1533600" cy="27334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marL="0" marR="0" lvl="0" indent="0" algn="l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3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  <a:cs typeface="+mn-cs"/>
                </a:rPr>
                <a:t>기술이전 절차 및 방향</a:t>
              </a:r>
            </a:p>
          </p:txBody>
        </p:sp>
      </p:grpSp>
      <p:sp>
        <p:nvSpPr>
          <p:cNvPr id="76" name="Rectangle 128"/>
          <p:cNvSpPr>
            <a:spLocks noChangeArrowheads="1"/>
          </p:cNvSpPr>
          <p:nvPr/>
        </p:nvSpPr>
        <p:spPr bwMode="auto">
          <a:xfrm>
            <a:off x="2570967" y="1051311"/>
            <a:ext cx="4622734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96791" marR="0" lvl="0" indent="-96791" algn="r" defTabSz="99556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327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3.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기술이전계획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모던고딕 M" panose="02020603020101020101" pitchFamily="18" charset="-127"/>
              <a:ea typeface="Rix모던고딕 M" panose="02020603020101020101" pitchFamily="18" charset="-127"/>
              <a:cs typeface="+mn-cs"/>
            </a:endParaRPr>
          </a:p>
        </p:txBody>
      </p:sp>
      <p:graphicFrame>
        <p:nvGraphicFramePr>
          <p:cNvPr id="104" name="Group 1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651744"/>
              </p:ext>
            </p:extLst>
          </p:nvPr>
        </p:nvGraphicFramePr>
        <p:xfrm>
          <a:off x="368300" y="6055518"/>
          <a:ext cx="6840220" cy="1595438"/>
        </p:xfrm>
        <a:graphic>
          <a:graphicData uri="http://schemas.openxmlformats.org/drawingml/2006/table">
            <a:tbl>
              <a:tblPr/>
              <a:tblGrid>
                <a:gridCol w="11278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336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5838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920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구분</a:t>
                      </a:r>
                    </a:p>
                  </a:txBody>
                  <a:tcPr marL="90000" marR="90000" marT="33223" marB="33223" anchor="ctr" horzOverflow="overflow">
                    <a:lnL cap="flat"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대상</a:t>
                      </a:r>
                    </a:p>
                  </a:txBody>
                  <a:tcPr marL="90000" marR="90000" marT="33223" marB="33223" anchor="ctr" horzOverflow="overflow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기술이전범위</a:t>
                      </a:r>
                    </a:p>
                  </a:txBody>
                  <a:tcPr marL="90000" marR="90000" marT="33223" marB="33223" anchor="ctr" horzOverflow="overflow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기술이전방법</a:t>
                      </a:r>
                    </a:p>
                  </a:txBody>
                  <a:tcPr marL="90000" marR="90000" marT="33223" marB="33223" anchor="ctr" horzOverflow="overflow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93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응용 소프트웨어</a:t>
                      </a:r>
                    </a:p>
                  </a:txBody>
                  <a:tcPr marL="90000" marR="90000" marT="33223" marB="33223" anchor="ctr" horzOverflow="overflow">
                    <a:lnL cap="flat"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시스템 운영자</a:t>
                      </a:r>
                    </a:p>
                  </a:txBody>
                  <a:tcPr marL="90000" marR="90000" marT="33223" marB="33223" anchor="ctr" horzOverflow="overflow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UpDiag">
                      <a:fgClr>
                        <a:srgbClr val="EAEAEA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68375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5000"/>
                        </a:spcAft>
                        <a:buClr>
                          <a:srgbClr val="969696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응용소프트웨어 사용법</a:t>
                      </a:r>
                    </a:p>
                    <a:p>
                      <a:pPr marL="84138" marR="0" lvl="0" indent="-84138" algn="l" defTabSz="968375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5000"/>
                        </a:spcAft>
                        <a:buClr>
                          <a:srgbClr val="969696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신 기술 이해</a:t>
                      </a:r>
                    </a:p>
                  </a:txBody>
                  <a:tcPr marL="90000" marR="90000" marT="33223" marB="33223" anchor="ctr" horzOverflow="overflow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68375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5000"/>
                        </a:spcAft>
                        <a:buClr>
                          <a:srgbClr val="969696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sym typeface="Symbol" pitchFamily="18" charset="2"/>
                        </a:rPr>
                        <a:t>응용소프트웨어 장애 시 필수 조치사항 교육</a:t>
                      </a:r>
                    </a:p>
                    <a:p>
                      <a:pPr marL="84138" marR="0" lvl="0" indent="-84138" algn="l" defTabSz="968375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5000"/>
                        </a:spcAft>
                        <a:buClr>
                          <a:srgbClr val="969696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sym typeface="Symbol" pitchFamily="18" charset="2"/>
                        </a:rPr>
                        <a:t>응용소프트웨어의 구성 및 운영방법</a:t>
                      </a:r>
                    </a:p>
                  </a:txBody>
                  <a:tcPr marL="90000" marR="90000" marT="33223" marB="33223" anchor="ctr" horzOverflow="overflow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265707" y="2842997"/>
            <a:ext cx="7017311" cy="2863743"/>
            <a:chOff x="576263" y="2557463"/>
            <a:chExt cx="5984875" cy="3059112"/>
          </a:xfrm>
        </p:grpSpPr>
        <p:grpSp>
          <p:nvGrpSpPr>
            <p:cNvPr id="105" name="Group 398"/>
            <p:cNvGrpSpPr>
              <a:grpSpLocks/>
            </p:cNvGrpSpPr>
            <p:nvPr/>
          </p:nvGrpSpPr>
          <p:grpSpPr bwMode="auto">
            <a:xfrm>
              <a:off x="582613" y="2557463"/>
              <a:ext cx="5972175" cy="790575"/>
              <a:chOff x="367" y="1737"/>
              <a:chExt cx="3762" cy="540"/>
            </a:xfrm>
          </p:grpSpPr>
          <p:pic>
            <p:nvPicPr>
              <p:cNvPr id="106" name="Picture 369" descr="박스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76675"/>
              <a:stretch>
                <a:fillRect/>
              </a:stretch>
            </p:blipFill>
            <p:spPr bwMode="auto">
              <a:xfrm>
                <a:off x="367" y="1737"/>
                <a:ext cx="3762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7" name="Picture 370" descr="박스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80396" b="-3224"/>
              <a:stretch>
                <a:fillRect/>
              </a:stretch>
            </p:blipFill>
            <p:spPr bwMode="auto">
              <a:xfrm>
                <a:off x="367" y="2093"/>
                <a:ext cx="3762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8" name="Picture 371" descr="박스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0396" b="20100"/>
              <a:stretch>
                <a:fillRect/>
              </a:stretch>
            </p:blipFill>
            <p:spPr bwMode="auto">
              <a:xfrm>
                <a:off x="367" y="1896"/>
                <a:ext cx="3762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9" name="Text Box 372"/>
              <p:cNvSpPr txBox="1">
                <a:spLocks noChangeArrowheads="1"/>
              </p:cNvSpPr>
              <p:nvPr/>
            </p:nvSpPr>
            <p:spPr bwMode="auto">
              <a:xfrm>
                <a:off x="650" y="1895"/>
                <a:ext cx="272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ko-KR" altLang="en-US" sz="1100" dirty="0">
                    <a:solidFill>
                      <a:srgbClr val="000000"/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기술이전</a:t>
                </a:r>
              </a:p>
              <a:p>
                <a:pPr algn="ctr" eaLnBrk="1" hangingPunct="1"/>
                <a:r>
                  <a:rPr lang="ko-KR" altLang="en-US" sz="1100" dirty="0">
                    <a:solidFill>
                      <a:srgbClr val="000000"/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계획수립</a:t>
                </a:r>
              </a:p>
            </p:txBody>
          </p:sp>
          <p:sp>
            <p:nvSpPr>
              <p:cNvPr id="110" name="Rectangle 373"/>
              <p:cNvSpPr>
                <a:spLocks noChangeArrowheads="1"/>
              </p:cNvSpPr>
              <p:nvPr/>
            </p:nvSpPr>
            <p:spPr bwMode="auto">
              <a:xfrm>
                <a:off x="1290" y="1887"/>
                <a:ext cx="2731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 marL="95250" indent="-9525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0" hangingPunct="1">
                  <a:spcBef>
                    <a:spcPct val="20000"/>
                  </a:spcBef>
                  <a:buClr>
                    <a:srgbClr val="969696"/>
                  </a:buClr>
                  <a:buFontTx/>
                  <a:buChar char="•"/>
                </a:pPr>
                <a:r>
                  <a:rPr lang="ko-KR" altLang="en-US" sz="1100" dirty="0">
                    <a:solidFill>
                      <a:srgbClr val="000000"/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기술이전 실무자협의회 구성</a:t>
                </a:r>
              </a:p>
              <a:p>
                <a:pPr eaLnBrk="1" latinLnBrk="0" hangingPunct="1">
                  <a:spcBef>
                    <a:spcPct val="20000"/>
                  </a:spcBef>
                  <a:buClr>
                    <a:srgbClr val="969696"/>
                  </a:buClr>
                  <a:buFontTx/>
                  <a:buChar char="•"/>
                </a:pPr>
                <a:r>
                  <a:rPr lang="ko-KR" altLang="en-US" sz="1100" dirty="0">
                    <a:solidFill>
                      <a:srgbClr val="000000"/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기술이전 대상 협의</a:t>
                </a:r>
              </a:p>
            </p:txBody>
          </p:sp>
        </p:grpSp>
        <p:grpSp>
          <p:nvGrpSpPr>
            <p:cNvPr id="111" name="Group 395"/>
            <p:cNvGrpSpPr>
              <a:grpSpLocks/>
            </p:cNvGrpSpPr>
            <p:nvPr/>
          </p:nvGrpSpPr>
          <p:grpSpPr bwMode="auto">
            <a:xfrm>
              <a:off x="576263" y="4832350"/>
              <a:ext cx="5984875" cy="784225"/>
              <a:chOff x="363" y="3290"/>
              <a:chExt cx="3770" cy="535"/>
            </a:xfrm>
          </p:grpSpPr>
          <p:pic>
            <p:nvPicPr>
              <p:cNvPr id="112" name="Picture 375" descr="박스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72870"/>
              <a:stretch>
                <a:fillRect/>
              </a:stretch>
            </p:blipFill>
            <p:spPr bwMode="auto">
              <a:xfrm>
                <a:off x="363" y="3290"/>
                <a:ext cx="3770" cy="2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" name="Picture 376" descr="박스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5377" b="23892"/>
              <a:stretch>
                <a:fillRect/>
              </a:stretch>
            </p:blipFill>
            <p:spPr bwMode="auto">
              <a:xfrm>
                <a:off x="363" y="3475"/>
                <a:ext cx="377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4" name="Picture 377" descr="박스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0586" b="-597"/>
              <a:stretch>
                <a:fillRect/>
              </a:stretch>
            </p:blipFill>
            <p:spPr bwMode="auto">
              <a:xfrm>
                <a:off x="363" y="3575"/>
                <a:ext cx="377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5" name="Text Box 378"/>
              <p:cNvSpPr txBox="1">
                <a:spLocks noChangeArrowheads="1"/>
              </p:cNvSpPr>
              <p:nvPr/>
            </p:nvSpPr>
            <p:spPr bwMode="auto">
              <a:xfrm>
                <a:off x="661" y="3432"/>
                <a:ext cx="272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ko-KR" altLang="en-US" sz="1100" dirty="0">
                    <a:solidFill>
                      <a:srgbClr val="FFFFFF"/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기술이전</a:t>
                </a:r>
              </a:p>
              <a:p>
                <a:pPr algn="ctr" eaLnBrk="1" hangingPunct="1"/>
                <a:r>
                  <a:rPr lang="ko-KR" altLang="en-US" sz="1100" dirty="0">
                    <a:solidFill>
                      <a:srgbClr val="FFFFFF"/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종료</a:t>
                </a:r>
              </a:p>
            </p:txBody>
          </p:sp>
          <p:sp>
            <p:nvSpPr>
              <p:cNvPr id="116" name="Rectangle 379"/>
              <p:cNvSpPr>
                <a:spLocks noChangeArrowheads="1"/>
              </p:cNvSpPr>
              <p:nvPr/>
            </p:nvSpPr>
            <p:spPr bwMode="auto">
              <a:xfrm>
                <a:off x="1290" y="3433"/>
                <a:ext cx="2731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 marL="95250" indent="-9525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0" hangingPunct="1">
                  <a:spcBef>
                    <a:spcPct val="20000"/>
                  </a:spcBef>
                  <a:buClr>
                    <a:srgbClr val="969696"/>
                  </a:buClr>
                  <a:buFontTx/>
                  <a:buChar char="•"/>
                </a:pPr>
                <a:r>
                  <a:rPr lang="ko-KR" altLang="en-US" sz="1100" dirty="0">
                    <a:solidFill>
                      <a:srgbClr val="000000"/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독자적 운영능력 확보</a:t>
                </a:r>
              </a:p>
              <a:p>
                <a:pPr eaLnBrk="1" latinLnBrk="0" hangingPunct="1">
                  <a:spcBef>
                    <a:spcPct val="20000"/>
                  </a:spcBef>
                  <a:buClr>
                    <a:srgbClr val="969696"/>
                  </a:buClr>
                  <a:buFontTx/>
                  <a:buChar char="•"/>
                </a:pPr>
                <a:r>
                  <a:rPr lang="ko-KR" altLang="en-US" sz="1100" dirty="0">
                    <a:solidFill>
                      <a:srgbClr val="000000"/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장애 대처능력 향상</a:t>
                </a:r>
              </a:p>
            </p:txBody>
          </p:sp>
        </p:grpSp>
        <p:pic>
          <p:nvPicPr>
            <p:cNvPr id="117" name="Picture 382" descr="박스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0396" b="-3224"/>
            <a:stretch>
              <a:fillRect/>
            </a:stretch>
          </p:blipFill>
          <p:spPr bwMode="auto">
            <a:xfrm>
              <a:off x="582613" y="3838575"/>
              <a:ext cx="5972175" cy="268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19" name="Group 397"/>
            <p:cNvGrpSpPr>
              <a:grpSpLocks/>
            </p:cNvGrpSpPr>
            <p:nvPr/>
          </p:nvGrpSpPr>
          <p:grpSpPr bwMode="auto">
            <a:xfrm>
              <a:off x="582613" y="3316288"/>
              <a:ext cx="5972175" cy="631825"/>
              <a:chOff x="367" y="2255"/>
              <a:chExt cx="3762" cy="431"/>
            </a:xfrm>
          </p:grpSpPr>
          <p:pic>
            <p:nvPicPr>
              <p:cNvPr id="134" name="Picture 381" descr="박스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76675"/>
              <a:stretch>
                <a:fillRect/>
              </a:stretch>
            </p:blipFill>
            <p:spPr bwMode="auto">
              <a:xfrm>
                <a:off x="367" y="2255"/>
                <a:ext cx="3762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9" name="Picture 383" descr="박스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0396" b="20100"/>
              <a:stretch>
                <a:fillRect/>
              </a:stretch>
            </p:blipFill>
            <p:spPr bwMode="auto">
              <a:xfrm>
                <a:off x="367" y="2414"/>
                <a:ext cx="3762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0" name="Text Box 384"/>
              <p:cNvSpPr txBox="1">
                <a:spLocks noChangeArrowheads="1"/>
              </p:cNvSpPr>
              <p:nvPr/>
            </p:nvSpPr>
            <p:spPr bwMode="auto">
              <a:xfrm>
                <a:off x="650" y="2413"/>
                <a:ext cx="272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ko-KR" altLang="en-US" sz="1100" dirty="0">
                    <a:solidFill>
                      <a:srgbClr val="000000"/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기술이전</a:t>
                </a:r>
              </a:p>
              <a:p>
                <a:pPr algn="ctr" eaLnBrk="1" hangingPunct="1"/>
                <a:r>
                  <a:rPr lang="ko-KR" altLang="en-US" sz="1100" dirty="0">
                    <a:solidFill>
                      <a:srgbClr val="000000"/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확정</a:t>
                </a:r>
              </a:p>
            </p:txBody>
          </p:sp>
          <p:sp>
            <p:nvSpPr>
              <p:cNvPr id="141" name="Rectangle 385"/>
              <p:cNvSpPr>
                <a:spLocks noChangeArrowheads="1"/>
              </p:cNvSpPr>
              <p:nvPr/>
            </p:nvSpPr>
            <p:spPr bwMode="auto">
              <a:xfrm>
                <a:off x="1290" y="2347"/>
                <a:ext cx="2731" cy="3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 marL="95250" indent="-9525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0" hangingPunct="1">
                  <a:spcBef>
                    <a:spcPct val="20000"/>
                  </a:spcBef>
                  <a:buClr>
                    <a:srgbClr val="969696"/>
                  </a:buClr>
                  <a:buFontTx/>
                  <a:buChar char="•"/>
                </a:pPr>
                <a:r>
                  <a:rPr lang="ko-KR" altLang="en-US" sz="1100" dirty="0">
                    <a:solidFill>
                      <a:srgbClr val="000000"/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기술이전 대상 확정</a:t>
                </a:r>
              </a:p>
              <a:p>
                <a:pPr eaLnBrk="1" latinLnBrk="0" hangingPunct="1">
                  <a:spcBef>
                    <a:spcPct val="20000"/>
                  </a:spcBef>
                  <a:buClr>
                    <a:srgbClr val="969696"/>
                  </a:buClr>
                  <a:buFontTx/>
                  <a:buChar char="•"/>
                </a:pPr>
                <a:r>
                  <a:rPr lang="ko-KR" altLang="en-US" sz="1100" dirty="0">
                    <a:solidFill>
                      <a:srgbClr val="000000"/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기술이전 방법 확정</a:t>
                </a:r>
              </a:p>
              <a:p>
                <a:pPr eaLnBrk="1" latinLnBrk="0" hangingPunct="1">
                  <a:spcBef>
                    <a:spcPct val="20000"/>
                  </a:spcBef>
                  <a:buClr>
                    <a:srgbClr val="969696"/>
                  </a:buClr>
                  <a:buFontTx/>
                  <a:buChar char="•"/>
                </a:pPr>
                <a:r>
                  <a:rPr lang="ko-KR" altLang="en-US" sz="1100" dirty="0">
                    <a:solidFill>
                      <a:srgbClr val="000000"/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기술이전 계획 확정</a:t>
                </a:r>
              </a:p>
            </p:txBody>
          </p:sp>
        </p:grpSp>
        <p:grpSp>
          <p:nvGrpSpPr>
            <p:cNvPr id="142" name="Group 396"/>
            <p:cNvGrpSpPr>
              <a:grpSpLocks/>
            </p:cNvGrpSpPr>
            <p:nvPr/>
          </p:nvGrpSpPr>
          <p:grpSpPr bwMode="auto">
            <a:xfrm>
              <a:off x="582613" y="4075113"/>
              <a:ext cx="5972175" cy="792162"/>
              <a:chOff x="367" y="2773"/>
              <a:chExt cx="3762" cy="540"/>
            </a:xfrm>
          </p:grpSpPr>
          <p:pic>
            <p:nvPicPr>
              <p:cNvPr id="143" name="Picture 387" descr="박스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76675"/>
              <a:stretch>
                <a:fillRect/>
              </a:stretch>
            </p:blipFill>
            <p:spPr bwMode="auto">
              <a:xfrm>
                <a:off x="367" y="2773"/>
                <a:ext cx="3762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4" name="Picture 388" descr="박스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80396" b="-3224"/>
              <a:stretch>
                <a:fillRect/>
              </a:stretch>
            </p:blipFill>
            <p:spPr bwMode="auto">
              <a:xfrm>
                <a:off x="367" y="3129"/>
                <a:ext cx="3762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5" name="Picture 389" descr="박스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0396" b="20100"/>
              <a:stretch>
                <a:fillRect/>
              </a:stretch>
            </p:blipFill>
            <p:spPr bwMode="auto">
              <a:xfrm>
                <a:off x="367" y="2932"/>
                <a:ext cx="3762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6" name="Text Box 390"/>
              <p:cNvSpPr txBox="1">
                <a:spLocks noChangeArrowheads="1"/>
              </p:cNvSpPr>
              <p:nvPr/>
            </p:nvSpPr>
            <p:spPr bwMode="auto">
              <a:xfrm>
                <a:off x="650" y="2931"/>
                <a:ext cx="272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ko-KR" altLang="en-US" sz="1100" dirty="0">
                    <a:solidFill>
                      <a:srgbClr val="000000"/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기술이전</a:t>
                </a:r>
              </a:p>
              <a:p>
                <a:pPr algn="ctr" eaLnBrk="1" hangingPunct="1"/>
                <a:r>
                  <a:rPr lang="ko-KR" altLang="en-US" sz="1100" dirty="0">
                    <a:solidFill>
                      <a:srgbClr val="000000"/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실시</a:t>
                </a:r>
              </a:p>
            </p:txBody>
          </p:sp>
          <p:sp>
            <p:nvSpPr>
              <p:cNvPr id="147" name="Rectangle 391"/>
              <p:cNvSpPr>
                <a:spLocks noChangeArrowheads="1"/>
              </p:cNvSpPr>
              <p:nvPr/>
            </p:nvSpPr>
            <p:spPr bwMode="auto">
              <a:xfrm>
                <a:off x="1290" y="2971"/>
                <a:ext cx="2731" cy="1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 marL="95250" indent="-9525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0" hangingPunct="1">
                  <a:spcBef>
                    <a:spcPct val="20000"/>
                  </a:spcBef>
                  <a:buClr>
                    <a:srgbClr val="969696"/>
                  </a:buClr>
                  <a:buFontTx/>
                  <a:buChar char="•"/>
                </a:pPr>
                <a:r>
                  <a:rPr lang="ko-KR" altLang="en-US" sz="1100" dirty="0">
                    <a:solidFill>
                      <a:srgbClr val="000000"/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기술이전 대상별 </a:t>
                </a:r>
                <a:r>
                  <a:rPr lang="en-US" altLang="ko-KR" sz="1100" dirty="0">
                    <a:solidFill>
                      <a:srgbClr val="000000"/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/ </a:t>
                </a:r>
                <a:r>
                  <a:rPr lang="ko-KR" altLang="en-US" sz="1100" dirty="0">
                    <a:solidFill>
                      <a:srgbClr val="000000"/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단계별 </a:t>
                </a:r>
                <a:r>
                  <a:rPr lang="en-US" altLang="ko-KR" sz="1100" dirty="0">
                    <a:solidFill>
                      <a:srgbClr val="000000"/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/ </a:t>
                </a:r>
                <a:r>
                  <a:rPr lang="ko-KR" altLang="en-US" sz="1100" dirty="0">
                    <a:solidFill>
                      <a:srgbClr val="000000"/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부처별 기술이전 실시</a:t>
                </a:r>
              </a:p>
            </p:txBody>
          </p:sp>
        </p:grpSp>
      </p:grpSp>
      <p:grpSp>
        <p:nvGrpSpPr>
          <p:cNvPr id="148" name="Group 457"/>
          <p:cNvGrpSpPr>
            <a:grpSpLocks/>
          </p:cNvGrpSpPr>
          <p:nvPr/>
        </p:nvGrpSpPr>
        <p:grpSpPr bwMode="auto">
          <a:xfrm>
            <a:off x="292100" y="8121189"/>
            <a:ext cx="6967074" cy="1690007"/>
            <a:chOff x="184" y="3870"/>
            <a:chExt cx="3937" cy="1035"/>
          </a:xfrm>
        </p:grpSpPr>
        <p:sp>
          <p:nvSpPr>
            <p:cNvPr id="149" name="AutoShape 429"/>
            <p:cNvSpPr>
              <a:spLocks noChangeArrowheads="1"/>
            </p:cNvSpPr>
            <p:nvPr/>
          </p:nvSpPr>
          <p:spPr bwMode="auto">
            <a:xfrm>
              <a:off x="243" y="4047"/>
              <a:ext cx="1219" cy="858"/>
            </a:xfrm>
            <a:prstGeom prst="roundRect">
              <a:avLst>
                <a:gd name="adj" fmla="val 4741"/>
              </a:avLst>
            </a:prstGeom>
            <a:solidFill>
              <a:schemeClr val="bg1"/>
            </a:solidFill>
            <a:ln w="19050" algn="ctr">
              <a:solidFill>
                <a:srgbClr val="EAEAEA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 dirty="0">
                <a:solidFill>
                  <a:srgbClr val="000000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150" name="Rectangle 430"/>
            <p:cNvSpPr>
              <a:spLocks noChangeArrowheads="1"/>
            </p:cNvSpPr>
            <p:nvPr/>
          </p:nvSpPr>
          <p:spPr bwMode="auto">
            <a:xfrm>
              <a:off x="314" y="4227"/>
              <a:ext cx="1048" cy="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95250" indent="-952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lnSpc>
                  <a:spcPct val="110000"/>
                </a:lnSpc>
                <a:spcBef>
                  <a:spcPct val="30000"/>
                </a:spcBef>
                <a:buClr>
                  <a:srgbClr val="969696"/>
                </a:buClr>
                <a:buFontTx/>
                <a:buChar char="•"/>
              </a:pPr>
              <a:r>
                <a:rPr lang="ko-KR" altLang="en-US" sz="1000" dirty="0">
                  <a:solidFill>
                    <a:srgbClr val="000000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향후 신기술을 대비하는 기술이전 방안 수립</a:t>
              </a:r>
            </a:p>
            <a:p>
              <a:pPr eaLnBrk="1" latinLnBrk="0" hangingPunct="1">
                <a:lnSpc>
                  <a:spcPct val="110000"/>
                </a:lnSpc>
                <a:spcBef>
                  <a:spcPct val="30000"/>
                </a:spcBef>
                <a:buClr>
                  <a:srgbClr val="969696"/>
                </a:buClr>
                <a:buFontTx/>
                <a:buChar char="•"/>
              </a:pPr>
              <a:r>
                <a:rPr lang="ko-KR" altLang="en-US" sz="1000" dirty="0">
                  <a:solidFill>
                    <a:srgbClr val="000000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시스템의 확장성을 고려한 기술이전 방안 수립</a:t>
              </a:r>
            </a:p>
          </p:txBody>
        </p:sp>
        <p:grpSp>
          <p:nvGrpSpPr>
            <p:cNvPr id="151" name="Group 431"/>
            <p:cNvGrpSpPr>
              <a:grpSpLocks/>
            </p:cNvGrpSpPr>
            <p:nvPr/>
          </p:nvGrpSpPr>
          <p:grpSpPr bwMode="auto">
            <a:xfrm>
              <a:off x="184" y="3870"/>
              <a:ext cx="1326" cy="290"/>
              <a:chOff x="184" y="2757"/>
              <a:chExt cx="1326" cy="290"/>
            </a:xfrm>
          </p:grpSpPr>
          <p:grpSp>
            <p:nvGrpSpPr>
              <p:cNvPr id="170" name="Group 432"/>
              <p:cNvGrpSpPr>
                <a:grpSpLocks/>
              </p:cNvGrpSpPr>
              <p:nvPr/>
            </p:nvGrpSpPr>
            <p:grpSpPr bwMode="auto">
              <a:xfrm>
                <a:off x="184" y="2757"/>
                <a:ext cx="1326" cy="290"/>
                <a:chOff x="184" y="4302"/>
                <a:chExt cx="1326" cy="290"/>
              </a:xfrm>
            </p:grpSpPr>
            <p:pic>
              <p:nvPicPr>
                <p:cNvPr id="172" name="Picture 433" descr="바_01(1)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90520"/>
                <a:stretch>
                  <a:fillRect/>
                </a:stretch>
              </p:blipFill>
              <p:spPr bwMode="auto">
                <a:xfrm>
                  <a:off x="184" y="4302"/>
                  <a:ext cx="186" cy="2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73" name="Text Box 434"/>
                <p:cNvSpPr txBox="1">
                  <a:spLocks noChangeArrowheads="1"/>
                </p:cNvSpPr>
                <p:nvPr/>
              </p:nvSpPr>
              <p:spPr bwMode="auto">
                <a:xfrm>
                  <a:off x="986" y="4396"/>
                  <a:ext cx="358" cy="1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>
                  <a:lvl1pPr defTabSz="771525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defTabSz="771525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defTabSz="771525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defTabSz="771525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defTabSz="771525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defTabSz="771525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defTabSz="771525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defTabSz="771525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defTabSz="771525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latinLnBrk="0" hangingPunct="1"/>
                  <a:r>
                    <a:rPr lang="ko-KR" altLang="en-US" sz="1100" dirty="0">
                      <a:solidFill>
                        <a:srgbClr val="000000"/>
                      </a:solidFill>
                      <a:latin typeface="Rix모던고딕 M" panose="02020603020101020101" pitchFamily="18" charset="-127"/>
                      <a:ea typeface="Rix모던고딕 M" panose="02020603020101020101" pitchFamily="18" charset="-127"/>
                    </a:rPr>
                    <a:t>작은소제목</a:t>
                  </a:r>
                </a:p>
              </p:txBody>
            </p:sp>
            <p:pic>
              <p:nvPicPr>
                <p:cNvPr id="174" name="Picture 435" descr="바_01(1)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371" r="6320"/>
                <a:stretch>
                  <a:fillRect/>
                </a:stretch>
              </p:blipFill>
              <p:spPr bwMode="auto">
                <a:xfrm>
                  <a:off x="347" y="4302"/>
                  <a:ext cx="989" cy="2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75" name="Picture 436" descr="바_01(1)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0775"/>
                <a:stretch>
                  <a:fillRect/>
                </a:stretch>
              </p:blipFill>
              <p:spPr bwMode="auto">
                <a:xfrm>
                  <a:off x="1329" y="4302"/>
                  <a:ext cx="181" cy="2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171" name="Text Box 437"/>
              <p:cNvSpPr txBox="1">
                <a:spLocks noChangeArrowheads="1"/>
              </p:cNvSpPr>
              <p:nvPr/>
            </p:nvSpPr>
            <p:spPr bwMode="auto">
              <a:xfrm>
                <a:off x="410" y="2840"/>
                <a:ext cx="873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defTabSz="771525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defTabSz="771525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defTabSz="771525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defTabSz="771525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defTabSz="771525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defTabSz="771525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defTabSz="771525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defTabSz="771525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defTabSz="771525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latinLnBrk="0" hangingPunct="1"/>
                <a:r>
                  <a:rPr lang="ko-KR" altLang="en-US" sz="1100" dirty="0">
                    <a:solidFill>
                      <a:srgbClr val="000000"/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향후 발전 대비 기술이전</a:t>
                </a:r>
              </a:p>
            </p:txBody>
          </p:sp>
        </p:grpSp>
        <p:sp>
          <p:nvSpPr>
            <p:cNvPr id="152" name="AutoShape 439"/>
            <p:cNvSpPr>
              <a:spLocks noChangeArrowheads="1"/>
            </p:cNvSpPr>
            <p:nvPr/>
          </p:nvSpPr>
          <p:spPr bwMode="auto">
            <a:xfrm>
              <a:off x="1549" y="4047"/>
              <a:ext cx="1219" cy="858"/>
            </a:xfrm>
            <a:prstGeom prst="roundRect">
              <a:avLst>
                <a:gd name="adj" fmla="val 4741"/>
              </a:avLst>
            </a:prstGeom>
            <a:solidFill>
              <a:schemeClr val="bg1"/>
            </a:solidFill>
            <a:ln w="19050" algn="ctr">
              <a:solidFill>
                <a:srgbClr val="EAEAEA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 dirty="0">
                <a:solidFill>
                  <a:srgbClr val="000000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153" name="Rectangle 440"/>
            <p:cNvSpPr>
              <a:spLocks noChangeArrowheads="1"/>
            </p:cNvSpPr>
            <p:nvPr/>
          </p:nvSpPr>
          <p:spPr bwMode="auto">
            <a:xfrm>
              <a:off x="1620" y="4227"/>
              <a:ext cx="1048" cy="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95250" indent="-952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lnSpc>
                  <a:spcPct val="110000"/>
                </a:lnSpc>
                <a:spcBef>
                  <a:spcPct val="30000"/>
                </a:spcBef>
                <a:buClr>
                  <a:srgbClr val="969696"/>
                </a:buClr>
                <a:buFontTx/>
                <a:buChar char="•"/>
              </a:pPr>
              <a:r>
                <a:rPr lang="ko-KR" altLang="en-US" sz="1000" dirty="0">
                  <a:solidFill>
                    <a:srgbClr val="000000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단계 별 체계적이고 차별화된 기술이전 방안 수립</a:t>
              </a:r>
            </a:p>
            <a:p>
              <a:pPr eaLnBrk="1" latinLnBrk="0" hangingPunct="1">
                <a:lnSpc>
                  <a:spcPct val="110000"/>
                </a:lnSpc>
                <a:spcBef>
                  <a:spcPct val="30000"/>
                </a:spcBef>
                <a:buClr>
                  <a:srgbClr val="969696"/>
                </a:buClr>
                <a:buFontTx/>
                <a:buChar char="•"/>
              </a:pPr>
              <a:r>
                <a:rPr lang="ko-KR" altLang="en-US" sz="1000" dirty="0">
                  <a:solidFill>
                    <a:srgbClr val="000000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대상 별 기술이전 방안 수립</a:t>
              </a:r>
            </a:p>
            <a:p>
              <a:pPr eaLnBrk="1" latinLnBrk="0" hangingPunct="1">
                <a:lnSpc>
                  <a:spcPct val="110000"/>
                </a:lnSpc>
                <a:spcBef>
                  <a:spcPct val="30000"/>
                </a:spcBef>
                <a:buClr>
                  <a:srgbClr val="969696"/>
                </a:buClr>
                <a:buFontTx/>
                <a:buChar char="•"/>
              </a:pPr>
              <a:r>
                <a:rPr lang="ko-KR" altLang="en-US" sz="1000" dirty="0">
                  <a:solidFill>
                    <a:srgbClr val="000000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분야 별 기술이전 방안 수립</a:t>
              </a:r>
            </a:p>
          </p:txBody>
        </p:sp>
        <p:grpSp>
          <p:nvGrpSpPr>
            <p:cNvPr id="154" name="Group 441"/>
            <p:cNvGrpSpPr>
              <a:grpSpLocks/>
            </p:cNvGrpSpPr>
            <p:nvPr/>
          </p:nvGrpSpPr>
          <p:grpSpPr bwMode="auto">
            <a:xfrm>
              <a:off x="1490" y="3870"/>
              <a:ext cx="1326" cy="290"/>
              <a:chOff x="184" y="2757"/>
              <a:chExt cx="1326" cy="290"/>
            </a:xfrm>
          </p:grpSpPr>
          <p:grpSp>
            <p:nvGrpSpPr>
              <p:cNvPr id="164" name="Group 442"/>
              <p:cNvGrpSpPr>
                <a:grpSpLocks/>
              </p:cNvGrpSpPr>
              <p:nvPr/>
            </p:nvGrpSpPr>
            <p:grpSpPr bwMode="auto">
              <a:xfrm>
                <a:off x="184" y="2757"/>
                <a:ext cx="1326" cy="290"/>
                <a:chOff x="184" y="4302"/>
                <a:chExt cx="1326" cy="290"/>
              </a:xfrm>
            </p:grpSpPr>
            <p:pic>
              <p:nvPicPr>
                <p:cNvPr id="166" name="Picture 443" descr="바_01(1)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90520"/>
                <a:stretch>
                  <a:fillRect/>
                </a:stretch>
              </p:blipFill>
              <p:spPr bwMode="auto">
                <a:xfrm>
                  <a:off x="184" y="4302"/>
                  <a:ext cx="186" cy="2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7" name="Text Box 444"/>
                <p:cNvSpPr txBox="1">
                  <a:spLocks noChangeArrowheads="1"/>
                </p:cNvSpPr>
                <p:nvPr/>
              </p:nvSpPr>
              <p:spPr bwMode="auto">
                <a:xfrm>
                  <a:off x="986" y="4396"/>
                  <a:ext cx="358" cy="1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>
                  <a:lvl1pPr defTabSz="771525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defTabSz="771525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defTabSz="771525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defTabSz="771525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defTabSz="771525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defTabSz="771525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defTabSz="771525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defTabSz="771525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defTabSz="771525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latinLnBrk="0" hangingPunct="1"/>
                  <a:r>
                    <a:rPr lang="ko-KR" altLang="en-US" sz="1100" dirty="0">
                      <a:solidFill>
                        <a:srgbClr val="000000"/>
                      </a:solidFill>
                      <a:latin typeface="Rix모던고딕 M" panose="02020603020101020101" pitchFamily="18" charset="-127"/>
                      <a:ea typeface="Rix모던고딕 M" panose="02020603020101020101" pitchFamily="18" charset="-127"/>
                    </a:rPr>
                    <a:t>작은소제목</a:t>
                  </a:r>
                </a:p>
              </p:txBody>
            </p:sp>
            <p:pic>
              <p:nvPicPr>
                <p:cNvPr id="168" name="Picture 445" descr="바_01(1)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371" r="6320"/>
                <a:stretch>
                  <a:fillRect/>
                </a:stretch>
              </p:blipFill>
              <p:spPr bwMode="auto">
                <a:xfrm>
                  <a:off x="347" y="4302"/>
                  <a:ext cx="989" cy="2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69" name="Picture 446" descr="바_01(1)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0775"/>
                <a:stretch>
                  <a:fillRect/>
                </a:stretch>
              </p:blipFill>
              <p:spPr bwMode="auto">
                <a:xfrm>
                  <a:off x="1329" y="4302"/>
                  <a:ext cx="181" cy="2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165" name="Text Box 447"/>
              <p:cNvSpPr txBox="1">
                <a:spLocks noChangeArrowheads="1"/>
              </p:cNvSpPr>
              <p:nvPr/>
            </p:nvSpPr>
            <p:spPr bwMode="auto">
              <a:xfrm>
                <a:off x="515" y="2840"/>
                <a:ext cx="663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defTabSz="771525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defTabSz="771525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defTabSz="771525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defTabSz="771525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defTabSz="771525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defTabSz="771525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defTabSz="771525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defTabSz="771525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defTabSz="771525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latinLnBrk="0" hangingPunct="1"/>
                <a:r>
                  <a:rPr lang="ko-KR" altLang="en-US" sz="1100" dirty="0">
                    <a:solidFill>
                      <a:srgbClr val="000000"/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다각도의 기술이전</a:t>
                </a:r>
              </a:p>
            </p:txBody>
          </p:sp>
        </p:grpSp>
        <p:sp>
          <p:nvSpPr>
            <p:cNvPr id="155" name="AutoShape 448"/>
            <p:cNvSpPr>
              <a:spLocks noChangeArrowheads="1"/>
            </p:cNvSpPr>
            <p:nvPr/>
          </p:nvSpPr>
          <p:spPr bwMode="auto">
            <a:xfrm>
              <a:off x="2854" y="4047"/>
              <a:ext cx="1219" cy="858"/>
            </a:xfrm>
            <a:prstGeom prst="roundRect">
              <a:avLst>
                <a:gd name="adj" fmla="val 4741"/>
              </a:avLst>
            </a:prstGeom>
            <a:solidFill>
              <a:schemeClr val="bg1"/>
            </a:solidFill>
            <a:ln w="19050" algn="ctr">
              <a:solidFill>
                <a:srgbClr val="EAEAEA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 dirty="0">
                <a:solidFill>
                  <a:srgbClr val="000000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156" name="Rectangle 449"/>
            <p:cNvSpPr>
              <a:spLocks noChangeArrowheads="1"/>
            </p:cNvSpPr>
            <p:nvPr/>
          </p:nvSpPr>
          <p:spPr bwMode="auto">
            <a:xfrm>
              <a:off x="2925" y="4227"/>
              <a:ext cx="1048" cy="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95250" indent="-952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lnSpc>
                  <a:spcPct val="110000"/>
                </a:lnSpc>
                <a:spcBef>
                  <a:spcPct val="30000"/>
                </a:spcBef>
                <a:buClr>
                  <a:srgbClr val="969696"/>
                </a:buClr>
                <a:buFontTx/>
                <a:buChar char="•"/>
              </a:pPr>
              <a:r>
                <a:rPr lang="ko-KR" altLang="en-US" sz="1000" dirty="0">
                  <a:solidFill>
                    <a:srgbClr val="000000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기존의 방식을 과감히 탈피하고 체계적 기술이전계획 수립</a:t>
              </a:r>
            </a:p>
            <a:p>
              <a:pPr eaLnBrk="1" latinLnBrk="0" hangingPunct="1">
                <a:lnSpc>
                  <a:spcPct val="110000"/>
                </a:lnSpc>
                <a:spcBef>
                  <a:spcPct val="30000"/>
                </a:spcBef>
                <a:buClr>
                  <a:srgbClr val="969696"/>
                </a:buClr>
                <a:buFontTx/>
                <a:buChar char="•"/>
              </a:pPr>
              <a:r>
                <a:rPr lang="ko-KR" altLang="en-US" sz="1000" dirty="0">
                  <a:solidFill>
                    <a:srgbClr val="000000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주관기관 실무자의 적극적인 참여 유도 </a:t>
              </a:r>
            </a:p>
          </p:txBody>
        </p:sp>
        <p:grpSp>
          <p:nvGrpSpPr>
            <p:cNvPr id="157" name="Group 450"/>
            <p:cNvGrpSpPr>
              <a:grpSpLocks/>
            </p:cNvGrpSpPr>
            <p:nvPr/>
          </p:nvGrpSpPr>
          <p:grpSpPr bwMode="auto">
            <a:xfrm>
              <a:off x="2795" y="3870"/>
              <a:ext cx="1326" cy="290"/>
              <a:chOff x="184" y="2757"/>
              <a:chExt cx="1326" cy="290"/>
            </a:xfrm>
          </p:grpSpPr>
          <p:grpSp>
            <p:nvGrpSpPr>
              <p:cNvPr id="158" name="Group 451"/>
              <p:cNvGrpSpPr>
                <a:grpSpLocks/>
              </p:cNvGrpSpPr>
              <p:nvPr/>
            </p:nvGrpSpPr>
            <p:grpSpPr bwMode="auto">
              <a:xfrm>
                <a:off x="184" y="2757"/>
                <a:ext cx="1326" cy="290"/>
                <a:chOff x="184" y="4302"/>
                <a:chExt cx="1326" cy="290"/>
              </a:xfrm>
            </p:grpSpPr>
            <p:pic>
              <p:nvPicPr>
                <p:cNvPr id="160" name="Picture 452" descr="바_01(1)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90520"/>
                <a:stretch>
                  <a:fillRect/>
                </a:stretch>
              </p:blipFill>
              <p:spPr bwMode="auto">
                <a:xfrm>
                  <a:off x="184" y="4302"/>
                  <a:ext cx="186" cy="2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1" name="Text Box 453"/>
                <p:cNvSpPr txBox="1">
                  <a:spLocks noChangeArrowheads="1"/>
                </p:cNvSpPr>
                <p:nvPr/>
              </p:nvSpPr>
              <p:spPr bwMode="auto">
                <a:xfrm>
                  <a:off x="986" y="4396"/>
                  <a:ext cx="358" cy="1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>
                  <a:lvl1pPr defTabSz="771525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defTabSz="771525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defTabSz="771525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defTabSz="771525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defTabSz="771525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defTabSz="771525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defTabSz="771525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defTabSz="771525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defTabSz="771525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latinLnBrk="0" hangingPunct="1"/>
                  <a:r>
                    <a:rPr lang="ko-KR" altLang="en-US" sz="1100" dirty="0">
                      <a:solidFill>
                        <a:srgbClr val="000000"/>
                      </a:solidFill>
                      <a:latin typeface="Rix모던고딕 M" panose="02020603020101020101" pitchFamily="18" charset="-127"/>
                      <a:ea typeface="Rix모던고딕 M" panose="02020603020101020101" pitchFamily="18" charset="-127"/>
                    </a:rPr>
                    <a:t>작은소제목</a:t>
                  </a:r>
                </a:p>
              </p:txBody>
            </p:sp>
            <p:pic>
              <p:nvPicPr>
                <p:cNvPr id="162" name="Picture 454" descr="바_01(1)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371" r="6320"/>
                <a:stretch>
                  <a:fillRect/>
                </a:stretch>
              </p:blipFill>
              <p:spPr bwMode="auto">
                <a:xfrm>
                  <a:off x="347" y="4302"/>
                  <a:ext cx="989" cy="2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63" name="Picture 455" descr="바_01(1)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0775"/>
                <a:stretch>
                  <a:fillRect/>
                </a:stretch>
              </p:blipFill>
              <p:spPr bwMode="auto">
                <a:xfrm>
                  <a:off x="1329" y="4302"/>
                  <a:ext cx="181" cy="2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159" name="Text Box 456"/>
              <p:cNvSpPr txBox="1">
                <a:spLocks noChangeArrowheads="1"/>
              </p:cNvSpPr>
              <p:nvPr/>
            </p:nvSpPr>
            <p:spPr bwMode="auto">
              <a:xfrm>
                <a:off x="515" y="2840"/>
                <a:ext cx="663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defTabSz="771525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defTabSz="771525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defTabSz="771525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defTabSz="771525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defTabSz="771525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defTabSz="771525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defTabSz="771525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defTabSz="771525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defTabSz="771525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latinLnBrk="0" hangingPunct="1"/>
                <a:r>
                  <a:rPr lang="ko-KR" altLang="en-US" sz="1100" dirty="0">
                    <a:solidFill>
                      <a:srgbClr val="000000"/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차별화된 기술전략</a:t>
                </a:r>
              </a:p>
            </p:txBody>
          </p:sp>
        </p:grpSp>
      </p:grpSp>
      <p:grpSp>
        <p:nvGrpSpPr>
          <p:cNvPr id="176" name="그룹 63"/>
          <p:cNvGrpSpPr/>
          <p:nvPr/>
        </p:nvGrpSpPr>
        <p:grpSpPr>
          <a:xfrm>
            <a:off x="367562" y="5810546"/>
            <a:ext cx="2921127" cy="169277"/>
            <a:chOff x="356294" y="3005096"/>
            <a:chExt cx="2649435" cy="156815"/>
          </a:xfrm>
        </p:grpSpPr>
        <p:sp>
          <p:nvSpPr>
            <p:cNvPr id="177" name="TextBox 176"/>
            <p:cNvSpPr txBox="1"/>
            <p:nvPr/>
          </p:nvSpPr>
          <p:spPr bwMode="auto">
            <a:xfrm>
              <a:off x="507914" y="3005096"/>
              <a:ext cx="2497815" cy="156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 anchorCtr="0">
              <a:spAutoFit/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eaLnBrk="0" latinLnBrk="0" hangingPunct="0">
                <a:spcAft>
                  <a:spcPts val="653"/>
                </a:spcAft>
                <a:defRPr/>
              </a:pP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  <a:cs typeface="Arial Unicode MS" pitchFamily="50" charset="-127"/>
                </a:rPr>
                <a:t>사업완료 후 안정적인 운영을 위한 기술이전 대상</a:t>
              </a:r>
            </a:p>
          </p:txBody>
        </p:sp>
        <p:sp>
          <p:nvSpPr>
            <p:cNvPr id="178" name="타원 177"/>
            <p:cNvSpPr/>
            <p:nvPr/>
          </p:nvSpPr>
          <p:spPr>
            <a:xfrm>
              <a:off x="356294" y="3037495"/>
              <a:ext cx="85725" cy="85725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latinLnBrk="0">
                <a:defRPr/>
              </a:pPr>
              <a:endParaRPr lang="ko-KR" altLang="en-US" sz="1800" kern="0" dirty="0">
                <a:solidFill>
                  <a:srgbClr val="FFFFFF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</p:grpSp>
      <p:grpSp>
        <p:nvGrpSpPr>
          <p:cNvPr id="179" name="그룹 63"/>
          <p:cNvGrpSpPr/>
          <p:nvPr/>
        </p:nvGrpSpPr>
        <p:grpSpPr>
          <a:xfrm>
            <a:off x="367562" y="7896125"/>
            <a:ext cx="1254005" cy="169277"/>
            <a:chOff x="356294" y="3005102"/>
            <a:chExt cx="1137367" cy="156815"/>
          </a:xfrm>
        </p:grpSpPr>
        <p:sp>
          <p:nvSpPr>
            <p:cNvPr id="180" name="TextBox 179"/>
            <p:cNvSpPr txBox="1"/>
            <p:nvPr/>
          </p:nvSpPr>
          <p:spPr bwMode="auto">
            <a:xfrm>
              <a:off x="507914" y="3005102"/>
              <a:ext cx="985747" cy="156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 anchorCtr="0">
              <a:spAutoFit/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eaLnBrk="0" latinLnBrk="0" hangingPunct="0">
                <a:spcAft>
                  <a:spcPts val="653"/>
                </a:spcAft>
                <a:defRPr/>
              </a:pP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  <a:cs typeface="Arial Unicode MS" pitchFamily="50" charset="-127"/>
                </a:rPr>
                <a:t>기술이전 중점 방향</a:t>
              </a:r>
            </a:p>
          </p:txBody>
        </p:sp>
        <p:sp>
          <p:nvSpPr>
            <p:cNvPr id="181" name="타원 180"/>
            <p:cNvSpPr/>
            <p:nvPr/>
          </p:nvSpPr>
          <p:spPr>
            <a:xfrm>
              <a:off x="356294" y="3037495"/>
              <a:ext cx="85725" cy="85725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latinLnBrk="0">
                <a:defRPr/>
              </a:pPr>
              <a:endParaRPr lang="ko-KR" altLang="en-US" sz="1800" kern="0" dirty="0">
                <a:solidFill>
                  <a:srgbClr val="FFFFFF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709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/>
          <p:cNvGrpSpPr/>
          <p:nvPr/>
        </p:nvGrpSpPr>
        <p:grpSpPr>
          <a:xfrm>
            <a:off x="1823445" y="3286393"/>
            <a:ext cx="4017125" cy="569387"/>
            <a:chOff x="1886067" y="3600590"/>
            <a:chExt cx="4017125" cy="569387"/>
          </a:xfrm>
        </p:grpSpPr>
        <p:sp>
          <p:nvSpPr>
            <p:cNvPr id="53" name="Rectangle 149"/>
            <p:cNvSpPr>
              <a:spLocks noChangeArrowheads="1"/>
            </p:cNvSpPr>
            <p:nvPr/>
          </p:nvSpPr>
          <p:spPr bwMode="auto">
            <a:xfrm>
              <a:off x="1886067" y="3600590"/>
              <a:ext cx="4017125" cy="569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 contourW="25400">
                <a:bevelT w="0"/>
                <a:contourClr>
                  <a:schemeClr val="bg1"/>
                </a:contourClr>
              </a:sp3d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산돌고딕 M" pitchFamily="18" charset="-127"/>
                  <a:ea typeface="굴림" pitchFamily="50" charset="-127"/>
                  <a:cs typeface="+mn-cs"/>
                  <a:sym typeface="Symbol" pitchFamily="18" charset="2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산돌고딕 M" pitchFamily="18" charset="-127"/>
                  <a:ea typeface="굴림" pitchFamily="50" charset="-127"/>
                  <a:cs typeface="+mn-cs"/>
                  <a:sym typeface="Symbol" pitchFamily="18" charset="2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산돌고딕 M" pitchFamily="18" charset="-127"/>
                  <a:ea typeface="굴림" pitchFamily="50" charset="-127"/>
                  <a:cs typeface="+mn-cs"/>
                  <a:sym typeface="Symbol" pitchFamily="18" charset="2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산돌고딕 M" pitchFamily="18" charset="-127"/>
                  <a:ea typeface="굴림" pitchFamily="50" charset="-127"/>
                  <a:cs typeface="+mn-cs"/>
                  <a:sym typeface="Symbol" pitchFamily="18" charset="2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산돌고딕 M" pitchFamily="18" charset="-127"/>
                  <a:ea typeface="굴림" pitchFamily="50" charset="-127"/>
                  <a:cs typeface="+mn-cs"/>
                  <a:sym typeface="Symbol" pitchFamily="18" charset="2"/>
                </a:defRPr>
              </a:lvl5pPr>
              <a:lvl6pPr marL="2286000" algn="l" defTabSz="914400" rtl="0" eaLnBrk="1" latinLnBrk="1" hangingPunct="1">
                <a:defRPr kumimoji="1" sz="1000" kern="1200">
                  <a:solidFill>
                    <a:schemeClr val="tx1"/>
                  </a:solidFill>
                  <a:latin typeface="산돌고딕 M" pitchFamily="18" charset="-127"/>
                  <a:ea typeface="굴림" pitchFamily="50" charset="-127"/>
                  <a:cs typeface="+mn-cs"/>
                  <a:sym typeface="Symbol" pitchFamily="18" charset="2"/>
                </a:defRPr>
              </a:lvl6pPr>
              <a:lvl7pPr marL="2743200" algn="l" defTabSz="914400" rtl="0" eaLnBrk="1" latinLnBrk="1" hangingPunct="1">
                <a:defRPr kumimoji="1" sz="1000" kern="1200">
                  <a:solidFill>
                    <a:schemeClr val="tx1"/>
                  </a:solidFill>
                  <a:latin typeface="산돌고딕 M" pitchFamily="18" charset="-127"/>
                  <a:ea typeface="굴림" pitchFamily="50" charset="-127"/>
                  <a:cs typeface="+mn-cs"/>
                  <a:sym typeface="Symbol" pitchFamily="18" charset="2"/>
                </a:defRPr>
              </a:lvl7pPr>
              <a:lvl8pPr marL="3200400" algn="l" defTabSz="914400" rtl="0" eaLnBrk="1" latinLnBrk="1" hangingPunct="1">
                <a:defRPr kumimoji="1" sz="1000" kern="1200">
                  <a:solidFill>
                    <a:schemeClr val="tx1"/>
                  </a:solidFill>
                  <a:latin typeface="산돌고딕 M" pitchFamily="18" charset="-127"/>
                  <a:ea typeface="굴림" pitchFamily="50" charset="-127"/>
                  <a:cs typeface="+mn-cs"/>
                  <a:sym typeface="Symbol" pitchFamily="18" charset="2"/>
                </a:defRPr>
              </a:lvl8pPr>
              <a:lvl9pPr marL="3657600" algn="l" defTabSz="914400" rtl="0" eaLnBrk="1" latinLnBrk="1" hangingPunct="1">
                <a:defRPr kumimoji="1" sz="1000" kern="1200">
                  <a:solidFill>
                    <a:schemeClr val="tx1"/>
                  </a:solidFill>
                  <a:latin typeface="산돌고딕 M" pitchFamily="18" charset="-127"/>
                  <a:ea typeface="굴림" pitchFamily="50" charset="-127"/>
                  <a:cs typeface="+mn-cs"/>
                  <a:sym typeface="Symbol" pitchFamily="18" charset="2"/>
                </a:defRPr>
              </a:lvl9pPr>
            </a:lstStyle>
            <a:p>
              <a:pPr marL="0" marR="0" lvl="0" indent="0" algn="ctr" defTabSz="9953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7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  <a:sym typeface="Symbol" pitchFamily="18" charset="2"/>
                </a:rPr>
                <a:t>사업 전 단계에 걸친 기밀보안 관리로</a:t>
              </a:r>
            </a:p>
            <a:p>
              <a:pPr marL="0" marR="0" lvl="0" indent="0" algn="ctr" defTabSz="9953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Rix모던고딕 EB" panose="02020603020101020101" pitchFamily="18" charset="-127"/>
                  <a:ea typeface="Rix모던고딕 EB" panose="02020603020101020101" pitchFamily="18" charset="-127"/>
                  <a:sym typeface="Symbol" pitchFamily="18" charset="2"/>
                </a:rPr>
                <a:t>대전광역시교육청의 </a:t>
              </a:r>
              <a:r>
                <a:rPr kumimoji="0" lang="ko-KR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Rix모던고딕 EB" panose="02020603020101020101" pitchFamily="18" charset="-127"/>
                  <a:ea typeface="Rix모던고딕 EB" panose="02020603020101020101" pitchFamily="18" charset="-127"/>
                  <a:sym typeface="Symbol" pitchFamily="18" charset="2"/>
                </a:rPr>
                <a:t>정보자산 보호</a:t>
              </a:r>
            </a:p>
          </p:txBody>
        </p:sp>
        <p:sp>
          <p:nvSpPr>
            <p:cNvPr id="54" name="Freeform 406"/>
            <p:cNvSpPr>
              <a:spLocks noEditPoints="1"/>
            </p:cNvSpPr>
            <p:nvPr/>
          </p:nvSpPr>
          <p:spPr bwMode="auto">
            <a:xfrm>
              <a:off x="1899037" y="3654450"/>
              <a:ext cx="172457" cy="137966"/>
            </a:xfrm>
            <a:custGeom>
              <a:avLst/>
              <a:gdLst>
                <a:gd name="T0" fmla="*/ 0 w 4243"/>
                <a:gd name="T1" fmla="*/ 0 h 3415"/>
                <a:gd name="T2" fmla="*/ 0 w 4243"/>
                <a:gd name="T3" fmla="*/ 0 h 3415"/>
                <a:gd name="T4" fmla="*/ 0 w 4243"/>
                <a:gd name="T5" fmla="*/ 0 h 3415"/>
                <a:gd name="T6" fmla="*/ 0 w 4243"/>
                <a:gd name="T7" fmla="*/ 0 h 3415"/>
                <a:gd name="T8" fmla="*/ 0 w 4243"/>
                <a:gd name="T9" fmla="*/ 0 h 3415"/>
                <a:gd name="T10" fmla="*/ 0 w 4243"/>
                <a:gd name="T11" fmla="*/ 0 h 3415"/>
                <a:gd name="T12" fmla="*/ 0 w 4243"/>
                <a:gd name="T13" fmla="*/ 0 h 3415"/>
                <a:gd name="T14" fmla="*/ 0 w 4243"/>
                <a:gd name="T15" fmla="*/ 0 h 3415"/>
                <a:gd name="T16" fmla="*/ 0 w 4243"/>
                <a:gd name="T17" fmla="*/ 0 h 3415"/>
                <a:gd name="T18" fmla="*/ 0 w 4243"/>
                <a:gd name="T19" fmla="*/ 0 h 3415"/>
                <a:gd name="T20" fmla="*/ 0 w 4243"/>
                <a:gd name="T21" fmla="*/ 0 h 3415"/>
                <a:gd name="T22" fmla="*/ 0 w 4243"/>
                <a:gd name="T23" fmla="*/ 0 h 3415"/>
                <a:gd name="T24" fmla="*/ 0 w 4243"/>
                <a:gd name="T25" fmla="*/ 0 h 3415"/>
                <a:gd name="T26" fmla="*/ 0 w 4243"/>
                <a:gd name="T27" fmla="*/ 0 h 3415"/>
                <a:gd name="T28" fmla="*/ 0 w 4243"/>
                <a:gd name="T29" fmla="*/ 0 h 3415"/>
                <a:gd name="T30" fmla="*/ 0 w 4243"/>
                <a:gd name="T31" fmla="*/ 0 h 3415"/>
                <a:gd name="T32" fmla="*/ 0 w 4243"/>
                <a:gd name="T33" fmla="*/ 0 h 3415"/>
                <a:gd name="T34" fmla="*/ 0 w 4243"/>
                <a:gd name="T35" fmla="*/ 0 h 3415"/>
                <a:gd name="T36" fmla="*/ 0 w 4243"/>
                <a:gd name="T37" fmla="*/ 0 h 3415"/>
                <a:gd name="T38" fmla="*/ 0 w 4243"/>
                <a:gd name="T39" fmla="*/ 0 h 3415"/>
                <a:gd name="T40" fmla="*/ 0 w 4243"/>
                <a:gd name="T41" fmla="*/ 0 h 3415"/>
                <a:gd name="T42" fmla="*/ 0 w 4243"/>
                <a:gd name="T43" fmla="*/ 0 h 3415"/>
                <a:gd name="T44" fmla="*/ 0 w 4243"/>
                <a:gd name="T45" fmla="*/ 0 h 3415"/>
                <a:gd name="T46" fmla="*/ 0 w 4243"/>
                <a:gd name="T47" fmla="*/ 0 h 3415"/>
                <a:gd name="T48" fmla="*/ 0 w 4243"/>
                <a:gd name="T49" fmla="*/ 0 h 3415"/>
                <a:gd name="T50" fmla="*/ 0 w 4243"/>
                <a:gd name="T51" fmla="*/ 0 h 3415"/>
                <a:gd name="T52" fmla="*/ 0 w 4243"/>
                <a:gd name="T53" fmla="*/ 0 h 3415"/>
                <a:gd name="T54" fmla="*/ 0 w 4243"/>
                <a:gd name="T55" fmla="*/ 0 h 3415"/>
                <a:gd name="T56" fmla="*/ 0 w 4243"/>
                <a:gd name="T57" fmla="*/ 0 h 3415"/>
                <a:gd name="T58" fmla="*/ 0 w 4243"/>
                <a:gd name="T59" fmla="*/ 0 h 3415"/>
                <a:gd name="T60" fmla="*/ 0 w 4243"/>
                <a:gd name="T61" fmla="*/ 0 h 3415"/>
                <a:gd name="T62" fmla="*/ 0 w 4243"/>
                <a:gd name="T63" fmla="*/ 0 h 3415"/>
                <a:gd name="T64" fmla="*/ 0 w 4243"/>
                <a:gd name="T65" fmla="*/ 0 h 3415"/>
                <a:gd name="T66" fmla="*/ 0 w 4243"/>
                <a:gd name="T67" fmla="*/ 0 h 3415"/>
                <a:gd name="T68" fmla="*/ 0 w 4243"/>
                <a:gd name="T69" fmla="*/ 0 h 3415"/>
                <a:gd name="T70" fmla="*/ 0 w 4243"/>
                <a:gd name="T71" fmla="*/ 0 h 3415"/>
                <a:gd name="T72" fmla="*/ 0 w 4243"/>
                <a:gd name="T73" fmla="*/ 0 h 3415"/>
                <a:gd name="T74" fmla="*/ 0 w 4243"/>
                <a:gd name="T75" fmla="*/ 0 h 3415"/>
                <a:gd name="T76" fmla="*/ 0 w 4243"/>
                <a:gd name="T77" fmla="*/ 0 h 3415"/>
                <a:gd name="T78" fmla="*/ 0 w 4243"/>
                <a:gd name="T79" fmla="*/ 0 h 3415"/>
                <a:gd name="T80" fmla="*/ 0 w 4243"/>
                <a:gd name="T81" fmla="*/ 0 h 3415"/>
                <a:gd name="T82" fmla="*/ 0 w 4243"/>
                <a:gd name="T83" fmla="*/ 0 h 3415"/>
                <a:gd name="T84" fmla="*/ 0 w 4243"/>
                <a:gd name="T85" fmla="*/ 0 h 3415"/>
                <a:gd name="T86" fmla="*/ 0 w 4243"/>
                <a:gd name="T87" fmla="*/ 0 h 3415"/>
                <a:gd name="T88" fmla="*/ 0 w 4243"/>
                <a:gd name="T89" fmla="*/ 0 h 3415"/>
                <a:gd name="T90" fmla="*/ 0 w 4243"/>
                <a:gd name="T91" fmla="*/ 0 h 3415"/>
                <a:gd name="T92" fmla="*/ 0 w 4243"/>
                <a:gd name="T93" fmla="*/ 0 h 3415"/>
                <a:gd name="T94" fmla="*/ 0 w 4243"/>
                <a:gd name="T95" fmla="*/ 0 h 3415"/>
                <a:gd name="T96" fmla="*/ 0 w 4243"/>
                <a:gd name="T97" fmla="*/ 0 h 3415"/>
                <a:gd name="T98" fmla="*/ 0 w 4243"/>
                <a:gd name="T99" fmla="*/ 0 h 3415"/>
                <a:gd name="T100" fmla="*/ 0 w 4243"/>
                <a:gd name="T101" fmla="*/ 0 h 3415"/>
                <a:gd name="T102" fmla="*/ 0 w 4243"/>
                <a:gd name="T103" fmla="*/ 0 h 3415"/>
                <a:gd name="T104" fmla="*/ 0 w 4243"/>
                <a:gd name="T105" fmla="*/ 0 h 3415"/>
                <a:gd name="T106" fmla="*/ 0 w 4243"/>
                <a:gd name="T107" fmla="*/ 0 h 3415"/>
                <a:gd name="T108" fmla="*/ 0 w 4243"/>
                <a:gd name="T109" fmla="*/ 0 h 3415"/>
                <a:gd name="T110" fmla="*/ 0 w 4243"/>
                <a:gd name="T111" fmla="*/ 0 h 3415"/>
                <a:gd name="T112" fmla="*/ 0 w 4243"/>
                <a:gd name="T113" fmla="*/ 0 h 3415"/>
                <a:gd name="T114" fmla="*/ 0 w 4243"/>
                <a:gd name="T115" fmla="*/ 0 h 3415"/>
                <a:gd name="T116" fmla="*/ 0 w 4243"/>
                <a:gd name="T117" fmla="*/ 0 h 3415"/>
                <a:gd name="T118" fmla="*/ 0 w 4243"/>
                <a:gd name="T119" fmla="*/ 0 h 3415"/>
                <a:gd name="T120" fmla="*/ 0 w 4243"/>
                <a:gd name="T121" fmla="*/ 0 h 3415"/>
                <a:gd name="T122" fmla="*/ 0 w 4243"/>
                <a:gd name="T123" fmla="*/ 0 h 3415"/>
                <a:gd name="T124" fmla="*/ 0 w 4243"/>
                <a:gd name="T125" fmla="*/ 0 h 341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4243"/>
                <a:gd name="T190" fmla="*/ 0 h 3415"/>
                <a:gd name="T191" fmla="*/ 4243 w 4243"/>
                <a:gd name="T192" fmla="*/ 3415 h 3415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4243" h="3415">
                  <a:moveTo>
                    <a:pt x="3921" y="0"/>
                  </a:moveTo>
                  <a:lnTo>
                    <a:pt x="3956" y="4"/>
                  </a:lnTo>
                  <a:lnTo>
                    <a:pt x="3988" y="13"/>
                  </a:lnTo>
                  <a:lnTo>
                    <a:pt x="4019" y="29"/>
                  </a:lnTo>
                  <a:lnTo>
                    <a:pt x="4048" y="54"/>
                  </a:lnTo>
                  <a:lnTo>
                    <a:pt x="4075" y="83"/>
                  </a:lnTo>
                  <a:lnTo>
                    <a:pt x="4101" y="121"/>
                  </a:lnTo>
                  <a:lnTo>
                    <a:pt x="4119" y="156"/>
                  </a:lnTo>
                  <a:lnTo>
                    <a:pt x="4131" y="190"/>
                  </a:lnTo>
                  <a:lnTo>
                    <a:pt x="4136" y="222"/>
                  </a:lnTo>
                  <a:lnTo>
                    <a:pt x="4133" y="252"/>
                  </a:lnTo>
                  <a:lnTo>
                    <a:pt x="4124" y="282"/>
                  </a:lnTo>
                  <a:lnTo>
                    <a:pt x="4108" y="309"/>
                  </a:lnTo>
                  <a:lnTo>
                    <a:pt x="4084" y="334"/>
                  </a:lnTo>
                  <a:lnTo>
                    <a:pt x="4055" y="359"/>
                  </a:lnTo>
                  <a:lnTo>
                    <a:pt x="4018" y="382"/>
                  </a:lnTo>
                  <a:lnTo>
                    <a:pt x="3974" y="403"/>
                  </a:lnTo>
                  <a:lnTo>
                    <a:pt x="3925" y="427"/>
                  </a:lnTo>
                  <a:lnTo>
                    <a:pt x="3873" y="455"/>
                  </a:lnTo>
                  <a:lnTo>
                    <a:pt x="3817" y="488"/>
                  </a:lnTo>
                  <a:lnTo>
                    <a:pt x="3757" y="525"/>
                  </a:lnTo>
                  <a:lnTo>
                    <a:pt x="3693" y="565"/>
                  </a:lnTo>
                  <a:lnTo>
                    <a:pt x="3616" y="618"/>
                  </a:lnTo>
                  <a:lnTo>
                    <a:pt x="3541" y="676"/>
                  </a:lnTo>
                  <a:lnTo>
                    <a:pt x="3470" y="737"/>
                  </a:lnTo>
                  <a:lnTo>
                    <a:pt x="3403" y="804"/>
                  </a:lnTo>
                  <a:lnTo>
                    <a:pt x="3340" y="875"/>
                  </a:lnTo>
                  <a:lnTo>
                    <a:pt x="3295" y="936"/>
                  </a:lnTo>
                  <a:lnTo>
                    <a:pt x="3251" y="1004"/>
                  </a:lnTo>
                  <a:lnTo>
                    <a:pt x="3208" y="1080"/>
                  </a:lnTo>
                  <a:lnTo>
                    <a:pt x="3164" y="1165"/>
                  </a:lnTo>
                  <a:lnTo>
                    <a:pt x="3121" y="1256"/>
                  </a:lnTo>
                  <a:lnTo>
                    <a:pt x="3089" y="1337"/>
                  </a:lnTo>
                  <a:lnTo>
                    <a:pt x="3062" y="1420"/>
                  </a:lnTo>
                  <a:lnTo>
                    <a:pt x="3041" y="1503"/>
                  </a:lnTo>
                  <a:lnTo>
                    <a:pt x="3027" y="1588"/>
                  </a:lnTo>
                  <a:lnTo>
                    <a:pt x="3018" y="1676"/>
                  </a:lnTo>
                  <a:lnTo>
                    <a:pt x="3016" y="1765"/>
                  </a:lnTo>
                  <a:lnTo>
                    <a:pt x="3084" y="1731"/>
                  </a:lnTo>
                  <a:lnTo>
                    <a:pt x="3150" y="1704"/>
                  </a:lnTo>
                  <a:lnTo>
                    <a:pt x="3214" y="1684"/>
                  </a:lnTo>
                  <a:lnTo>
                    <a:pt x="3278" y="1669"/>
                  </a:lnTo>
                  <a:lnTo>
                    <a:pt x="3340" y="1662"/>
                  </a:lnTo>
                  <a:lnTo>
                    <a:pt x="3401" y="1660"/>
                  </a:lnTo>
                  <a:lnTo>
                    <a:pt x="3460" y="1666"/>
                  </a:lnTo>
                  <a:lnTo>
                    <a:pt x="3541" y="1681"/>
                  </a:lnTo>
                  <a:lnTo>
                    <a:pt x="3622" y="1704"/>
                  </a:lnTo>
                  <a:lnTo>
                    <a:pt x="3703" y="1735"/>
                  </a:lnTo>
                  <a:lnTo>
                    <a:pt x="3783" y="1775"/>
                  </a:lnTo>
                  <a:lnTo>
                    <a:pt x="3862" y="1821"/>
                  </a:lnTo>
                  <a:lnTo>
                    <a:pt x="3922" y="1869"/>
                  </a:lnTo>
                  <a:lnTo>
                    <a:pt x="3979" y="1924"/>
                  </a:lnTo>
                  <a:lnTo>
                    <a:pt x="4033" y="1985"/>
                  </a:lnTo>
                  <a:lnTo>
                    <a:pt x="4083" y="2050"/>
                  </a:lnTo>
                  <a:lnTo>
                    <a:pt x="4130" y="2124"/>
                  </a:lnTo>
                  <a:lnTo>
                    <a:pt x="4164" y="2189"/>
                  </a:lnTo>
                  <a:lnTo>
                    <a:pt x="4193" y="2258"/>
                  </a:lnTo>
                  <a:lnTo>
                    <a:pt x="4215" y="2331"/>
                  </a:lnTo>
                  <a:lnTo>
                    <a:pt x="4230" y="2406"/>
                  </a:lnTo>
                  <a:lnTo>
                    <a:pt x="4240" y="2486"/>
                  </a:lnTo>
                  <a:lnTo>
                    <a:pt x="4243" y="2568"/>
                  </a:lnTo>
                  <a:lnTo>
                    <a:pt x="4239" y="2648"/>
                  </a:lnTo>
                  <a:lnTo>
                    <a:pt x="4230" y="2725"/>
                  </a:lnTo>
                  <a:lnTo>
                    <a:pt x="4213" y="2800"/>
                  </a:lnTo>
                  <a:lnTo>
                    <a:pt x="4190" y="2870"/>
                  </a:lnTo>
                  <a:lnTo>
                    <a:pt x="4160" y="2937"/>
                  </a:lnTo>
                  <a:lnTo>
                    <a:pt x="4124" y="3002"/>
                  </a:lnTo>
                  <a:lnTo>
                    <a:pt x="4081" y="3062"/>
                  </a:lnTo>
                  <a:lnTo>
                    <a:pt x="4032" y="3120"/>
                  </a:lnTo>
                  <a:lnTo>
                    <a:pt x="3975" y="3176"/>
                  </a:lnTo>
                  <a:lnTo>
                    <a:pt x="3907" y="3232"/>
                  </a:lnTo>
                  <a:lnTo>
                    <a:pt x="3836" y="3280"/>
                  </a:lnTo>
                  <a:lnTo>
                    <a:pt x="3764" y="3321"/>
                  </a:lnTo>
                  <a:lnTo>
                    <a:pt x="3689" y="3356"/>
                  </a:lnTo>
                  <a:lnTo>
                    <a:pt x="3612" y="3382"/>
                  </a:lnTo>
                  <a:lnTo>
                    <a:pt x="3533" y="3400"/>
                  </a:lnTo>
                  <a:lnTo>
                    <a:pt x="3452" y="3411"/>
                  </a:lnTo>
                  <a:lnTo>
                    <a:pt x="3369" y="3415"/>
                  </a:lnTo>
                  <a:lnTo>
                    <a:pt x="3289" y="3412"/>
                  </a:lnTo>
                  <a:lnTo>
                    <a:pt x="3211" y="3405"/>
                  </a:lnTo>
                  <a:lnTo>
                    <a:pt x="3137" y="3392"/>
                  </a:lnTo>
                  <a:lnTo>
                    <a:pt x="3066" y="3373"/>
                  </a:lnTo>
                  <a:lnTo>
                    <a:pt x="2999" y="3349"/>
                  </a:lnTo>
                  <a:lnTo>
                    <a:pt x="2935" y="3321"/>
                  </a:lnTo>
                  <a:lnTo>
                    <a:pt x="2874" y="3288"/>
                  </a:lnTo>
                  <a:lnTo>
                    <a:pt x="2816" y="3248"/>
                  </a:lnTo>
                  <a:lnTo>
                    <a:pt x="2761" y="3204"/>
                  </a:lnTo>
                  <a:lnTo>
                    <a:pt x="2703" y="3149"/>
                  </a:lnTo>
                  <a:lnTo>
                    <a:pt x="2650" y="3087"/>
                  </a:lnTo>
                  <a:lnTo>
                    <a:pt x="2601" y="3021"/>
                  </a:lnTo>
                  <a:lnTo>
                    <a:pt x="2556" y="2950"/>
                  </a:lnTo>
                  <a:lnTo>
                    <a:pt x="2516" y="2873"/>
                  </a:lnTo>
                  <a:lnTo>
                    <a:pt x="2480" y="2791"/>
                  </a:lnTo>
                  <a:lnTo>
                    <a:pt x="2449" y="2703"/>
                  </a:lnTo>
                  <a:lnTo>
                    <a:pt x="2422" y="2610"/>
                  </a:lnTo>
                  <a:lnTo>
                    <a:pt x="2408" y="2545"/>
                  </a:lnTo>
                  <a:lnTo>
                    <a:pt x="2398" y="2473"/>
                  </a:lnTo>
                  <a:lnTo>
                    <a:pt x="2390" y="2395"/>
                  </a:lnTo>
                  <a:lnTo>
                    <a:pt x="2386" y="2313"/>
                  </a:lnTo>
                  <a:lnTo>
                    <a:pt x="2386" y="2223"/>
                  </a:lnTo>
                  <a:lnTo>
                    <a:pt x="2389" y="2128"/>
                  </a:lnTo>
                  <a:lnTo>
                    <a:pt x="2394" y="2027"/>
                  </a:lnTo>
                  <a:lnTo>
                    <a:pt x="2403" y="1920"/>
                  </a:lnTo>
                  <a:lnTo>
                    <a:pt x="2416" y="1807"/>
                  </a:lnTo>
                  <a:lnTo>
                    <a:pt x="2434" y="1678"/>
                  </a:lnTo>
                  <a:lnTo>
                    <a:pt x="2458" y="1554"/>
                  </a:lnTo>
                  <a:lnTo>
                    <a:pt x="2488" y="1433"/>
                  </a:lnTo>
                  <a:lnTo>
                    <a:pt x="2523" y="1317"/>
                  </a:lnTo>
                  <a:lnTo>
                    <a:pt x="2564" y="1203"/>
                  </a:lnTo>
                  <a:lnTo>
                    <a:pt x="2610" y="1095"/>
                  </a:lnTo>
                  <a:lnTo>
                    <a:pt x="2662" y="990"/>
                  </a:lnTo>
                  <a:lnTo>
                    <a:pt x="2718" y="889"/>
                  </a:lnTo>
                  <a:lnTo>
                    <a:pt x="2789" y="788"/>
                  </a:lnTo>
                  <a:lnTo>
                    <a:pt x="2861" y="692"/>
                  </a:lnTo>
                  <a:lnTo>
                    <a:pt x="2937" y="603"/>
                  </a:lnTo>
                  <a:lnTo>
                    <a:pt x="3016" y="521"/>
                  </a:lnTo>
                  <a:lnTo>
                    <a:pt x="3098" y="444"/>
                  </a:lnTo>
                  <a:lnTo>
                    <a:pt x="3182" y="374"/>
                  </a:lnTo>
                  <a:lnTo>
                    <a:pt x="3269" y="311"/>
                  </a:lnTo>
                  <a:lnTo>
                    <a:pt x="3371" y="244"/>
                  </a:lnTo>
                  <a:lnTo>
                    <a:pt x="3472" y="184"/>
                  </a:lnTo>
                  <a:lnTo>
                    <a:pt x="3568" y="131"/>
                  </a:lnTo>
                  <a:lnTo>
                    <a:pt x="3663" y="85"/>
                  </a:lnTo>
                  <a:lnTo>
                    <a:pt x="3757" y="46"/>
                  </a:lnTo>
                  <a:lnTo>
                    <a:pt x="3848" y="15"/>
                  </a:lnTo>
                  <a:lnTo>
                    <a:pt x="3885" y="4"/>
                  </a:lnTo>
                  <a:lnTo>
                    <a:pt x="3921" y="0"/>
                  </a:lnTo>
                  <a:close/>
                  <a:moveTo>
                    <a:pt x="1536" y="0"/>
                  </a:moveTo>
                  <a:lnTo>
                    <a:pt x="1571" y="4"/>
                  </a:lnTo>
                  <a:lnTo>
                    <a:pt x="1603" y="13"/>
                  </a:lnTo>
                  <a:lnTo>
                    <a:pt x="1634" y="29"/>
                  </a:lnTo>
                  <a:lnTo>
                    <a:pt x="1664" y="54"/>
                  </a:lnTo>
                  <a:lnTo>
                    <a:pt x="1691" y="83"/>
                  </a:lnTo>
                  <a:lnTo>
                    <a:pt x="1716" y="121"/>
                  </a:lnTo>
                  <a:lnTo>
                    <a:pt x="1734" y="156"/>
                  </a:lnTo>
                  <a:lnTo>
                    <a:pt x="1746" y="190"/>
                  </a:lnTo>
                  <a:lnTo>
                    <a:pt x="1751" y="222"/>
                  </a:lnTo>
                  <a:lnTo>
                    <a:pt x="1749" y="252"/>
                  </a:lnTo>
                  <a:lnTo>
                    <a:pt x="1738" y="282"/>
                  </a:lnTo>
                  <a:lnTo>
                    <a:pt x="1723" y="309"/>
                  </a:lnTo>
                  <a:lnTo>
                    <a:pt x="1700" y="334"/>
                  </a:lnTo>
                  <a:lnTo>
                    <a:pt x="1669" y="359"/>
                  </a:lnTo>
                  <a:lnTo>
                    <a:pt x="1631" y="382"/>
                  </a:lnTo>
                  <a:lnTo>
                    <a:pt x="1588" y="403"/>
                  </a:lnTo>
                  <a:lnTo>
                    <a:pt x="1540" y="427"/>
                  </a:lnTo>
                  <a:lnTo>
                    <a:pt x="1487" y="455"/>
                  </a:lnTo>
                  <a:lnTo>
                    <a:pt x="1432" y="488"/>
                  </a:lnTo>
                  <a:lnTo>
                    <a:pt x="1371" y="525"/>
                  </a:lnTo>
                  <a:lnTo>
                    <a:pt x="1307" y="565"/>
                  </a:lnTo>
                  <a:lnTo>
                    <a:pt x="1230" y="618"/>
                  </a:lnTo>
                  <a:lnTo>
                    <a:pt x="1156" y="676"/>
                  </a:lnTo>
                  <a:lnTo>
                    <a:pt x="1085" y="737"/>
                  </a:lnTo>
                  <a:lnTo>
                    <a:pt x="1019" y="804"/>
                  </a:lnTo>
                  <a:lnTo>
                    <a:pt x="954" y="875"/>
                  </a:lnTo>
                  <a:lnTo>
                    <a:pt x="909" y="936"/>
                  </a:lnTo>
                  <a:lnTo>
                    <a:pt x="865" y="1004"/>
                  </a:lnTo>
                  <a:lnTo>
                    <a:pt x="822" y="1080"/>
                  </a:lnTo>
                  <a:lnTo>
                    <a:pt x="778" y="1165"/>
                  </a:lnTo>
                  <a:lnTo>
                    <a:pt x="735" y="1256"/>
                  </a:lnTo>
                  <a:lnTo>
                    <a:pt x="703" y="1337"/>
                  </a:lnTo>
                  <a:lnTo>
                    <a:pt x="677" y="1420"/>
                  </a:lnTo>
                  <a:lnTo>
                    <a:pt x="657" y="1503"/>
                  </a:lnTo>
                  <a:lnTo>
                    <a:pt x="641" y="1588"/>
                  </a:lnTo>
                  <a:lnTo>
                    <a:pt x="632" y="1676"/>
                  </a:lnTo>
                  <a:lnTo>
                    <a:pt x="630" y="1765"/>
                  </a:lnTo>
                  <a:lnTo>
                    <a:pt x="698" y="1731"/>
                  </a:lnTo>
                  <a:lnTo>
                    <a:pt x="764" y="1704"/>
                  </a:lnTo>
                  <a:lnTo>
                    <a:pt x="828" y="1684"/>
                  </a:lnTo>
                  <a:lnTo>
                    <a:pt x="892" y="1669"/>
                  </a:lnTo>
                  <a:lnTo>
                    <a:pt x="954" y="1662"/>
                  </a:lnTo>
                  <a:lnTo>
                    <a:pt x="1015" y="1660"/>
                  </a:lnTo>
                  <a:lnTo>
                    <a:pt x="1074" y="1666"/>
                  </a:lnTo>
                  <a:lnTo>
                    <a:pt x="1155" y="1681"/>
                  </a:lnTo>
                  <a:lnTo>
                    <a:pt x="1236" y="1704"/>
                  </a:lnTo>
                  <a:lnTo>
                    <a:pt x="1317" y="1735"/>
                  </a:lnTo>
                  <a:lnTo>
                    <a:pt x="1397" y="1775"/>
                  </a:lnTo>
                  <a:lnTo>
                    <a:pt x="1477" y="1821"/>
                  </a:lnTo>
                  <a:lnTo>
                    <a:pt x="1537" y="1869"/>
                  </a:lnTo>
                  <a:lnTo>
                    <a:pt x="1594" y="1924"/>
                  </a:lnTo>
                  <a:lnTo>
                    <a:pt x="1648" y="1985"/>
                  </a:lnTo>
                  <a:lnTo>
                    <a:pt x="1698" y="2050"/>
                  </a:lnTo>
                  <a:lnTo>
                    <a:pt x="1745" y="2124"/>
                  </a:lnTo>
                  <a:lnTo>
                    <a:pt x="1780" y="2189"/>
                  </a:lnTo>
                  <a:lnTo>
                    <a:pt x="1808" y="2258"/>
                  </a:lnTo>
                  <a:lnTo>
                    <a:pt x="1830" y="2331"/>
                  </a:lnTo>
                  <a:lnTo>
                    <a:pt x="1845" y="2406"/>
                  </a:lnTo>
                  <a:lnTo>
                    <a:pt x="1856" y="2486"/>
                  </a:lnTo>
                  <a:lnTo>
                    <a:pt x="1858" y="2568"/>
                  </a:lnTo>
                  <a:lnTo>
                    <a:pt x="1854" y="2648"/>
                  </a:lnTo>
                  <a:lnTo>
                    <a:pt x="1845" y="2725"/>
                  </a:lnTo>
                  <a:lnTo>
                    <a:pt x="1828" y="2800"/>
                  </a:lnTo>
                  <a:lnTo>
                    <a:pt x="1805" y="2870"/>
                  </a:lnTo>
                  <a:lnTo>
                    <a:pt x="1776" y="2937"/>
                  </a:lnTo>
                  <a:lnTo>
                    <a:pt x="1738" y="3002"/>
                  </a:lnTo>
                  <a:lnTo>
                    <a:pt x="1696" y="3062"/>
                  </a:lnTo>
                  <a:lnTo>
                    <a:pt x="1646" y="3120"/>
                  </a:lnTo>
                  <a:lnTo>
                    <a:pt x="1590" y="3176"/>
                  </a:lnTo>
                  <a:lnTo>
                    <a:pt x="1522" y="3232"/>
                  </a:lnTo>
                  <a:lnTo>
                    <a:pt x="1451" y="3280"/>
                  </a:lnTo>
                  <a:lnTo>
                    <a:pt x="1379" y="3321"/>
                  </a:lnTo>
                  <a:lnTo>
                    <a:pt x="1304" y="3356"/>
                  </a:lnTo>
                  <a:lnTo>
                    <a:pt x="1227" y="3382"/>
                  </a:lnTo>
                  <a:lnTo>
                    <a:pt x="1147" y="3400"/>
                  </a:lnTo>
                  <a:lnTo>
                    <a:pt x="1066" y="3411"/>
                  </a:lnTo>
                  <a:lnTo>
                    <a:pt x="982" y="3415"/>
                  </a:lnTo>
                  <a:lnTo>
                    <a:pt x="903" y="3412"/>
                  </a:lnTo>
                  <a:lnTo>
                    <a:pt x="825" y="3405"/>
                  </a:lnTo>
                  <a:lnTo>
                    <a:pt x="752" y="3392"/>
                  </a:lnTo>
                  <a:lnTo>
                    <a:pt x="681" y="3373"/>
                  </a:lnTo>
                  <a:lnTo>
                    <a:pt x="614" y="3349"/>
                  </a:lnTo>
                  <a:lnTo>
                    <a:pt x="550" y="3321"/>
                  </a:lnTo>
                  <a:lnTo>
                    <a:pt x="489" y="3288"/>
                  </a:lnTo>
                  <a:lnTo>
                    <a:pt x="431" y="3248"/>
                  </a:lnTo>
                  <a:lnTo>
                    <a:pt x="376" y="3204"/>
                  </a:lnTo>
                  <a:lnTo>
                    <a:pt x="318" y="3149"/>
                  </a:lnTo>
                  <a:lnTo>
                    <a:pt x="265" y="3087"/>
                  </a:lnTo>
                  <a:lnTo>
                    <a:pt x="216" y="3021"/>
                  </a:lnTo>
                  <a:lnTo>
                    <a:pt x="171" y="2950"/>
                  </a:lnTo>
                  <a:lnTo>
                    <a:pt x="131" y="2873"/>
                  </a:lnTo>
                  <a:lnTo>
                    <a:pt x="95" y="2791"/>
                  </a:lnTo>
                  <a:lnTo>
                    <a:pt x="64" y="2703"/>
                  </a:lnTo>
                  <a:lnTo>
                    <a:pt x="37" y="2610"/>
                  </a:lnTo>
                  <a:lnTo>
                    <a:pt x="23" y="2545"/>
                  </a:lnTo>
                  <a:lnTo>
                    <a:pt x="13" y="2473"/>
                  </a:lnTo>
                  <a:lnTo>
                    <a:pt x="5" y="2395"/>
                  </a:lnTo>
                  <a:lnTo>
                    <a:pt x="1" y="2313"/>
                  </a:lnTo>
                  <a:lnTo>
                    <a:pt x="0" y="2223"/>
                  </a:lnTo>
                  <a:lnTo>
                    <a:pt x="3" y="2128"/>
                  </a:lnTo>
                  <a:lnTo>
                    <a:pt x="9" y="2027"/>
                  </a:lnTo>
                  <a:lnTo>
                    <a:pt x="18" y="1920"/>
                  </a:lnTo>
                  <a:lnTo>
                    <a:pt x="30" y="1807"/>
                  </a:lnTo>
                  <a:lnTo>
                    <a:pt x="49" y="1678"/>
                  </a:lnTo>
                  <a:lnTo>
                    <a:pt x="72" y="1554"/>
                  </a:lnTo>
                  <a:lnTo>
                    <a:pt x="102" y="1433"/>
                  </a:lnTo>
                  <a:lnTo>
                    <a:pt x="138" y="1317"/>
                  </a:lnTo>
                  <a:lnTo>
                    <a:pt x="179" y="1203"/>
                  </a:lnTo>
                  <a:lnTo>
                    <a:pt x="224" y="1095"/>
                  </a:lnTo>
                  <a:lnTo>
                    <a:pt x="277" y="990"/>
                  </a:lnTo>
                  <a:lnTo>
                    <a:pt x="334" y="889"/>
                  </a:lnTo>
                  <a:lnTo>
                    <a:pt x="403" y="788"/>
                  </a:lnTo>
                  <a:lnTo>
                    <a:pt x="476" y="692"/>
                  </a:lnTo>
                  <a:lnTo>
                    <a:pt x="552" y="603"/>
                  </a:lnTo>
                  <a:lnTo>
                    <a:pt x="631" y="521"/>
                  </a:lnTo>
                  <a:lnTo>
                    <a:pt x="712" y="444"/>
                  </a:lnTo>
                  <a:lnTo>
                    <a:pt x="797" y="374"/>
                  </a:lnTo>
                  <a:lnTo>
                    <a:pt x="885" y="311"/>
                  </a:lnTo>
                  <a:lnTo>
                    <a:pt x="986" y="244"/>
                  </a:lnTo>
                  <a:lnTo>
                    <a:pt x="1087" y="184"/>
                  </a:lnTo>
                  <a:lnTo>
                    <a:pt x="1183" y="131"/>
                  </a:lnTo>
                  <a:lnTo>
                    <a:pt x="1279" y="85"/>
                  </a:lnTo>
                  <a:lnTo>
                    <a:pt x="1373" y="46"/>
                  </a:lnTo>
                  <a:lnTo>
                    <a:pt x="1463" y="15"/>
                  </a:lnTo>
                  <a:lnTo>
                    <a:pt x="1500" y="4"/>
                  </a:lnTo>
                  <a:lnTo>
                    <a:pt x="1536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lIns="162000" rIns="0" anchor="ctr"/>
            <a:lstStyle/>
            <a:p>
              <a:pPr marL="0" marR="0" lvl="0" indent="0" algn="l" defTabSz="9955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고딕 B" pitchFamily="18" charset="-127"/>
                <a:ea typeface="Rix고딕 B" pitchFamily="18" charset="-127"/>
                <a:cs typeface="+mn-cs"/>
              </a:endParaRPr>
            </a:p>
          </p:txBody>
        </p:sp>
        <p:sp>
          <p:nvSpPr>
            <p:cNvPr id="55" name="Freeform 406"/>
            <p:cNvSpPr>
              <a:spLocks noEditPoints="1"/>
            </p:cNvSpPr>
            <p:nvPr/>
          </p:nvSpPr>
          <p:spPr bwMode="auto">
            <a:xfrm flipH="1" flipV="1">
              <a:off x="5723024" y="3654450"/>
              <a:ext cx="172457" cy="137966"/>
            </a:xfrm>
            <a:custGeom>
              <a:avLst/>
              <a:gdLst>
                <a:gd name="T0" fmla="*/ 0 w 4243"/>
                <a:gd name="T1" fmla="*/ 0 h 3415"/>
                <a:gd name="T2" fmla="*/ 0 w 4243"/>
                <a:gd name="T3" fmla="*/ 0 h 3415"/>
                <a:gd name="T4" fmla="*/ 0 w 4243"/>
                <a:gd name="T5" fmla="*/ 0 h 3415"/>
                <a:gd name="T6" fmla="*/ 0 w 4243"/>
                <a:gd name="T7" fmla="*/ 0 h 3415"/>
                <a:gd name="T8" fmla="*/ 0 w 4243"/>
                <a:gd name="T9" fmla="*/ 0 h 3415"/>
                <a:gd name="T10" fmla="*/ 0 w 4243"/>
                <a:gd name="T11" fmla="*/ 0 h 3415"/>
                <a:gd name="T12" fmla="*/ 0 w 4243"/>
                <a:gd name="T13" fmla="*/ 0 h 3415"/>
                <a:gd name="T14" fmla="*/ 0 w 4243"/>
                <a:gd name="T15" fmla="*/ 0 h 3415"/>
                <a:gd name="T16" fmla="*/ 0 w 4243"/>
                <a:gd name="T17" fmla="*/ 0 h 3415"/>
                <a:gd name="T18" fmla="*/ 0 w 4243"/>
                <a:gd name="T19" fmla="*/ 0 h 3415"/>
                <a:gd name="T20" fmla="*/ 0 w 4243"/>
                <a:gd name="T21" fmla="*/ 0 h 3415"/>
                <a:gd name="T22" fmla="*/ 0 w 4243"/>
                <a:gd name="T23" fmla="*/ 0 h 3415"/>
                <a:gd name="T24" fmla="*/ 0 w 4243"/>
                <a:gd name="T25" fmla="*/ 0 h 3415"/>
                <a:gd name="T26" fmla="*/ 0 w 4243"/>
                <a:gd name="T27" fmla="*/ 0 h 3415"/>
                <a:gd name="T28" fmla="*/ 0 w 4243"/>
                <a:gd name="T29" fmla="*/ 0 h 3415"/>
                <a:gd name="T30" fmla="*/ 0 w 4243"/>
                <a:gd name="T31" fmla="*/ 0 h 3415"/>
                <a:gd name="T32" fmla="*/ 0 w 4243"/>
                <a:gd name="T33" fmla="*/ 0 h 3415"/>
                <a:gd name="T34" fmla="*/ 0 w 4243"/>
                <a:gd name="T35" fmla="*/ 0 h 3415"/>
                <a:gd name="T36" fmla="*/ 0 w 4243"/>
                <a:gd name="T37" fmla="*/ 0 h 3415"/>
                <a:gd name="T38" fmla="*/ 0 w 4243"/>
                <a:gd name="T39" fmla="*/ 0 h 3415"/>
                <a:gd name="T40" fmla="*/ 0 w 4243"/>
                <a:gd name="T41" fmla="*/ 0 h 3415"/>
                <a:gd name="T42" fmla="*/ 0 w 4243"/>
                <a:gd name="T43" fmla="*/ 0 h 3415"/>
                <a:gd name="T44" fmla="*/ 0 w 4243"/>
                <a:gd name="T45" fmla="*/ 0 h 3415"/>
                <a:gd name="T46" fmla="*/ 0 w 4243"/>
                <a:gd name="T47" fmla="*/ 0 h 3415"/>
                <a:gd name="T48" fmla="*/ 0 w 4243"/>
                <a:gd name="T49" fmla="*/ 0 h 3415"/>
                <a:gd name="T50" fmla="*/ 0 w 4243"/>
                <a:gd name="T51" fmla="*/ 0 h 3415"/>
                <a:gd name="T52" fmla="*/ 0 w 4243"/>
                <a:gd name="T53" fmla="*/ 0 h 3415"/>
                <a:gd name="T54" fmla="*/ 0 w 4243"/>
                <a:gd name="T55" fmla="*/ 0 h 3415"/>
                <a:gd name="T56" fmla="*/ 0 w 4243"/>
                <a:gd name="T57" fmla="*/ 0 h 3415"/>
                <a:gd name="T58" fmla="*/ 0 w 4243"/>
                <a:gd name="T59" fmla="*/ 0 h 3415"/>
                <a:gd name="T60" fmla="*/ 0 w 4243"/>
                <a:gd name="T61" fmla="*/ 0 h 3415"/>
                <a:gd name="T62" fmla="*/ 0 w 4243"/>
                <a:gd name="T63" fmla="*/ 0 h 3415"/>
                <a:gd name="T64" fmla="*/ 0 w 4243"/>
                <a:gd name="T65" fmla="*/ 0 h 3415"/>
                <a:gd name="T66" fmla="*/ 0 w 4243"/>
                <a:gd name="T67" fmla="*/ 0 h 3415"/>
                <a:gd name="T68" fmla="*/ 0 w 4243"/>
                <a:gd name="T69" fmla="*/ 0 h 3415"/>
                <a:gd name="T70" fmla="*/ 0 w 4243"/>
                <a:gd name="T71" fmla="*/ 0 h 3415"/>
                <a:gd name="T72" fmla="*/ 0 w 4243"/>
                <a:gd name="T73" fmla="*/ 0 h 3415"/>
                <a:gd name="T74" fmla="*/ 0 w 4243"/>
                <a:gd name="T75" fmla="*/ 0 h 3415"/>
                <a:gd name="T76" fmla="*/ 0 w 4243"/>
                <a:gd name="T77" fmla="*/ 0 h 3415"/>
                <a:gd name="T78" fmla="*/ 0 w 4243"/>
                <a:gd name="T79" fmla="*/ 0 h 3415"/>
                <a:gd name="T80" fmla="*/ 0 w 4243"/>
                <a:gd name="T81" fmla="*/ 0 h 3415"/>
                <a:gd name="T82" fmla="*/ 0 w 4243"/>
                <a:gd name="T83" fmla="*/ 0 h 3415"/>
                <a:gd name="T84" fmla="*/ 0 w 4243"/>
                <a:gd name="T85" fmla="*/ 0 h 3415"/>
                <a:gd name="T86" fmla="*/ 0 w 4243"/>
                <a:gd name="T87" fmla="*/ 0 h 3415"/>
                <a:gd name="T88" fmla="*/ 0 w 4243"/>
                <a:gd name="T89" fmla="*/ 0 h 3415"/>
                <a:gd name="T90" fmla="*/ 0 w 4243"/>
                <a:gd name="T91" fmla="*/ 0 h 3415"/>
                <a:gd name="T92" fmla="*/ 0 w 4243"/>
                <a:gd name="T93" fmla="*/ 0 h 3415"/>
                <a:gd name="T94" fmla="*/ 0 w 4243"/>
                <a:gd name="T95" fmla="*/ 0 h 3415"/>
                <a:gd name="T96" fmla="*/ 0 w 4243"/>
                <a:gd name="T97" fmla="*/ 0 h 3415"/>
                <a:gd name="T98" fmla="*/ 0 w 4243"/>
                <a:gd name="T99" fmla="*/ 0 h 3415"/>
                <a:gd name="T100" fmla="*/ 0 w 4243"/>
                <a:gd name="T101" fmla="*/ 0 h 3415"/>
                <a:gd name="T102" fmla="*/ 0 w 4243"/>
                <a:gd name="T103" fmla="*/ 0 h 3415"/>
                <a:gd name="T104" fmla="*/ 0 w 4243"/>
                <a:gd name="T105" fmla="*/ 0 h 3415"/>
                <a:gd name="T106" fmla="*/ 0 w 4243"/>
                <a:gd name="T107" fmla="*/ 0 h 3415"/>
                <a:gd name="T108" fmla="*/ 0 w 4243"/>
                <a:gd name="T109" fmla="*/ 0 h 3415"/>
                <a:gd name="T110" fmla="*/ 0 w 4243"/>
                <a:gd name="T111" fmla="*/ 0 h 3415"/>
                <a:gd name="T112" fmla="*/ 0 w 4243"/>
                <a:gd name="T113" fmla="*/ 0 h 3415"/>
                <a:gd name="T114" fmla="*/ 0 w 4243"/>
                <a:gd name="T115" fmla="*/ 0 h 3415"/>
                <a:gd name="T116" fmla="*/ 0 w 4243"/>
                <a:gd name="T117" fmla="*/ 0 h 3415"/>
                <a:gd name="T118" fmla="*/ 0 w 4243"/>
                <a:gd name="T119" fmla="*/ 0 h 3415"/>
                <a:gd name="T120" fmla="*/ 0 w 4243"/>
                <a:gd name="T121" fmla="*/ 0 h 3415"/>
                <a:gd name="T122" fmla="*/ 0 w 4243"/>
                <a:gd name="T123" fmla="*/ 0 h 3415"/>
                <a:gd name="T124" fmla="*/ 0 w 4243"/>
                <a:gd name="T125" fmla="*/ 0 h 341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4243"/>
                <a:gd name="T190" fmla="*/ 0 h 3415"/>
                <a:gd name="T191" fmla="*/ 4243 w 4243"/>
                <a:gd name="T192" fmla="*/ 3415 h 3415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4243" h="3415">
                  <a:moveTo>
                    <a:pt x="3921" y="0"/>
                  </a:moveTo>
                  <a:lnTo>
                    <a:pt x="3956" y="4"/>
                  </a:lnTo>
                  <a:lnTo>
                    <a:pt x="3988" y="13"/>
                  </a:lnTo>
                  <a:lnTo>
                    <a:pt x="4019" y="29"/>
                  </a:lnTo>
                  <a:lnTo>
                    <a:pt x="4048" y="54"/>
                  </a:lnTo>
                  <a:lnTo>
                    <a:pt x="4075" y="83"/>
                  </a:lnTo>
                  <a:lnTo>
                    <a:pt x="4101" y="121"/>
                  </a:lnTo>
                  <a:lnTo>
                    <a:pt x="4119" y="156"/>
                  </a:lnTo>
                  <a:lnTo>
                    <a:pt x="4131" y="190"/>
                  </a:lnTo>
                  <a:lnTo>
                    <a:pt x="4136" y="222"/>
                  </a:lnTo>
                  <a:lnTo>
                    <a:pt x="4133" y="252"/>
                  </a:lnTo>
                  <a:lnTo>
                    <a:pt x="4124" y="282"/>
                  </a:lnTo>
                  <a:lnTo>
                    <a:pt x="4108" y="309"/>
                  </a:lnTo>
                  <a:lnTo>
                    <a:pt x="4084" y="334"/>
                  </a:lnTo>
                  <a:lnTo>
                    <a:pt x="4055" y="359"/>
                  </a:lnTo>
                  <a:lnTo>
                    <a:pt x="4018" y="382"/>
                  </a:lnTo>
                  <a:lnTo>
                    <a:pt x="3974" y="403"/>
                  </a:lnTo>
                  <a:lnTo>
                    <a:pt x="3925" y="427"/>
                  </a:lnTo>
                  <a:lnTo>
                    <a:pt x="3873" y="455"/>
                  </a:lnTo>
                  <a:lnTo>
                    <a:pt x="3817" y="488"/>
                  </a:lnTo>
                  <a:lnTo>
                    <a:pt x="3757" y="525"/>
                  </a:lnTo>
                  <a:lnTo>
                    <a:pt x="3693" y="565"/>
                  </a:lnTo>
                  <a:lnTo>
                    <a:pt x="3616" y="618"/>
                  </a:lnTo>
                  <a:lnTo>
                    <a:pt x="3541" y="676"/>
                  </a:lnTo>
                  <a:lnTo>
                    <a:pt x="3470" y="737"/>
                  </a:lnTo>
                  <a:lnTo>
                    <a:pt x="3403" y="804"/>
                  </a:lnTo>
                  <a:lnTo>
                    <a:pt x="3340" y="875"/>
                  </a:lnTo>
                  <a:lnTo>
                    <a:pt x="3295" y="936"/>
                  </a:lnTo>
                  <a:lnTo>
                    <a:pt x="3251" y="1004"/>
                  </a:lnTo>
                  <a:lnTo>
                    <a:pt x="3208" y="1080"/>
                  </a:lnTo>
                  <a:lnTo>
                    <a:pt x="3164" y="1165"/>
                  </a:lnTo>
                  <a:lnTo>
                    <a:pt x="3121" y="1256"/>
                  </a:lnTo>
                  <a:lnTo>
                    <a:pt x="3089" y="1337"/>
                  </a:lnTo>
                  <a:lnTo>
                    <a:pt x="3062" y="1420"/>
                  </a:lnTo>
                  <a:lnTo>
                    <a:pt x="3041" y="1503"/>
                  </a:lnTo>
                  <a:lnTo>
                    <a:pt x="3027" y="1588"/>
                  </a:lnTo>
                  <a:lnTo>
                    <a:pt x="3018" y="1676"/>
                  </a:lnTo>
                  <a:lnTo>
                    <a:pt x="3016" y="1765"/>
                  </a:lnTo>
                  <a:lnTo>
                    <a:pt x="3084" y="1731"/>
                  </a:lnTo>
                  <a:lnTo>
                    <a:pt x="3150" y="1704"/>
                  </a:lnTo>
                  <a:lnTo>
                    <a:pt x="3214" y="1684"/>
                  </a:lnTo>
                  <a:lnTo>
                    <a:pt x="3278" y="1669"/>
                  </a:lnTo>
                  <a:lnTo>
                    <a:pt x="3340" y="1662"/>
                  </a:lnTo>
                  <a:lnTo>
                    <a:pt x="3401" y="1660"/>
                  </a:lnTo>
                  <a:lnTo>
                    <a:pt x="3460" y="1666"/>
                  </a:lnTo>
                  <a:lnTo>
                    <a:pt x="3541" y="1681"/>
                  </a:lnTo>
                  <a:lnTo>
                    <a:pt x="3622" y="1704"/>
                  </a:lnTo>
                  <a:lnTo>
                    <a:pt x="3703" y="1735"/>
                  </a:lnTo>
                  <a:lnTo>
                    <a:pt x="3783" y="1775"/>
                  </a:lnTo>
                  <a:lnTo>
                    <a:pt x="3862" y="1821"/>
                  </a:lnTo>
                  <a:lnTo>
                    <a:pt x="3922" y="1869"/>
                  </a:lnTo>
                  <a:lnTo>
                    <a:pt x="3979" y="1924"/>
                  </a:lnTo>
                  <a:lnTo>
                    <a:pt x="4033" y="1985"/>
                  </a:lnTo>
                  <a:lnTo>
                    <a:pt x="4083" y="2050"/>
                  </a:lnTo>
                  <a:lnTo>
                    <a:pt x="4130" y="2124"/>
                  </a:lnTo>
                  <a:lnTo>
                    <a:pt x="4164" y="2189"/>
                  </a:lnTo>
                  <a:lnTo>
                    <a:pt x="4193" y="2258"/>
                  </a:lnTo>
                  <a:lnTo>
                    <a:pt x="4215" y="2331"/>
                  </a:lnTo>
                  <a:lnTo>
                    <a:pt x="4230" y="2406"/>
                  </a:lnTo>
                  <a:lnTo>
                    <a:pt x="4240" y="2486"/>
                  </a:lnTo>
                  <a:lnTo>
                    <a:pt x="4243" y="2568"/>
                  </a:lnTo>
                  <a:lnTo>
                    <a:pt x="4239" y="2648"/>
                  </a:lnTo>
                  <a:lnTo>
                    <a:pt x="4230" y="2725"/>
                  </a:lnTo>
                  <a:lnTo>
                    <a:pt x="4213" y="2800"/>
                  </a:lnTo>
                  <a:lnTo>
                    <a:pt x="4190" y="2870"/>
                  </a:lnTo>
                  <a:lnTo>
                    <a:pt x="4160" y="2937"/>
                  </a:lnTo>
                  <a:lnTo>
                    <a:pt x="4124" y="3002"/>
                  </a:lnTo>
                  <a:lnTo>
                    <a:pt x="4081" y="3062"/>
                  </a:lnTo>
                  <a:lnTo>
                    <a:pt x="4032" y="3120"/>
                  </a:lnTo>
                  <a:lnTo>
                    <a:pt x="3975" y="3176"/>
                  </a:lnTo>
                  <a:lnTo>
                    <a:pt x="3907" y="3232"/>
                  </a:lnTo>
                  <a:lnTo>
                    <a:pt x="3836" y="3280"/>
                  </a:lnTo>
                  <a:lnTo>
                    <a:pt x="3764" y="3321"/>
                  </a:lnTo>
                  <a:lnTo>
                    <a:pt x="3689" y="3356"/>
                  </a:lnTo>
                  <a:lnTo>
                    <a:pt x="3612" y="3382"/>
                  </a:lnTo>
                  <a:lnTo>
                    <a:pt x="3533" y="3400"/>
                  </a:lnTo>
                  <a:lnTo>
                    <a:pt x="3452" y="3411"/>
                  </a:lnTo>
                  <a:lnTo>
                    <a:pt x="3369" y="3415"/>
                  </a:lnTo>
                  <a:lnTo>
                    <a:pt x="3289" y="3412"/>
                  </a:lnTo>
                  <a:lnTo>
                    <a:pt x="3211" y="3405"/>
                  </a:lnTo>
                  <a:lnTo>
                    <a:pt x="3137" y="3392"/>
                  </a:lnTo>
                  <a:lnTo>
                    <a:pt x="3066" y="3373"/>
                  </a:lnTo>
                  <a:lnTo>
                    <a:pt x="2999" y="3349"/>
                  </a:lnTo>
                  <a:lnTo>
                    <a:pt x="2935" y="3321"/>
                  </a:lnTo>
                  <a:lnTo>
                    <a:pt x="2874" y="3288"/>
                  </a:lnTo>
                  <a:lnTo>
                    <a:pt x="2816" y="3248"/>
                  </a:lnTo>
                  <a:lnTo>
                    <a:pt x="2761" y="3204"/>
                  </a:lnTo>
                  <a:lnTo>
                    <a:pt x="2703" y="3149"/>
                  </a:lnTo>
                  <a:lnTo>
                    <a:pt x="2650" y="3087"/>
                  </a:lnTo>
                  <a:lnTo>
                    <a:pt x="2601" y="3021"/>
                  </a:lnTo>
                  <a:lnTo>
                    <a:pt x="2556" y="2950"/>
                  </a:lnTo>
                  <a:lnTo>
                    <a:pt x="2516" y="2873"/>
                  </a:lnTo>
                  <a:lnTo>
                    <a:pt x="2480" y="2791"/>
                  </a:lnTo>
                  <a:lnTo>
                    <a:pt x="2449" y="2703"/>
                  </a:lnTo>
                  <a:lnTo>
                    <a:pt x="2422" y="2610"/>
                  </a:lnTo>
                  <a:lnTo>
                    <a:pt x="2408" y="2545"/>
                  </a:lnTo>
                  <a:lnTo>
                    <a:pt x="2398" y="2473"/>
                  </a:lnTo>
                  <a:lnTo>
                    <a:pt x="2390" y="2395"/>
                  </a:lnTo>
                  <a:lnTo>
                    <a:pt x="2386" y="2313"/>
                  </a:lnTo>
                  <a:lnTo>
                    <a:pt x="2386" y="2223"/>
                  </a:lnTo>
                  <a:lnTo>
                    <a:pt x="2389" y="2128"/>
                  </a:lnTo>
                  <a:lnTo>
                    <a:pt x="2394" y="2027"/>
                  </a:lnTo>
                  <a:lnTo>
                    <a:pt x="2403" y="1920"/>
                  </a:lnTo>
                  <a:lnTo>
                    <a:pt x="2416" y="1807"/>
                  </a:lnTo>
                  <a:lnTo>
                    <a:pt x="2434" y="1678"/>
                  </a:lnTo>
                  <a:lnTo>
                    <a:pt x="2458" y="1554"/>
                  </a:lnTo>
                  <a:lnTo>
                    <a:pt x="2488" y="1433"/>
                  </a:lnTo>
                  <a:lnTo>
                    <a:pt x="2523" y="1317"/>
                  </a:lnTo>
                  <a:lnTo>
                    <a:pt x="2564" y="1203"/>
                  </a:lnTo>
                  <a:lnTo>
                    <a:pt x="2610" y="1095"/>
                  </a:lnTo>
                  <a:lnTo>
                    <a:pt x="2662" y="990"/>
                  </a:lnTo>
                  <a:lnTo>
                    <a:pt x="2718" y="889"/>
                  </a:lnTo>
                  <a:lnTo>
                    <a:pt x="2789" y="788"/>
                  </a:lnTo>
                  <a:lnTo>
                    <a:pt x="2861" y="692"/>
                  </a:lnTo>
                  <a:lnTo>
                    <a:pt x="2937" y="603"/>
                  </a:lnTo>
                  <a:lnTo>
                    <a:pt x="3016" y="521"/>
                  </a:lnTo>
                  <a:lnTo>
                    <a:pt x="3098" y="444"/>
                  </a:lnTo>
                  <a:lnTo>
                    <a:pt x="3182" y="374"/>
                  </a:lnTo>
                  <a:lnTo>
                    <a:pt x="3269" y="311"/>
                  </a:lnTo>
                  <a:lnTo>
                    <a:pt x="3371" y="244"/>
                  </a:lnTo>
                  <a:lnTo>
                    <a:pt x="3472" y="184"/>
                  </a:lnTo>
                  <a:lnTo>
                    <a:pt x="3568" y="131"/>
                  </a:lnTo>
                  <a:lnTo>
                    <a:pt x="3663" y="85"/>
                  </a:lnTo>
                  <a:lnTo>
                    <a:pt x="3757" y="46"/>
                  </a:lnTo>
                  <a:lnTo>
                    <a:pt x="3848" y="15"/>
                  </a:lnTo>
                  <a:lnTo>
                    <a:pt x="3885" y="4"/>
                  </a:lnTo>
                  <a:lnTo>
                    <a:pt x="3921" y="0"/>
                  </a:lnTo>
                  <a:close/>
                  <a:moveTo>
                    <a:pt x="1536" y="0"/>
                  </a:moveTo>
                  <a:lnTo>
                    <a:pt x="1571" y="4"/>
                  </a:lnTo>
                  <a:lnTo>
                    <a:pt x="1603" y="13"/>
                  </a:lnTo>
                  <a:lnTo>
                    <a:pt x="1634" y="29"/>
                  </a:lnTo>
                  <a:lnTo>
                    <a:pt x="1664" y="54"/>
                  </a:lnTo>
                  <a:lnTo>
                    <a:pt x="1691" y="83"/>
                  </a:lnTo>
                  <a:lnTo>
                    <a:pt x="1716" y="121"/>
                  </a:lnTo>
                  <a:lnTo>
                    <a:pt x="1734" y="156"/>
                  </a:lnTo>
                  <a:lnTo>
                    <a:pt x="1746" y="190"/>
                  </a:lnTo>
                  <a:lnTo>
                    <a:pt x="1751" y="222"/>
                  </a:lnTo>
                  <a:lnTo>
                    <a:pt x="1749" y="252"/>
                  </a:lnTo>
                  <a:lnTo>
                    <a:pt x="1738" y="282"/>
                  </a:lnTo>
                  <a:lnTo>
                    <a:pt x="1723" y="309"/>
                  </a:lnTo>
                  <a:lnTo>
                    <a:pt x="1700" y="334"/>
                  </a:lnTo>
                  <a:lnTo>
                    <a:pt x="1669" y="359"/>
                  </a:lnTo>
                  <a:lnTo>
                    <a:pt x="1631" y="382"/>
                  </a:lnTo>
                  <a:lnTo>
                    <a:pt x="1588" y="403"/>
                  </a:lnTo>
                  <a:lnTo>
                    <a:pt x="1540" y="427"/>
                  </a:lnTo>
                  <a:lnTo>
                    <a:pt x="1487" y="455"/>
                  </a:lnTo>
                  <a:lnTo>
                    <a:pt x="1432" y="488"/>
                  </a:lnTo>
                  <a:lnTo>
                    <a:pt x="1371" y="525"/>
                  </a:lnTo>
                  <a:lnTo>
                    <a:pt x="1307" y="565"/>
                  </a:lnTo>
                  <a:lnTo>
                    <a:pt x="1230" y="618"/>
                  </a:lnTo>
                  <a:lnTo>
                    <a:pt x="1156" y="676"/>
                  </a:lnTo>
                  <a:lnTo>
                    <a:pt x="1085" y="737"/>
                  </a:lnTo>
                  <a:lnTo>
                    <a:pt x="1019" y="804"/>
                  </a:lnTo>
                  <a:lnTo>
                    <a:pt x="954" y="875"/>
                  </a:lnTo>
                  <a:lnTo>
                    <a:pt x="909" y="936"/>
                  </a:lnTo>
                  <a:lnTo>
                    <a:pt x="865" y="1004"/>
                  </a:lnTo>
                  <a:lnTo>
                    <a:pt x="822" y="1080"/>
                  </a:lnTo>
                  <a:lnTo>
                    <a:pt x="778" y="1165"/>
                  </a:lnTo>
                  <a:lnTo>
                    <a:pt x="735" y="1256"/>
                  </a:lnTo>
                  <a:lnTo>
                    <a:pt x="703" y="1337"/>
                  </a:lnTo>
                  <a:lnTo>
                    <a:pt x="677" y="1420"/>
                  </a:lnTo>
                  <a:lnTo>
                    <a:pt x="657" y="1503"/>
                  </a:lnTo>
                  <a:lnTo>
                    <a:pt x="641" y="1588"/>
                  </a:lnTo>
                  <a:lnTo>
                    <a:pt x="632" y="1676"/>
                  </a:lnTo>
                  <a:lnTo>
                    <a:pt x="630" y="1765"/>
                  </a:lnTo>
                  <a:lnTo>
                    <a:pt x="698" y="1731"/>
                  </a:lnTo>
                  <a:lnTo>
                    <a:pt x="764" y="1704"/>
                  </a:lnTo>
                  <a:lnTo>
                    <a:pt x="828" y="1684"/>
                  </a:lnTo>
                  <a:lnTo>
                    <a:pt x="892" y="1669"/>
                  </a:lnTo>
                  <a:lnTo>
                    <a:pt x="954" y="1662"/>
                  </a:lnTo>
                  <a:lnTo>
                    <a:pt x="1015" y="1660"/>
                  </a:lnTo>
                  <a:lnTo>
                    <a:pt x="1074" y="1666"/>
                  </a:lnTo>
                  <a:lnTo>
                    <a:pt x="1155" y="1681"/>
                  </a:lnTo>
                  <a:lnTo>
                    <a:pt x="1236" y="1704"/>
                  </a:lnTo>
                  <a:lnTo>
                    <a:pt x="1317" y="1735"/>
                  </a:lnTo>
                  <a:lnTo>
                    <a:pt x="1397" y="1775"/>
                  </a:lnTo>
                  <a:lnTo>
                    <a:pt x="1477" y="1821"/>
                  </a:lnTo>
                  <a:lnTo>
                    <a:pt x="1537" y="1869"/>
                  </a:lnTo>
                  <a:lnTo>
                    <a:pt x="1594" y="1924"/>
                  </a:lnTo>
                  <a:lnTo>
                    <a:pt x="1648" y="1985"/>
                  </a:lnTo>
                  <a:lnTo>
                    <a:pt x="1698" y="2050"/>
                  </a:lnTo>
                  <a:lnTo>
                    <a:pt x="1745" y="2124"/>
                  </a:lnTo>
                  <a:lnTo>
                    <a:pt x="1780" y="2189"/>
                  </a:lnTo>
                  <a:lnTo>
                    <a:pt x="1808" y="2258"/>
                  </a:lnTo>
                  <a:lnTo>
                    <a:pt x="1830" y="2331"/>
                  </a:lnTo>
                  <a:lnTo>
                    <a:pt x="1845" y="2406"/>
                  </a:lnTo>
                  <a:lnTo>
                    <a:pt x="1856" y="2486"/>
                  </a:lnTo>
                  <a:lnTo>
                    <a:pt x="1858" y="2568"/>
                  </a:lnTo>
                  <a:lnTo>
                    <a:pt x="1854" y="2648"/>
                  </a:lnTo>
                  <a:lnTo>
                    <a:pt x="1845" y="2725"/>
                  </a:lnTo>
                  <a:lnTo>
                    <a:pt x="1828" y="2800"/>
                  </a:lnTo>
                  <a:lnTo>
                    <a:pt x="1805" y="2870"/>
                  </a:lnTo>
                  <a:lnTo>
                    <a:pt x="1776" y="2937"/>
                  </a:lnTo>
                  <a:lnTo>
                    <a:pt x="1738" y="3002"/>
                  </a:lnTo>
                  <a:lnTo>
                    <a:pt x="1696" y="3062"/>
                  </a:lnTo>
                  <a:lnTo>
                    <a:pt x="1646" y="3120"/>
                  </a:lnTo>
                  <a:lnTo>
                    <a:pt x="1590" y="3176"/>
                  </a:lnTo>
                  <a:lnTo>
                    <a:pt x="1522" y="3232"/>
                  </a:lnTo>
                  <a:lnTo>
                    <a:pt x="1451" y="3280"/>
                  </a:lnTo>
                  <a:lnTo>
                    <a:pt x="1379" y="3321"/>
                  </a:lnTo>
                  <a:lnTo>
                    <a:pt x="1304" y="3356"/>
                  </a:lnTo>
                  <a:lnTo>
                    <a:pt x="1227" y="3382"/>
                  </a:lnTo>
                  <a:lnTo>
                    <a:pt x="1147" y="3400"/>
                  </a:lnTo>
                  <a:lnTo>
                    <a:pt x="1066" y="3411"/>
                  </a:lnTo>
                  <a:lnTo>
                    <a:pt x="982" y="3415"/>
                  </a:lnTo>
                  <a:lnTo>
                    <a:pt x="903" y="3412"/>
                  </a:lnTo>
                  <a:lnTo>
                    <a:pt x="825" y="3405"/>
                  </a:lnTo>
                  <a:lnTo>
                    <a:pt x="752" y="3392"/>
                  </a:lnTo>
                  <a:lnTo>
                    <a:pt x="681" y="3373"/>
                  </a:lnTo>
                  <a:lnTo>
                    <a:pt x="614" y="3349"/>
                  </a:lnTo>
                  <a:lnTo>
                    <a:pt x="550" y="3321"/>
                  </a:lnTo>
                  <a:lnTo>
                    <a:pt x="489" y="3288"/>
                  </a:lnTo>
                  <a:lnTo>
                    <a:pt x="431" y="3248"/>
                  </a:lnTo>
                  <a:lnTo>
                    <a:pt x="376" y="3204"/>
                  </a:lnTo>
                  <a:lnTo>
                    <a:pt x="318" y="3149"/>
                  </a:lnTo>
                  <a:lnTo>
                    <a:pt x="265" y="3087"/>
                  </a:lnTo>
                  <a:lnTo>
                    <a:pt x="216" y="3021"/>
                  </a:lnTo>
                  <a:lnTo>
                    <a:pt x="171" y="2950"/>
                  </a:lnTo>
                  <a:lnTo>
                    <a:pt x="131" y="2873"/>
                  </a:lnTo>
                  <a:lnTo>
                    <a:pt x="95" y="2791"/>
                  </a:lnTo>
                  <a:lnTo>
                    <a:pt x="64" y="2703"/>
                  </a:lnTo>
                  <a:lnTo>
                    <a:pt x="37" y="2610"/>
                  </a:lnTo>
                  <a:lnTo>
                    <a:pt x="23" y="2545"/>
                  </a:lnTo>
                  <a:lnTo>
                    <a:pt x="13" y="2473"/>
                  </a:lnTo>
                  <a:lnTo>
                    <a:pt x="5" y="2395"/>
                  </a:lnTo>
                  <a:lnTo>
                    <a:pt x="1" y="2313"/>
                  </a:lnTo>
                  <a:lnTo>
                    <a:pt x="0" y="2223"/>
                  </a:lnTo>
                  <a:lnTo>
                    <a:pt x="3" y="2128"/>
                  </a:lnTo>
                  <a:lnTo>
                    <a:pt x="9" y="2027"/>
                  </a:lnTo>
                  <a:lnTo>
                    <a:pt x="18" y="1920"/>
                  </a:lnTo>
                  <a:lnTo>
                    <a:pt x="30" y="1807"/>
                  </a:lnTo>
                  <a:lnTo>
                    <a:pt x="49" y="1678"/>
                  </a:lnTo>
                  <a:lnTo>
                    <a:pt x="72" y="1554"/>
                  </a:lnTo>
                  <a:lnTo>
                    <a:pt x="102" y="1433"/>
                  </a:lnTo>
                  <a:lnTo>
                    <a:pt x="138" y="1317"/>
                  </a:lnTo>
                  <a:lnTo>
                    <a:pt x="179" y="1203"/>
                  </a:lnTo>
                  <a:lnTo>
                    <a:pt x="224" y="1095"/>
                  </a:lnTo>
                  <a:lnTo>
                    <a:pt x="277" y="990"/>
                  </a:lnTo>
                  <a:lnTo>
                    <a:pt x="334" y="889"/>
                  </a:lnTo>
                  <a:lnTo>
                    <a:pt x="403" y="788"/>
                  </a:lnTo>
                  <a:lnTo>
                    <a:pt x="476" y="692"/>
                  </a:lnTo>
                  <a:lnTo>
                    <a:pt x="552" y="603"/>
                  </a:lnTo>
                  <a:lnTo>
                    <a:pt x="631" y="521"/>
                  </a:lnTo>
                  <a:lnTo>
                    <a:pt x="712" y="444"/>
                  </a:lnTo>
                  <a:lnTo>
                    <a:pt x="797" y="374"/>
                  </a:lnTo>
                  <a:lnTo>
                    <a:pt x="885" y="311"/>
                  </a:lnTo>
                  <a:lnTo>
                    <a:pt x="986" y="244"/>
                  </a:lnTo>
                  <a:lnTo>
                    <a:pt x="1087" y="184"/>
                  </a:lnTo>
                  <a:lnTo>
                    <a:pt x="1183" y="131"/>
                  </a:lnTo>
                  <a:lnTo>
                    <a:pt x="1279" y="85"/>
                  </a:lnTo>
                  <a:lnTo>
                    <a:pt x="1373" y="46"/>
                  </a:lnTo>
                  <a:lnTo>
                    <a:pt x="1463" y="15"/>
                  </a:lnTo>
                  <a:lnTo>
                    <a:pt x="1500" y="4"/>
                  </a:lnTo>
                  <a:lnTo>
                    <a:pt x="1536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lIns="162000" rIns="0" anchor="ctr"/>
            <a:lstStyle/>
            <a:p>
              <a:pPr marL="0" marR="0" lvl="0" indent="0" algn="l" defTabSz="9955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고딕 B" pitchFamily="18" charset="-127"/>
                <a:ea typeface="Rix고딕 B" pitchFamily="18" charset="-127"/>
                <a:cs typeface="+mn-cs"/>
              </a:endParaRPr>
            </a:p>
          </p:txBody>
        </p:sp>
      </p:grpSp>
      <p:sp>
        <p:nvSpPr>
          <p:cNvPr id="118" name="Rectangle 128"/>
          <p:cNvSpPr>
            <a:spLocks noChangeArrowheads="1"/>
          </p:cNvSpPr>
          <p:nvPr/>
        </p:nvSpPr>
        <p:spPr bwMode="auto">
          <a:xfrm>
            <a:off x="367562" y="1499478"/>
            <a:ext cx="6826140" cy="99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0" marR="0" lvl="0" indent="0" algn="just" defTabSz="99556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327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4.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기타지원사항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0" marR="0" lvl="0" indent="0" algn="just" defTabSz="99556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327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4.1 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기밀보안대책</a:t>
            </a:r>
            <a:endParaRPr kumimoji="0" lang="en-US" altLang="ko-KR" sz="15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R="0" indent="0" algn="just" fontAlgn="base" latinLnBrk="0">
              <a:lnSpc>
                <a:spcPct val="120000"/>
              </a:lnSpc>
              <a:spcBef>
                <a:spcPts val="0"/>
              </a:spcBef>
              <a:spcAft>
                <a:spcPts val="653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본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사업의 기밀보안을 위하여 사업착수부터 </a:t>
            </a:r>
            <a:r>
              <a:rPr lang="ko-KR" altLang="en-US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사업완료 후에도 물리적</a:t>
            </a:r>
            <a:r>
              <a:rPr lang="en-US" altLang="ko-KR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, </a:t>
            </a:r>
            <a:r>
              <a:rPr lang="ko-KR" altLang="en-US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관리적</a:t>
            </a:r>
            <a:r>
              <a:rPr lang="en-US" altLang="ko-KR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, </a:t>
            </a:r>
            <a:r>
              <a:rPr lang="ko-KR" altLang="en-US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기술적 보안대책을 수립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하고 자체적인 이행점검체계를 수립함으로써 정보자산을 철저하게 관리하여 유출되지 않도록 보호합니다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.</a:t>
            </a:r>
          </a:p>
        </p:txBody>
      </p:sp>
      <p:grpSp>
        <p:nvGrpSpPr>
          <p:cNvPr id="17" name="그룹 120"/>
          <p:cNvGrpSpPr/>
          <p:nvPr/>
        </p:nvGrpSpPr>
        <p:grpSpPr>
          <a:xfrm>
            <a:off x="354096" y="2737712"/>
            <a:ext cx="6854424" cy="304732"/>
            <a:chOff x="351375" y="3691740"/>
            <a:chExt cx="6274068" cy="284889"/>
          </a:xfrm>
        </p:grpSpPr>
        <p:pic>
          <p:nvPicPr>
            <p:cNvPr id="130" name="Picture 2" descr="D:\Users\mostvisual\Desktop\Group 1.png"/>
            <p:cNvPicPr>
              <a:picLocks noChangeAspect="1" noChangeArrowheads="1"/>
            </p:cNvPicPr>
            <p:nvPr/>
          </p:nvPicPr>
          <p:blipFill>
            <a:blip r:embed="rId2" cstate="print"/>
            <a:stretch>
              <a:fillRect/>
            </a:stretch>
          </p:blipFill>
          <p:spPr bwMode="auto">
            <a:xfrm>
              <a:off x="351375" y="3692860"/>
              <a:ext cx="6274068" cy="2837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" name="TextBox 130"/>
            <p:cNvSpPr txBox="1"/>
            <p:nvPr/>
          </p:nvSpPr>
          <p:spPr>
            <a:xfrm>
              <a:off x="571417" y="3691740"/>
              <a:ext cx="1037660" cy="27334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marL="0" marR="0" lvl="0" indent="0" algn="l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3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  <a:cs typeface="+mn-cs"/>
                </a:rPr>
                <a:t>보안관리 개요</a:t>
              </a:r>
            </a:p>
          </p:txBody>
        </p:sp>
      </p:grpSp>
      <p:sp>
        <p:nvSpPr>
          <p:cNvPr id="134" name="Rectangle 128"/>
          <p:cNvSpPr>
            <a:spLocks noChangeArrowheads="1"/>
          </p:cNvSpPr>
          <p:nvPr/>
        </p:nvSpPr>
        <p:spPr bwMode="auto">
          <a:xfrm>
            <a:off x="2570967" y="1051311"/>
            <a:ext cx="4622734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96791" marR="0" lvl="0" indent="-96791" algn="r" defTabSz="99556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327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4.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기타지원사항  ▶ 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4.1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기밀보안대책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모던고딕 M" panose="02020603020101020101" pitchFamily="18" charset="-127"/>
              <a:ea typeface="Rix모던고딕 M" panose="02020603020101020101" pitchFamily="18" charset="-127"/>
              <a:cs typeface="+mn-cs"/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2040776" y="7700906"/>
            <a:ext cx="3273076" cy="107917"/>
            <a:chOff x="1941785" y="7715615"/>
            <a:chExt cx="3273076" cy="107917"/>
          </a:xfrm>
        </p:grpSpPr>
        <p:grpSp>
          <p:nvGrpSpPr>
            <p:cNvPr id="62" name="그룹 183"/>
            <p:cNvGrpSpPr/>
            <p:nvPr/>
          </p:nvGrpSpPr>
          <p:grpSpPr>
            <a:xfrm>
              <a:off x="1941785" y="7715615"/>
              <a:ext cx="434628" cy="107917"/>
              <a:chOff x="2484425" y="3300153"/>
              <a:chExt cx="448188" cy="111276"/>
            </a:xfrm>
          </p:grpSpPr>
          <p:sp>
            <p:nvSpPr>
              <p:cNvPr id="74" name="Oval 221"/>
              <p:cNvSpPr>
                <a:spLocks noChangeArrowheads="1"/>
              </p:cNvSpPr>
              <p:nvPr/>
            </p:nvSpPr>
            <p:spPr bwMode="auto">
              <a:xfrm>
                <a:off x="2893014" y="3300153"/>
                <a:ext cx="39599" cy="38251"/>
              </a:xfrm>
              <a:prstGeom prst="ellipse">
                <a:avLst/>
              </a:prstGeom>
              <a:solidFill>
                <a:srgbClr val="33ACD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lIns="36000" tIns="0" rIns="36000" bIns="0" anchor="ctr"/>
              <a:lstStyle/>
              <a:p>
                <a:pPr marL="0" marR="0" lvl="0" indent="0" algn="ctr" defTabSz="914217" rtl="0" eaLnBrk="1" fontAlgn="auto" latinLnBrk="0" hangingPunct="1">
                  <a:lnSpc>
                    <a:spcPct val="10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3869B0"/>
                  </a:buClr>
                  <a:buSzTx/>
                  <a:buFont typeface="Rix모던고딕 L" pitchFamily="18" charset="-127"/>
                  <a:buChar char="-"/>
                  <a:tabLst/>
                  <a:defRPr/>
                </a:pPr>
                <a:endPara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ix고딕 B" panose="02020603020101020101" pitchFamily="18" charset="-127"/>
                  <a:ea typeface="Rix고딕 B" panose="02020603020101020101" pitchFamily="18" charset="-127"/>
                  <a:cs typeface="+mn-cs"/>
                </a:endParaRPr>
              </a:p>
            </p:txBody>
          </p:sp>
          <p:sp>
            <p:nvSpPr>
              <p:cNvPr id="75" name="Oval 222"/>
              <p:cNvSpPr>
                <a:spLocks noChangeArrowheads="1"/>
              </p:cNvSpPr>
              <p:nvPr/>
            </p:nvSpPr>
            <p:spPr bwMode="auto">
              <a:xfrm>
                <a:off x="2893014" y="3373178"/>
                <a:ext cx="39599" cy="38251"/>
              </a:xfrm>
              <a:prstGeom prst="ellipse">
                <a:avLst/>
              </a:prstGeom>
              <a:solidFill>
                <a:srgbClr val="33ACD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lIns="36000" tIns="0" rIns="36000" bIns="0" anchor="ctr"/>
              <a:lstStyle/>
              <a:p>
                <a:pPr marL="0" marR="0" lvl="0" indent="0" algn="ctr" defTabSz="914217" rtl="0" eaLnBrk="1" fontAlgn="auto" latinLnBrk="0" hangingPunct="1">
                  <a:lnSpc>
                    <a:spcPct val="10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3869B0"/>
                  </a:buClr>
                  <a:buSzTx/>
                  <a:buFont typeface="Rix모던고딕 L" pitchFamily="18" charset="-127"/>
                  <a:buChar char="-"/>
                  <a:tabLst/>
                  <a:defRPr/>
                </a:pPr>
                <a:endPara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ix고딕 B" panose="02020603020101020101" pitchFamily="18" charset="-127"/>
                  <a:ea typeface="Rix고딕 B" panose="02020603020101020101" pitchFamily="18" charset="-127"/>
                  <a:cs typeface="+mn-cs"/>
                </a:endParaRPr>
              </a:p>
            </p:txBody>
          </p:sp>
          <p:sp>
            <p:nvSpPr>
              <p:cNvPr id="76" name="Oval 223"/>
              <p:cNvSpPr>
                <a:spLocks noChangeArrowheads="1"/>
              </p:cNvSpPr>
              <p:nvPr/>
            </p:nvSpPr>
            <p:spPr bwMode="auto">
              <a:xfrm>
                <a:off x="2788617" y="3300153"/>
                <a:ext cx="41399" cy="38251"/>
              </a:xfrm>
              <a:prstGeom prst="ellipse">
                <a:avLst/>
              </a:prstGeom>
              <a:solidFill>
                <a:srgbClr val="5CBCDA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lIns="36000" tIns="0" rIns="36000" bIns="0" anchor="ctr"/>
              <a:lstStyle/>
              <a:p>
                <a:pPr marL="0" marR="0" lvl="0" indent="0" algn="ctr" defTabSz="914217" rtl="0" eaLnBrk="1" fontAlgn="auto" latinLnBrk="0" hangingPunct="1">
                  <a:lnSpc>
                    <a:spcPct val="10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3869B0"/>
                  </a:buClr>
                  <a:buSzTx/>
                  <a:buFont typeface="Rix모던고딕 L" pitchFamily="18" charset="-127"/>
                  <a:buChar char="-"/>
                  <a:tabLst/>
                  <a:defRPr/>
                </a:pPr>
                <a:endPara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ix고딕 B" panose="02020603020101020101" pitchFamily="18" charset="-127"/>
                  <a:ea typeface="Rix고딕 B" panose="02020603020101020101" pitchFamily="18" charset="-127"/>
                  <a:cs typeface="+mn-cs"/>
                </a:endParaRPr>
              </a:p>
            </p:txBody>
          </p:sp>
          <p:sp>
            <p:nvSpPr>
              <p:cNvPr id="81" name="Oval 224"/>
              <p:cNvSpPr>
                <a:spLocks noChangeArrowheads="1"/>
              </p:cNvSpPr>
              <p:nvPr/>
            </p:nvSpPr>
            <p:spPr bwMode="auto">
              <a:xfrm>
                <a:off x="2788617" y="3373178"/>
                <a:ext cx="41399" cy="38251"/>
              </a:xfrm>
              <a:prstGeom prst="ellipse">
                <a:avLst/>
              </a:prstGeom>
              <a:solidFill>
                <a:srgbClr val="5CBCDA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lIns="36000" tIns="0" rIns="36000" bIns="0" anchor="ctr"/>
              <a:lstStyle/>
              <a:p>
                <a:pPr marL="0" marR="0" lvl="0" indent="0" algn="ctr" defTabSz="914217" rtl="0" eaLnBrk="1" fontAlgn="auto" latinLnBrk="0" hangingPunct="1">
                  <a:lnSpc>
                    <a:spcPct val="10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3869B0"/>
                  </a:buClr>
                  <a:buSzTx/>
                  <a:buFont typeface="Rix모던고딕 L" pitchFamily="18" charset="-127"/>
                  <a:buChar char="-"/>
                  <a:tabLst/>
                  <a:defRPr/>
                </a:pPr>
                <a:endPara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ix고딕 B" panose="02020603020101020101" pitchFamily="18" charset="-127"/>
                  <a:ea typeface="Rix고딕 B" panose="02020603020101020101" pitchFamily="18" charset="-127"/>
                  <a:cs typeface="+mn-cs"/>
                </a:endParaRPr>
              </a:p>
            </p:txBody>
          </p:sp>
          <p:sp>
            <p:nvSpPr>
              <p:cNvPr id="82" name="Oval 225"/>
              <p:cNvSpPr>
                <a:spLocks noChangeArrowheads="1"/>
              </p:cNvSpPr>
              <p:nvPr/>
            </p:nvSpPr>
            <p:spPr bwMode="auto">
              <a:xfrm>
                <a:off x="2687820" y="3300153"/>
                <a:ext cx="39599" cy="38251"/>
              </a:xfrm>
              <a:prstGeom prst="ellipse">
                <a:avLst/>
              </a:prstGeom>
              <a:solidFill>
                <a:srgbClr val="ADDEED"/>
              </a:solidFill>
              <a:ln w="9525" algn="ctr">
                <a:noFill/>
                <a:round/>
                <a:headEnd/>
                <a:tailEnd/>
              </a:ln>
            </p:spPr>
            <p:txBody>
              <a:bodyPr lIns="36000" tIns="0" rIns="36000" bIns="0" anchor="ctr"/>
              <a:lstStyle/>
              <a:p>
                <a:pPr marL="0" marR="0" lvl="0" indent="0" algn="ctr" defTabSz="914217" rtl="0" eaLnBrk="1" fontAlgn="auto" latinLnBrk="0" hangingPunct="1">
                  <a:lnSpc>
                    <a:spcPct val="10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3869B0"/>
                  </a:buClr>
                  <a:buSzTx/>
                  <a:buFont typeface="Rix모던고딕 L" pitchFamily="18" charset="-127"/>
                  <a:buChar char="-"/>
                  <a:tabLst/>
                  <a:defRPr/>
                </a:pPr>
                <a:endPara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ix고딕 B" panose="02020603020101020101" pitchFamily="18" charset="-127"/>
                  <a:ea typeface="Rix고딕 B" panose="02020603020101020101" pitchFamily="18" charset="-127"/>
                  <a:cs typeface="+mn-cs"/>
                </a:endParaRPr>
              </a:p>
            </p:txBody>
          </p:sp>
          <p:sp>
            <p:nvSpPr>
              <p:cNvPr id="83" name="Oval 226"/>
              <p:cNvSpPr>
                <a:spLocks noChangeArrowheads="1"/>
              </p:cNvSpPr>
              <p:nvPr/>
            </p:nvSpPr>
            <p:spPr bwMode="auto">
              <a:xfrm>
                <a:off x="2687820" y="3373178"/>
                <a:ext cx="39599" cy="38251"/>
              </a:xfrm>
              <a:prstGeom prst="ellipse">
                <a:avLst/>
              </a:prstGeom>
              <a:solidFill>
                <a:srgbClr val="ADDEED"/>
              </a:solidFill>
              <a:ln w="9525" algn="ctr">
                <a:noFill/>
                <a:round/>
                <a:headEnd/>
                <a:tailEnd/>
              </a:ln>
            </p:spPr>
            <p:txBody>
              <a:bodyPr lIns="36000" tIns="0" rIns="36000" bIns="0" anchor="ctr"/>
              <a:lstStyle/>
              <a:p>
                <a:pPr marL="0" marR="0" lvl="0" indent="0" algn="ctr" defTabSz="914217" rtl="0" eaLnBrk="1" fontAlgn="auto" latinLnBrk="0" hangingPunct="1">
                  <a:lnSpc>
                    <a:spcPct val="10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3869B0"/>
                  </a:buClr>
                  <a:buSzTx/>
                  <a:buFont typeface="Rix모던고딕 L" pitchFamily="18" charset="-127"/>
                  <a:buChar char="-"/>
                  <a:tabLst/>
                  <a:defRPr/>
                </a:pPr>
                <a:endPara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ix고딕 B" panose="02020603020101020101" pitchFamily="18" charset="-127"/>
                  <a:ea typeface="Rix고딕 B" panose="02020603020101020101" pitchFamily="18" charset="-127"/>
                  <a:cs typeface="+mn-cs"/>
                </a:endParaRPr>
              </a:p>
            </p:txBody>
          </p:sp>
          <p:sp>
            <p:nvSpPr>
              <p:cNvPr id="84" name="Oval 227"/>
              <p:cNvSpPr>
                <a:spLocks noChangeArrowheads="1"/>
              </p:cNvSpPr>
              <p:nvPr/>
            </p:nvSpPr>
            <p:spPr bwMode="auto">
              <a:xfrm>
                <a:off x="2585222" y="3300153"/>
                <a:ext cx="39599" cy="38251"/>
              </a:xfrm>
              <a:prstGeom prst="ellipse">
                <a:avLst/>
              </a:prstGeom>
              <a:solidFill>
                <a:srgbClr val="DCECF8"/>
              </a:solidFill>
              <a:ln w="9525" algn="ctr">
                <a:noFill/>
                <a:round/>
                <a:headEnd/>
                <a:tailEnd/>
              </a:ln>
            </p:spPr>
            <p:txBody>
              <a:bodyPr lIns="36000" tIns="0" rIns="36000" bIns="0" anchor="ctr"/>
              <a:lstStyle/>
              <a:p>
                <a:pPr marL="0" marR="0" lvl="0" indent="0" algn="ctr" defTabSz="914217" rtl="0" eaLnBrk="1" fontAlgn="auto" latinLnBrk="0" hangingPunct="1">
                  <a:lnSpc>
                    <a:spcPct val="10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3869B0"/>
                  </a:buClr>
                  <a:buSzTx/>
                  <a:buFont typeface="Rix모던고딕 L" pitchFamily="18" charset="-127"/>
                  <a:buChar char="-"/>
                  <a:tabLst/>
                  <a:defRPr/>
                </a:pPr>
                <a:endPara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ix고딕 B" panose="02020603020101020101" pitchFamily="18" charset="-127"/>
                  <a:ea typeface="Rix고딕 B" panose="02020603020101020101" pitchFamily="18" charset="-127"/>
                  <a:cs typeface="+mn-cs"/>
                </a:endParaRPr>
              </a:p>
            </p:txBody>
          </p:sp>
          <p:sp>
            <p:nvSpPr>
              <p:cNvPr id="85" name="Oval 228"/>
              <p:cNvSpPr>
                <a:spLocks noChangeArrowheads="1"/>
              </p:cNvSpPr>
              <p:nvPr/>
            </p:nvSpPr>
            <p:spPr bwMode="auto">
              <a:xfrm>
                <a:off x="2585222" y="3373178"/>
                <a:ext cx="39599" cy="38251"/>
              </a:xfrm>
              <a:prstGeom prst="ellipse">
                <a:avLst/>
              </a:prstGeom>
              <a:solidFill>
                <a:srgbClr val="DCECF8"/>
              </a:solidFill>
              <a:ln w="9525" algn="ctr">
                <a:noFill/>
                <a:round/>
                <a:headEnd/>
                <a:tailEnd/>
              </a:ln>
            </p:spPr>
            <p:txBody>
              <a:bodyPr lIns="36000" tIns="0" rIns="36000" bIns="0" anchor="ctr"/>
              <a:lstStyle/>
              <a:p>
                <a:pPr marL="0" marR="0" lvl="0" indent="0" algn="ctr" defTabSz="914217" rtl="0" eaLnBrk="1" fontAlgn="auto" latinLnBrk="0" hangingPunct="1">
                  <a:lnSpc>
                    <a:spcPct val="10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3869B0"/>
                  </a:buClr>
                  <a:buSzTx/>
                  <a:buFont typeface="Rix모던고딕 L" pitchFamily="18" charset="-127"/>
                  <a:buChar char="-"/>
                  <a:tabLst/>
                  <a:defRPr/>
                </a:pPr>
                <a:endPara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ix고딕 B" panose="02020603020101020101" pitchFamily="18" charset="-127"/>
                  <a:ea typeface="Rix고딕 B" panose="02020603020101020101" pitchFamily="18" charset="-127"/>
                  <a:cs typeface="+mn-cs"/>
                </a:endParaRPr>
              </a:p>
            </p:txBody>
          </p:sp>
          <p:sp>
            <p:nvSpPr>
              <p:cNvPr id="86" name="Oval 229"/>
              <p:cNvSpPr>
                <a:spLocks noChangeArrowheads="1"/>
              </p:cNvSpPr>
              <p:nvPr/>
            </p:nvSpPr>
            <p:spPr bwMode="auto">
              <a:xfrm>
                <a:off x="2484425" y="3300153"/>
                <a:ext cx="39599" cy="38251"/>
              </a:xfrm>
              <a:prstGeom prst="ellipse">
                <a:avLst/>
              </a:prstGeom>
              <a:solidFill>
                <a:srgbClr val="E3F0F9"/>
              </a:solidFill>
              <a:ln w="9525" algn="ctr">
                <a:noFill/>
                <a:round/>
                <a:headEnd/>
                <a:tailEnd/>
              </a:ln>
            </p:spPr>
            <p:txBody>
              <a:bodyPr lIns="36000" tIns="0" rIns="36000" bIns="0" anchor="ctr"/>
              <a:lstStyle/>
              <a:p>
                <a:pPr marL="0" marR="0" lvl="0" indent="0" algn="ctr" defTabSz="914217" rtl="0" eaLnBrk="1" fontAlgn="auto" latinLnBrk="0" hangingPunct="1">
                  <a:lnSpc>
                    <a:spcPct val="10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3869B0"/>
                  </a:buClr>
                  <a:buSzTx/>
                  <a:buFont typeface="Rix모던고딕 L" pitchFamily="18" charset="-127"/>
                  <a:buChar char="-"/>
                  <a:tabLst/>
                  <a:defRPr/>
                </a:pPr>
                <a:endPara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ix고딕 B" panose="02020603020101020101" pitchFamily="18" charset="-127"/>
                  <a:ea typeface="Rix고딕 B" panose="02020603020101020101" pitchFamily="18" charset="-127"/>
                  <a:cs typeface="+mn-cs"/>
                </a:endParaRPr>
              </a:p>
            </p:txBody>
          </p:sp>
          <p:sp>
            <p:nvSpPr>
              <p:cNvPr id="87" name="Oval 230"/>
              <p:cNvSpPr>
                <a:spLocks noChangeArrowheads="1"/>
              </p:cNvSpPr>
              <p:nvPr/>
            </p:nvSpPr>
            <p:spPr bwMode="auto">
              <a:xfrm>
                <a:off x="2484425" y="3373178"/>
                <a:ext cx="39599" cy="38251"/>
              </a:xfrm>
              <a:prstGeom prst="ellipse">
                <a:avLst/>
              </a:prstGeom>
              <a:solidFill>
                <a:srgbClr val="E3F0F9"/>
              </a:solidFill>
              <a:ln w="9525" algn="ctr">
                <a:noFill/>
                <a:round/>
                <a:headEnd/>
                <a:tailEnd/>
              </a:ln>
            </p:spPr>
            <p:txBody>
              <a:bodyPr lIns="36000" tIns="0" rIns="36000" bIns="0" anchor="ctr"/>
              <a:lstStyle/>
              <a:p>
                <a:pPr marL="0" marR="0" lvl="0" indent="0" algn="ctr" defTabSz="914217" rtl="0" eaLnBrk="1" fontAlgn="auto" latinLnBrk="0" hangingPunct="1">
                  <a:lnSpc>
                    <a:spcPct val="10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3869B0"/>
                  </a:buClr>
                  <a:buSzTx/>
                  <a:buFont typeface="Rix모던고딕 L" pitchFamily="18" charset="-127"/>
                  <a:buChar char="-"/>
                  <a:tabLst/>
                  <a:defRPr/>
                </a:pPr>
                <a:endPara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ix고딕 B" panose="02020603020101020101" pitchFamily="18" charset="-127"/>
                  <a:ea typeface="Rix고딕 B" panose="02020603020101020101" pitchFamily="18" charset="-127"/>
                  <a:cs typeface="+mn-cs"/>
                </a:endParaRPr>
              </a:p>
            </p:txBody>
          </p:sp>
        </p:grpSp>
        <p:grpSp>
          <p:nvGrpSpPr>
            <p:cNvPr id="63" name="그룹 184"/>
            <p:cNvGrpSpPr/>
            <p:nvPr/>
          </p:nvGrpSpPr>
          <p:grpSpPr>
            <a:xfrm flipH="1">
              <a:off x="4780233" y="7715615"/>
              <a:ext cx="434628" cy="107917"/>
              <a:chOff x="2484425" y="3300153"/>
              <a:chExt cx="448188" cy="111276"/>
            </a:xfrm>
          </p:grpSpPr>
          <p:sp>
            <p:nvSpPr>
              <p:cNvPr id="64" name="Oval 221"/>
              <p:cNvSpPr>
                <a:spLocks noChangeArrowheads="1"/>
              </p:cNvSpPr>
              <p:nvPr/>
            </p:nvSpPr>
            <p:spPr bwMode="auto">
              <a:xfrm>
                <a:off x="2893014" y="3300153"/>
                <a:ext cx="39599" cy="38251"/>
              </a:xfrm>
              <a:prstGeom prst="ellipse">
                <a:avLst/>
              </a:prstGeom>
              <a:solidFill>
                <a:srgbClr val="33ACD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lIns="36000" tIns="0" rIns="36000" bIns="0" anchor="ctr"/>
              <a:lstStyle/>
              <a:p>
                <a:pPr marL="0" marR="0" lvl="0" indent="0" algn="ctr" defTabSz="914217" rtl="0" eaLnBrk="1" fontAlgn="auto" latinLnBrk="0" hangingPunct="1">
                  <a:lnSpc>
                    <a:spcPct val="10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3869B0"/>
                  </a:buClr>
                  <a:buSzTx/>
                  <a:buFont typeface="Rix모던고딕 L" pitchFamily="18" charset="-127"/>
                  <a:buChar char="-"/>
                  <a:tabLst/>
                  <a:defRPr/>
                </a:pPr>
                <a:endPara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ix고딕 B" panose="02020603020101020101" pitchFamily="18" charset="-127"/>
                  <a:ea typeface="Rix고딕 B" panose="02020603020101020101" pitchFamily="18" charset="-127"/>
                  <a:cs typeface="+mn-cs"/>
                </a:endParaRPr>
              </a:p>
            </p:txBody>
          </p:sp>
          <p:sp>
            <p:nvSpPr>
              <p:cNvPr id="65" name="Oval 222"/>
              <p:cNvSpPr>
                <a:spLocks noChangeArrowheads="1"/>
              </p:cNvSpPr>
              <p:nvPr/>
            </p:nvSpPr>
            <p:spPr bwMode="auto">
              <a:xfrm>
                <a:off x="2893014" y="3373178"/>
                <a:ext cx="39599" cy="38251"/>
              </a:xfrm>
              <a:prstGeom prst="ellipse">
                <a:avLst/>
              </a:prstGeom>
              <a:solidFill>
                <a:srgbClr val="33ACD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lIns="36000" tIns="0" rIns="36000" bIns="0" anchor="ctr"/>
              <a:lstStyle/>
              <a:p>
                <a:pPr marL="0" marR="0" lvl="0" indent="0" algn="ctr" defTabSz="914217" rtl="0" eaLnBrk="1" fontAlgn="auto" latinLnBrk="0" hangingPunct="1">
                  <a:lnSpc>
                    <a:spcPct val="10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3869B0"/>
                  </a:buClr>
                  <a:buSzTx/>
                  <a:buFont typeface="Rix모던고딕 L" pitchFamily="18" charset="-127"/>
                  <a:buChar char="-"/>
                  <a:tabLst/>
                  <a:defRPr/>
                </a:pPr>
                <a:endPara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ix고딕 B" panose="02020603020101020101" pitchFamily="18" charset="-127"/>
                  <a:ea typeface="Rix고딕 B" panose="02020603020101020101" pitchFamily="18" charset="-127"/>
                  <a:cs typeface="+mn-cs"/>
                </a:endParaRPr>
              </a:p>
            </p:txBody>
          </p:sp>
          <p:sp>
            <p:nvSpPr>
              <p:cNvPr id="66" name="Oval 223"/>
              <p:cNvSpPr>
                <a:spLocks noChangeArrowheads="1"/>
              </p:cNvSpPr>
              <p:nvPr/>
            </p:nvSpPr>
            <p:spPr bwMode="auto">
              <a:xfrm>
                <a:off x="2788617" y="3300153"/>
                <a:ext cx="41399" cy="38251"/>
              </a:xfrm>
              <a:prstGeom prst="ellipse">
                <a:avLst/>
              </a:prstGeom>
              <a:solidFill>
                <a:srgbClr val="5CBCDA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lIns="36000" tIns="0" rIns="36000" bIns="0" anchor="ctr"/>
              <a:lstStyle/>
              <a:p>
                <a:pPr marL="0" marR="0" lvl="0" indent="0" algn="ctr" defTabSz="914217" rtl="0" eaLnBrk="1" fontAlgn="auto" latinLnBrk="0" hangingPunct="1">
                  <a:lnSpc>
                    <a:spcPct val="10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3869B0"/>
                  </a:buClr>
                  <a:buSzTx/>
                  <a:buFont typeface="Rix모던고딕 L" pitchFamily="18" charset="-127"/>
                  <a:buChar char="-"/>
                  <a:tabLst/>
                  <a:defRPr/>
                </a:pPr>
                <a:endPara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ix고딕 B" panose="02020603020101020101" pitchFamily="18" charset="-127"/>
                  <a:ea typeface="Rix고딕 B" panose="02020603020101020101" pitchFamily="18" charset="-127"/>
                  <a:cs typeface="+mn-cs"/>
                </a:endParaRPr>
              </a:p>
            </p:txBody>
          </p:sp>
          <p:sp>
            <p:nvSpPr>
              <p:cNvPr id="67" name="Oval 224"/>
              <p:cNvSpPr>
                <a:spLocks noChangeArrowheads="1"/>
              </p:cNvSpPr>
              <p:nvPr/>
            </p:nvSpPr>
            <p:spPr bwMode="auto">
              <a:xfrm>
                <a:off x="2788617" y="3373178"/>
                <a:ext cx="41399" cy="38251"/>
              </a:xfrm>
              <a:prstGeom prst="ellipse">
                <a:avLst/>
              </a:prstGeom>
              <a:solidFill>
                <a:srgbClr val="5CBCDA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lIns="36000" tIns="0" rIns="36000" bIns="0" anchor="ctr"/>
              <a:lstStyle/>
              <a:p>
                <a:pPr marL="0" marR="0" lvl="0" indent="0" algn="ctr" defTabSz="914217" rtl="0" eaLnBrk="1" fontAlgn="auto" latinLnBrk="0" hangingPunct="1">
                  <a:lnSpc>
                    <a:spcPct val="10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3869B0"/>
                  </a:buClr>
                  <a:buSzTx/>
                  <a:buFont typeface="Rix모던고딕 L" pitchFamily="18" charset="-127"/>
                  <a:buChar char="-"/>
                  <a:tabLst/>
                  <a:defRPr/>
                </a:pPr>
                <a:endPara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ix고딕 B" panose="02020603020101020101" pitchFamily="18" charset="-127"/>
                  <a:ea typeface="Rix고딕 B" panose="02020603020101020101" pitchFamily="18" charset="-127"/>
                  <a:cs typeface="+mn-cs"/>
                </a:endParaRPr>
              </a:p>
            </p:txBody>
          </p:sp>
          <p:sp>
            <p:nvSpPr>
              <p:cNvPr id="68" name="Oval 225"/>
              <p:cNvSpPr>
                <a:spLocks noChangeArrowheads="1"/>
              </p:cNvSpPr>
              <p:nvPr/>
            </p:nvSpPr>
            <p:spPr bwMode="auto">
              <a:xfrm>
                <a:off x="2687820" y="3300153"/>
                <a:ext cx="39599" cy="38251"/>
              </a:xfrm>
              <a:prstGeom prst="ellipse">
                <a:avLst/>
              </a:prstGeom>
              <a:solidFill>
                <a:srgbClr val="ADDEED"/>
              </a:solidFill>
              <a:ln w="9525" algn="ctr">
                <a:noFill/>
                <a:round/>
                <a:headEnd/>
                <a:tailEnd/>
              </a:ln>
            </p:spPr>
            <p:txBody>
              <a:bodyPr lIns="36000" tIns="0" rIns="36000" bIns="0" anchor="ctr"/>
              <a:lstStyle/>
              <a:p>
                <a:pPr marL="0" marR="0" lvl="0" indent="0" algn="ctr" defTabSz="914217" rtl="0" eaLnBrk="1" fontAlgn="auto" latinLnBrk="0" hangingPunct="1">
                  <a:lnSpc>
                    <a:spcPct val="10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3869B0"/>
                  </a:buClr>
                  <a:buSzTx/>
                  <a:buFont typeface="Rix모던고딕 L" pitchFamily="18" charset="-127"/>
                  <a:buChar char="-"/>
                  <a:tabLst/>
                  <a:defRPr/>
                </a:pPr>
                <a:endPara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ix고딕 B" panose="02020603020101020101" pitchFamily="18" charset="-127"/>
                  <a:ea typeface="Rix고딕 B" panose="02020603020101020101" pitchFamily="18" charset="-127"/>
                  <a:cs typeface="+mn-cs"/>
                </a:endParaRPr>
              </a:p>
            </p:txBody>
          </p:sp>
          <p:sp>
            <p:nvSpPr>
              <p:cNvPr id="69" name="Oval 226"/>
              <p:cNvSpPr>
                <a:spLocks noChangeArrowheads="1"/>
              </p:cNvSpPr>
              <p:nvPr/>
            </p:nvSpPr>
            <p:spPr bwMode="auto">
              <a:xfrm>
                <a:off x="2687820" y="3373178"/>
                <a:ext cx="39599" cy="38251"/>
              </a:xfrm>
              <a:prstGeom prst="ellipse">
                <a:avLst/>
              </a:prstGeom>
              <a:solidFill>
                <a:srgbClr val="ADDEED"/>
              </a:solidFill>
              <a:ln w="9525" algn="ctr">
                <a:noFill/>
                <a:round/>
                <a:headEnd/>
                <a:tailEnd/>
              </a:ln>
            </p:spPr>
            <p:txBody>
              <a:bodyPr lIns="36000" tIns="0" rIns="36000" bIns="0" anchor="ctr"/>
              <a:lstStyle/>
              <a:p>
                <a:pPr marL="0" marR="0" lvl="0" indent="0" algn="ctr" defTabSz="914217" rtl="0" eaLnBrk="1" fontAlgn="auto" latinLnBrk="0" hangingPunct="1">
                  <a:lnSpc>
                    <a:spcPct val="10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3869B0"/>
                  </a:buClr>
                  <a:buSzTx/>
                  <a:buFont typeface="Rix모던고딕 L" pitchFamily="18" charset="-127"/>
                  <a:buChar char="-"/>
                  <a:tabLst/>
                  <a:defRPr/>
                </a:pPr>
                <a:endPara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ix고딕 B" panose="02020603020101020101" pitchFamily="18" charset="-127"/>
                  <a:ea typeface="Rix고딕 B" panose="02020603020101020101" pitchFamily="18" charset="-127"/>
                  <a:cs typeface="+mn-cs"/>
                </a:endParaRPr>
              </a:p>
            </p:txBody>
          </p:sp>
          <p:sp>
            <p:nvSpPr>
              <p:cNvPr id="70" name="Oval 227"/>
              <p:cNvSpPr>
                <a:spLocks noChangeArrowheads="1"/>
              </p:cNvSpPr>
              <p:nvPr/>
            </p:nvSpPr>
            <p:spPr bwMode="auto">
              <a:xfrm>
                <a:off x="2585222" y="3300153"/>
                <a:ext cx="39599" cy="38251"/>
              </a:xfrm>
              <a:prstGeom prst="ellipse">
                <a:avLst/>
              </a:prstGeom>
              <a:solidFill>
                <a:srgbClr val="DCECF8"/>
              </a:solidFill>
              <a:ln w="9525" algn="ctr">
                <a:noFill/>
                <a:round/>
                <a:headEnd/>
                <a:tailEnd/>
              </a:ln>
            </p:spPr>
            <p:txBody>
              <a:bodyPr lIns="36000" tIns="0" rIns="36000" bIns="0" anchor="ctr"/>
              <a:lstStyle/>
              <a:p>
                <a:pPr marL="0" marR="0" lvl="0" indent="0" algn="ctr" defTabSz="914217" rtl="0" eaLnBrk="1" fontAlgn="auto" latinLnBrk="0" hangingPunct="1">
                  <a:lnSpc>
                    <a:spcPct val="10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3869B0"/>
                  </a:buClr>
                  <a:buSzTx/>
                  <a:buFont typeface="Rix모던고딕 L" pitchFamily="18" charset="-127"/>
                  <a:buChar char="-"/>
                  <a:tabLst/>
                  <a:defRPr/>
                </a:pPr>
                <a:endPara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ix고딕 B" panose="02020603020101020101" pitchFamily="18" charset="-127"/>
                  <a:ea typeface="Rix고딕 B" panose="02020603020101020101" pitchFamily="18" charset="-127"/>
                  <a:cs typeface="+mn-cs"/>
                </a:endParaRPr>
              </a:p>
            </p:txBody>
          </p:sp>
          <p:sp>
            <p:nvSpPr>
              <p:cNvPr id="71" name="Oval 228"/>
              <p:cNvSpPr>
                <a:spLocks noChangeArrowheads="1"/>
              </p:cNvSpPr>
              <p:nvPr/>
            </p:nvSpPr>
            <p:spPr bwMode="auto">
              <a:xfrm>
                <a:off x="2585222" y="3373178"/>
                <a:ext cx="39599" cy="38251"/>
              </a:xfrm>
              <a:prstGeom prst="ellipse">
                <a:avLst/>
              </a:prstGeom>
              <a:solidFill>
                <a:srgbClr val="DCECF8"/>
              </a:solidFill>
              <a:ln w="9525" algn="ctr">
                <a:noFill/>
                <a:round/>
                <a:headEnd/>
                <a:tailEnd/>
              </a:ln>
            </p:spPr>
            <p:txBody>
              <a:bodyPr lIns="36000" tIns="0" rIns="36000" bIns="0" anchor="ctr"/>
              <a:lstStyle/>
              <a:p>
                <a:pPr marL="0" marR="0" lvl="0" indent="0" algn="ctr" defTabSz="914217" rtl="0" eaLnBrk="1" fontAlgn="auto" latinLnBrk="0" hangingPunct="1">
                  <a:lnSpc>
                    <a:spcPct val="10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3869B0"/>
                  </a:buClr>
                  <a:buSzTx/>
                  <a:buFont typeface="Rix모던고딕 L" pitchFamily="18" charset="-127"/>
                  <a:buChar char="-"/>
                  <a:tabLst/>
                  <a:defRPr/>
                </a:pPr>
                <a:endPara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ix고딕 B" panose="02020603020101020101" pitchFamily="18" charset="-127"/>
                  <a:ea typeface="Rix고딕 B" panose="02020603020101020101" pitchFamily="18" charset="-127"/>
                  <a:cs typeface="+mn-cs"/>
                </a:endParaRPr>
              </a:p>
            </p:txBody>
          </p:sp>
          <p:sp>
            <p:nvSpPr>
              <p:cNvPr id="72" name="Oval 229"/>
              <p:cNvSpPr>
                <a:spLocks noChangeArrowheads="1"/>
              </p:cNvSpPr>
              <p:nvPr/>
            </p:nvSpPr>
            <p:spPr bwMode="auto">
              <a:xfrm>
                <a:off x="2484425" y="3300153"/>
                <a:ext cx="39599" cy="38251"/>
              </a:xfrm>
              <a:prstGeom prst="ellipse">
                <a:avLst/>
              </a:prstGeom>
              <a:solidFill>
                <a:srgbClr val="E3F0F9"/>
              </a:solidFill>
              <a:ln w="9525" algn="ctr">
                <a:noFill/>
                <a:round/>
                <a:headEnd/>
                <a:tailEnd/>
              </a:ln>
            </p:spPr>
            <p:txBody>
              <a:bodyPr lIns="36000" tIns="0" rIns="36000" bIns="0" anchor="ctr"/>
              <a:lstStyle/>
              <a:p>
                <a:pPr marL="0" marR="0" lvl="0" indent="0" algn="ctr" defTabSz="914217" rtl="0" eaLnBrk="1" fontAlgn="auto" latinLnBrk="0" hangingPunct="1">
                  <a:lnSpc>
                    <a:spcPct val="10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3869B0"/>
                  </a:buClr>
                  <a:buSzTx/>
                  <a:buFont typeface="Rix모던고딕 L" pitchFamily="18" charset="-127"/>
                  <a:buChar char="-"/>
                  <a:tabLst/>
                  <a:defRPr/>
                </a:pPr>
                <a:endPara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ix고딕 B" panose="02020603020101020101" pitchFamily="18" charset="-127"/>
                  <a:ea typeface="Rix고딕 B" panose="02020603020101020101" pitchFamily="18" charset="-127"/>
                  <a:cs typeface="+mn-cs"/>
                </a:endParaRPr>
              </a:p>
            </p:txBody>
          </p:sp>
          <p:sp>
            <p:nvSpPr>
              <p:cNvPr id="73" name="Oval 230"/>
              <p:cNvSpPr>
                <a:spLocks noChangeArrowheads="1"/>
              </p:cNvSpPr>
              <p:nvPr/>
            </p:nvSpPr>
            <p:spPr bwMode="auto">
              <a:xfrm>
                <a:off x="2484425" y="3373178"/>
                <a:ext cx="39599" cy="38251"/>
              </a:xfrm>
              <a:prstGeom prst="ellipse">
                <a:avLst/>
              </a:prstGeom>
              <a:solidFill>
                <a:srgbClr val="E3F0F9"/>
              </a:solidFill>
              <a:ln w="9525" algn="ctr">
                <a:noFill/>
                <a:round/>
                <a:headEnd/>
                <a:tailEnd/>
              </a:ln>
            </p:spPr>
            <p:txBody>
              <a:bodyPr lIns="36000" tIns="0" rIns="36000" bIns="0" anchor="ctr"/>
              <a:lstStyle/>
              <a:p>
                <a:pPr marL="0" marR="0" lvl="0" indent="0" algn="ctr" defTabSz="914217" rtl="0" eaLnBrk="1" fontAlgn="auto" latinLnBrk="0" hangingPunct="1">
                  <a:lnSpc>
                    <a:spcPct val="10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3869B0"/>
                  </a:buClr>
                  <a:buSzTx/>
                  <a:buFont typeface="Rix모던고딕 L" pitchFamily="18" charset="-127"/>
                  <a:buChar char="-"/>
                  <a:tabLst/>
                  <a:defRPr/>
                </a:pPr>
                <a:endPara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ix고딕 B" panose="02020603020101020101" pitchFamily="18" charset="-127"/>
                  <a:ea typeface="Rix고딕 B" panose="02020603020101020101" pitchFamily="18" charset="-127"/>
                  <a:cs typeface="+mn-cs"/>
                </a:endParaRPr>
              </a:p>
            </p:txBody>
          </p:sp>
        </p:grpSp>
      </p:grpSp>
      <p:grpSp>
        <p:nvGrpSpPr>
          <p:cNvPr id="90" name="그룹 89"/>
          <p:cNvGrpSpPr/>
          <p:nvPr/>
        </p:nvGrpSpPr>
        <p:grpSpPr>
          <a:xfrm>
            <a:off x="341970" y="4892514"/>
            <a:ext cx="6820829" cy="2159253"/>
            <a:chOff x="827088" y="4329767"/>
            <a:chExt cx="6145212" cy="1743743"/>
          </a:xfrm>
        </p:grpSpPr>
        <p:sp>
          <p:nvSpPr>
            <p:cNvPr id="91" name="양쪽 모서리가 둥근 사각형 90"/>
            <p:cNvSpPr/>
            <p:nvPr/>
          </p:nvSpPr>
          <p:spPr>
            <a:xfrm>
              <a:off x="5124377" y="4329767"/>
              <a:ext cx="1750401" cy="306559"/>
            </a:xfrm>
            <a:prstGeom prst="round2Same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 w="6350" algn="ctr">
              <a:noFill/>
              <a:round/>
              <a:headEnd/>
              <a:tailEnd/>
            </a:ln>
          </p:spPr>
          <p:txBody>
            <a:bodyPr wrap="square" lIns="40116" tIns="40116" rIns="40116" bIns="40116" anchor="ctr"/>
            <a:lstStyle/>
            <a:p>
              <a:pPr marL="0" marR="0" lvl="0" indent="0" algn="ctr" defTabSz="9955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고딕 B" pitchFamily="18" charset="-127"/>
                <a:ea typeface="Rix고딕 B" pitchFamily="18" charset="-127"/>
                <a:cs typeface="Arial" pitchFamily="34" charset="0"/>
              </a:endParaRPr>
            </a:p>
          </p:txBody>
        </p:sp>
        <p:sp>
          <p:nvSpPr>
            <p:cNvPr id="92" name="양쪽 모서리가 둥근 사각형 91"/>
            <p:cNvSpPr/>
            <p:nvPr/>
          </p:nvSpPr>
          <p:spPr>
            <a:xfrm>
              <a:off x="3029164" y="4329767"/>
              <a:ext cx="1750401" cy="306559"/>
            </a:xfrm>
            <a:prstGeom prst="round2Same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 w="6350" algn="ctr">
              <a:noFill/>
              <a:round/>
              <a:headEnd/>
              <a:tailEnd/>
            </a:ln>
          </p:spPr>
          <p:txBody>
            <a:bodyPr wrap="square" lIns="40116" tIns="40116" rIns="40116" bIns="40116" anchor="ctr"/>
            <a:lstStyle/>
            <a:p>
              <a:pPr marL="0" marR="0" lvl="0" indent="0" algn="ctr" defTabSz="9955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고딕 B" pitchFamily="18" charset="-127"/>
                <a:ea typeface="Rix고딕 B" pitchFamily="18" charset="-127"/>
                <a:cs typeface="Arial" pitchFamily="34" charset="0"/>
              </a:endParaRPr>
            </a:p>
          </p:txBody>
        </p:sp>
        <p:sp>
          <p:nvSpPr>
            <p:cNvPr id="93" name="양쪽 모서리가 둥근 사각형 92"/>
            <p:cNvSpPr/>
            <p:nvPr/>
          </p:nvSpPr>
          <p:spPr>
            <a:xfrm>
              <a:off x="924611" y="4329767"/>
              <a:ext cx="1750401" cy="306559"/>
            </a:xfrm>
            <a:prstGeom prst="round2Same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 w="6350" algn="ctr">
              <a:noFill/>
              <a:round/>
              <a:headEnd/>
              <a:tailEnd/>
            </a:ln>
          </p:spPr>
          <p:txBody>
            <a:bodyPr wrap="square" lIns="40116" tIns="40116" rIns="40116" bIns="40116" anchor="ctr"/>
            <a:lstStyle/>
            <a:p>
              <a:pPr marL="0" marR="0" lvl="0" indent="0" algn="ctr" defTabSz="9955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고딕 B" pitchFamily="18" charset="-127"/>
                <a:ea typeface="Rix고딕 B" pitchFamily="18" charset="-127"/>
                <a:cs typeface="Arial" pitchFamily="34" charset="0"/>
              </a:endParaRPr>
            </a:p>
          </p:txBody>
        </p:sp>
        <p:sp>
          <p:nvSpPr>
            <p:cNvPr id="94" name="Rectangle 20"/>
            <p:cNvSpPr>
              <a:spLocks noChangeArrowheads="1"/>
            </p:cNvSpPr>
            <p:nvPr/>
          </p:nvSpPr>
          <p:spPr bwMode="auto">
            <a:xfrm>
              <a:off x="831183" y="4670282"/>
              <a:ext cx="1945442" cy="1403228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1018931" rtl="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ct val="80000"/>
                <a:buFontTx/>
                <a:buNone/>
                <a:tabLst/>
                <a:defRPr/>
              </a:pPr>
              <a:endParaRPr kumimoji="0" lang="ko-KR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고딕 B" pitchFamily="18" charset="-127"/>
                <a:ea typeface="Rix고딕 B" pitchFamily="18" charset="-127"/>
                <a:cs typeface="+mn-cs"/>
              </a:endParaRPr>
            </a:p>
          </p:txBody>
        </p:sp>
        <p:sp>
          <p:nvSpPr>
            <p:cNvPr id="95" name="Rectangle 20"/>
            <p:cNvSpPr>
              <a:spLocks noChangeArrowheads="1"/>
            </p:cNvSpPr>
            <p:nvPr/>
          </p:nvSpPr>
          <p:spPr bwMode="auto">
            <a:xfrm>
              <a:off x="831183" y="4666702"/>
              <a:ext cx="1945442" cy="190249"/>
            </a:xfrm>
            <a:prstGeom prst="rect">
              <a:avLst/>
            </a:prstGeom>
            <a:gradFill rotWithShape="1">
              <a:gsLst>
                <a:gs pos="0">
                  <a:srgbClr val="DDDDDD"/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1018931" rtl="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ct val="80000"/>
                <a:buFontTx/>
                <a:buNone/>
                <a:tabLst/>
                <a:defRPr/>
              </a:pPr>
              <a:endParaRPr kumimoji="0" lang="ko-KR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고딕 B" pitchFamily="18" charset="-127"/>
                <a:ea typeface="Rix고딕 B" pitchFamily="18" charset="-127"/>
                <a:cs typeface="+mn-cs"/>
              </a:endParaRPr>
            </a:p>
          </p:txBody>
        </p:sp>
        <p:sp>
          <p:nvSpPr>
            <p:cNvPr id="96" name="AutoShape 22"/>
            <p:cNvSpPr>
              <a:spLocks noChangeArrowheads="1"/>
            </p:cNvSpPr>
            <p:nvPr/>
          </p:nvSpPr>
          <p:spPr bwMode="auto">
            <a:xfrm>
              <a:off x="827088" y="4636327"/>
              <a:ext cx="1954787" cy="38370"/>
            </a:xfrm>
            <a:prstGeom prst="roundRect">
              <a:avLst>
                <a:gd name="adj" fmla="val 50000"/>
              </a:avLst>
            </a:prstGeom>
            <a:solidFill>
              <a:srgbClr val="9FC8E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1018931" rtl="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ct val="80000"/>
                <a:buFontTx/>
                <a:buNone/>
                <a:tabLst/>
                <a:defRPr/>
              </a:pPr>
              <a:endParaRPr kumimoji="0" lang="ko-KR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고딕 B" pitchFamily="18" charset="-127"/>
                <a:ea typeface="Rix고딕 B" pitchFamily="18" charset="-127"/>
                <a:cs typeface="+mn-cs"/>
              </a:endParaRPr>
            </a:p>
          </p:txBody>
        </p:sp>
        <p:sp>
          <p:nvSpPr>
            <p:cNvPr id="97" name="Text Box 119"/>
            <p:cNvSpPr txBox="1">
              <a:spLocks noChangeArrowheads="1"/>
            </p:cNvSpPr>
            <p:nvPr/>
          </p:nvSpPr>
          <p:spPr bwMode="auto">
            <a:xfrm>
              <a:off x="1097696" y="4333916"/>
              <a:ext cx="1404231" cy="298261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defPPr>
                <a:defRPr lang="ko-KR"/>
              </a:defPPr>
              <a:lvl1pPr marR="0" lvl="0" indent="-180975" algn="ctr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80000"/>
                <a:buFontTx/>
                <a:buNone/>
                <a:tabLst/>
                <a:defRPr kumimoji="1" sz="1200" b="0" i="0" u="none" strike="noStrike" cap="none" spc="0" normalizeH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defRPr>
              </a:lvl1pPr>
              <a:lvl2pPr marL="742950" indent="-285750" algn="ctr" eaLnBrk="0" hangingPunct="0">
                <a:buSzPct val="80000"/>
                <a:defRPr kumimoji="1" sz="1000">
                  <a:solidFill>
                    <a:schemeClr val="bg1"/>
                  </a:solidFill>
                  <a:latin typeface="산돌고딕B" pitchFamily="18" charset="-127"/>
                  <a:ea typeface="산돌고딕B" pitchFamily="18" charset="-127"/>
                </a:defRPr>
              </a:lvl2pPr>
              <a:lvl3pPr marL="1143000" indent="-228600" algn="ctr" eaLnBrk="0" hangingPunct="0">
                <a:buSzPct val="80000"/>
                <a:defRPr kumimoji="1" sz="1000">
                  <a:solidFill>
                    <a:schemeClr val="bg1"/>
                  </a:solidFill>
                  <a:latin typeface="산돌고딕B" pitchFamily="18" charset="-127"/>
                  <a:ea typeface="산돌고딕B" pitchFamily="18" charset="-127"/>
                </a:defRPr>
              </a:lvl3pPr>
              <a:lvl4pPr marL="1600200" indent="-228600" algn="ctr" eaLnBrk="0" hangingPunct="0">
                <a:buSzPct val="80000"/>
                <a:defRPr kumimoji="1" sz="1000">
                  <a:solidFill>
                    <a:schemeClr val="bg1"/>
                  </a:solidFill>
                  <a:latin typeface="산돌고딕B" pitchFamily="18" charset="-127"/>
                  <a:ea typeface="산돌고딕B" pitchFamily="18" charset="-127"/>
                </a:defRPr>
              </a:lvl4pPr>
              <a:lvl5pPr marL="2057400" indent="-228600" algn="ctr" eaLnBrk="0" hangingPunct="0">
                <a:buSzPct val="80000"/>
                <a:defRPr kumimoji="1" sz="1000">
                  <a:solidFill>
                    <a:schemeClr val="bg1"/>
                  </a:solidFill>
                  <a:latin typeface="산돌고딕B" pitchFamily="18" charset="-127"/>
                  <a:ea typeface="산돌고딕B" pitchFamily="18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80000"/>
                <a:defRPr kumimoji="1" sz="1000">
                  <a:solidFill>
                    <a:schemeClr val="bg1"/>
                  </a:solidFill>
                  <a:latin typeface="산돌고딕B" pitchFamily="18" charset="-127"/>
                  <a:ea typeface="산돌고딕B" pitchFamily="18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80000"/>
                <a:defRPr kumimoji="1" sz="1000">
                  <a:solidFill>
                    <a:schemeClr val="bg1"/>
                  </a:solidFill>
                  <a:latin typeface="산돌고딕B" pitchFamily="18" charset="-127"/>
                  <a:ea typeface="산돌고딕B" pitchFamily="18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80000"/>
                <a:defRPr kumimoji="1" sz="1000">
                  <a:solidFill>
                    <a:schemeClr val="bg1"/>
                  </a:solidFill>
                  <a:latin typeface="산돌고딕B" pitchFamily="18" charset="-127"/>
                  <a:ea typeface="산돌고딕B" pitchFamily="18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80000"/>
                <a:defRPr kumimoji="1" sz="1000">
                  <a:solidFill>
                    <a:schemeClr val="bg1"/>
                  </a:solidFill>
                  <a:latin typeface="산돌고딕B" pitchFamily="18" charset="-127"/>
                  <a:ea typeface="산돌고딕B" pitchFamily="18" charset="-127"/>
                </a:defRPr>
              </a:lvl9pPr>
            </a:lstStyle>
            <a:p>
              <a:r>
                <a:rPr lang="ko-KR" altLang="en-US" dirty="0"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관리적</a:t>
              </a:r>
              <a:r>
                <a:rPr lang="en-US" altLang="ko-KR" dirty="0"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, </a:t>
              </a:r>
              <a:r>
                <a:rPr lang="ko-KR" altLang="en-US" dirty="0"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물리적</a:t>
              </a:r>
              <a:r>
                <a:rPr lang="en-US" altLang="ko-KR" dirty="0"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, </a:t>
              </a:r>
              <a:r>
                <a:rPr lang="ko-KR" altLang="en-US" dirty="0"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기술적</a:t>
              </a:r>
              <a:br>
                <a:rPr lang="ko-KR" altLang="en-US" dirty="0">
                  <a:latin typeface="Rix모던고딕 B" panose="02020603020101020101" pitchFamily="18" charset="-127"/>
                  <a:ea typeface="Rix모던고딕 B" panose="02020603020101020101" pitchFamily="18" charset="-127"/>
                </a:rPr>
              </a:br>
              <a:r>
                <a:rPr lang="ko-KR" altLang="en-US" dirty="0"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보안관리 규정 마련</a:t>
              </a:r>
            </a:p>
          </p:txBody>
        </p:sp>
        <p:sp>
          <p:nvSpPr>
            <p:cNvPr id="98" name="Rectangle 20"/>
            <p:cNvSpPr>
              <a:spLocks noChangeArrowheads="1"/>
            </p:cNvSpPr>
            <p:nvPr/>
          </p:nvSpPr>
          <p:spPr bwMode="auto">
            <a:xfrm>
              <a:off x="2926395" y="4670282"/>
              <a:ext cx="1945442" cy="1403228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1018931" rtl="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ct val="80000"/>
                <a:buFontTx/>
                <a:buNone/>
                <a:tabLst/>
                <a:defRPr/>
              </a:pPr>
              <a:endParaRPr kumimoji="0" lang="ko-KR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고딕 B" pitchFamily="18" charset="-127"/>
                <a:ea typeface="Rix고딕 B" pitchFamily="18" charset="-127"/>
                <a:cs typeface="+mn-cs"/>
              </a:endParaRPr>
            </a:p>
          </p:txBody>
        </p:sp>
        <p:sp>
          <p:nvSpPr>
            <p:cNvPr id="105" name="Rectangle 20"/>
            <p:cNvSpPr>
              <a:spLocks noChangeArrowheads="1"/>
            </p:cNvSpPr>
            <p:nvPr/>
          </p:nvSpPr>
          <p:spPr bwMode="auto">
            <a:xfrm>
              <a:off x="2926395" y="4666702"/>
              <a:ext cx="1945442" cy="190249"/>
            </a:xfrm>
            <a:prstGeom prst="rect">
              <a:avLst/>
            </a:prstGeom>
            <a:gradFill rotWithShape="1">
              <a:gsLst>
                <a:gs pos="0">
                  <a:srgbClr val="DDDDDD"/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1018931" rtl="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ct val="80000"/>
                <a:buFontTx/>
                <a:buNone/>
                <a:tabLst/>
                <a:defRPr/>
              </a:pPr>
              <a:endParaRPr kumimoji="0" lang="ko-KR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고딕 B" pitchFamily="18" charset="-127"/>
                <a:ea typeface="Rix고딕 B" pitchFamily="18" charset="-127"/>
                <a:cs typeface="+mn-cs"/>
              </a:endParaRPr>
            </a:p>
          </p:txBody>
        </p:sp>
        <p:sp>
          <p:nvSpPr>
            <p:cNvPr id="144" name="AutoShape 22"/>
            <p:cNvSpPr>
              <a:spLocks noChangeArrowheads="1"/>
            </p:cNvSpPr>
            <p:nvPr/>
          </p:nvSpPr>
          <p:spPr bwMode="auto">
            <a:xfrm>
              <a:off x="2922300" y="4636327"/>
              <a:ext cx="1954787" cy="38370"/>
            </a:xfrm>
            <a:prstGeom prst="roundRect">
              <a:avLst>
                <a:gd name="adj" fmla="val 50000"/>
              </a:avLst>
            </a:prstGeom>
            <a:solidFill>
              <a:srgbClr val="9FC8E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1018931" rtl="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ct val="80000"/>
                <a:buFontTx/>
                <a:buNone/>
                <a:tabLst/>
                <a:defRPr/>
              </a:pPr>
              <a:endParaRPr kumimoji="0" lang="ko-KR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고딕 B" pitchFamily="18" charset="-127"/>
                <a:ea typeface="Rix고딕 B" pitchFamily="18" charset="-127"/>
                <a:cs typeface="+mn-cs"/>
              </a:endParaRPr>
            </a:p>
          </p:txBody>
        </p:sp>
        <p:sp>
          <p:nvSpPr>
            <p:cNvPr id="145" name="Text Box 119"/>
            <p:cNvSpPr txBox="1">
              <a:spLocks noChangeArrowheads="1"/>
            </p:cNvSpPr>
            <p:nvPr/>
          </p:nvSpPr>
          <p:spPr bwMode="auto">
            <a:xfrm>
              <a:off x="3174999" y="4408481"/>
              <a:ext cx="1458733" cy="149130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defPPr>
                <a:defRPr lang="ko-KR"/>
              </a:defPPr>
              <a:lvl1pPr marR="0" lvl="0" indent="-180975" algn="ctr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80000"/>
                <a:buFontTx/>
                <a:buNone/>
                <a:tabLst/>
                <a:defRPr kumimoji="1" sz="1200" b="0" i="0" u="none" strike="noStrike" cap="none" spc="0" normalizeH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defRPr>
              </a:lvl1pPr>
              <a:lvl2pPr marL="742950" indent="-285750" algn="ctr" eaLnBrk="0" hangingPunct="0">
                <a:buSzPct val="80000"/>
                <a:defRPr kumimoji="1" sz="1000">
                  <a:solidFill>
                    <a:schemeClr val="bg1"/>
                  </a:solidFill>
                  <a:latin typeface="산돌고딕B" pitchFamily="18" charset="-127"/>
                  <a:ea typeface="산돌고딕B" pitchFamily="18" charset="-127"/>
                </a:defRPr>
              </a:lvl2pPr>
              <a:lvl3pPr marL="1143000" indent="-228600" algn="ctr" eaLnBrk="0" hangingPunct="0">
                <a:buSzPct val="80000"/>
                <a:defRPr kumimoji="1" sz="1000">
                  <a:solidFill>
                    <a:schemeClr val="bg1"/>
                  </a:solidFill>
                  <a:latin typeface="산돌고딕B" pitchFamily="18" charset="-127"/>
                  <a:ea typeface="산돌고딕B" pitchFamily="18" charset="-127"/>
                </a:defRPr>
              </a:lvl3pPr>
              <a:lvl4pPr marL="1600200" indent="-228600" algn="ctr" eaLnBrk="0" hangingPunct="0">
                <a:buSzPct val="80000"/>
                <a:defRPr kumimoji="1" sz="1000">
                  <a:solidFill>
                    <a:schemeClr val="bg1"/>
                  </a:solidFill>
                  <a:latin typeface="산돌고딕B" pitchFamily="18" charset="-127"/>
                  <a:ea typeface="산돌고딕B" pitchFamily="18" charset="-127"/>
                </a:defRPr>
              </a:lvl4pPr>
              <a:lvl5pPr marL="2057400" indent="-228600" algn="ctr" eaLnBrk="0" hangingPunct="0">
                <a:buSzPct val="80000"/>
                <a:defRPr kumimoji="1" sz="1000">
                  <a:solidFill>
                    <a:schemeClr val="bg1"/>
                  </a:solidFill>
                  <a:latin typeface="산돌고딕B" pitchFamily="18" charset="-127"/>
                  <a:ea typeface="산돌고딕B" pitchFamily="18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80000"/>
                <a:defRPr kumimoji="1" sz="1000">
                  <a:solidFill>
                    <a:schemeClr val="bg1"/>
                  </a:solidFill>
                  <a:latin typeface="산돌고딕B" pitchFamily="18" charset="-127"/>
                  <a:ea typeface="산돌고딕B" pitchFamily="18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80000"/>
                <a:defRPr kumimoji="1" sz="1000">
                  <a:solidFill>
                    <a:schemeClr val="bg1"/>
                  </a:solidFill>
                  <a:latin typeface="산돌고딕B" pitchFamily="18" charset="-127"/>
                  <a:ea typeface="산돌고딕B" pitchFamily="18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80000"/>
                <a:defRPr kumimoji="1" sz="1000">
                  <a:solidFill>
                    <a:schemeClr val="bg1"/>
                  </a:solidFill>
                  <a:latin typeface="산돌고딕B" pitchFamily="18" charset="-127"/>
                  <a:ea typeface="산돌고딕B" pitchFamily="18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80000"/>
                <a:defRPr kumimoji="1" sz="1000">
                  <a:solidFill>
                    <a:schemeClr val="bg1"/>
                  </a:solidFill>
                  <a:latin typeface="산돌고딕B" pitchFamily="18" charset="-127"/>
                  <a:ea typeface="산돌고딕B" pitchFamily="18" charset="-127"/>
                </a:defRPr>
              </a:lvl9pPr>
            </a:lstStyle>
            <a:p>
              <a:r>
                <a:rPr lang="ko-KR" altLang="en-US" dirty="0"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보안점검 프로세스 수립</a:t>
              </a:r>
            </a:p>
          </p:txBody>
        </p:sp>
        <p:sp>
          <p:nvSpPr>
            <p:cNvPr id="146" name="Rectangle 20"/>
            <p:cNvSpPr>
              <a:spLocks noChangeArrowheads="1"/>
            </p:cNvSpPr>
            <p:nvPr/>
          </p:nvSpPr>
          <p:spPr bwMode="auto">
            <a:xfrm>
              <a:off x="5021608" y="4670282"/>
              <a:ext cx="1945442" cy="1403228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1018931" rtl="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ct val="80000"/>
                <a:buFontTx/>
                <a:buNone/>
                <a:tabLst/>
                <a:defRPr/>
              </a:pPr>
              <a:endParaRPr kumimoji="0" lang="ko-KR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고딕 B" pitchFamily="18" charset="-127"/>
                <a:ea typeface="Rix고딕 B" pitchFamily="18" charset="-127"/>
                <a:cs typeface="+mn-cs"/>
              </a:endParaRPr>
            </a:p>
          </p:txBody>
        </p:sp>
        <p:sp>
          <p:nvSpPr>
            <p:cNvPr id="147" name="Rectangle 20"/>
            <p:cNvSpPr>
              <a:spLocks noChangeArrowheads="1"/>
            </p:cNvSpPr>
            <p:nvPr/>
          </p:nvSpPr>
          <p:spPr bwMode="auto">
            <a:xfrm>
              <a:off x="5021608" y="4666702"/>
              <a:ext cx="1945442" cy="190249"/>
            </a:xfrm>
            <a:prstGeom prst="rect">
              <a:avLst/>
            </a:prstGeom>
            <a:gradFill rotWithShape="1">
              <a:gsLst>
                <a:gs pos="0">
                  <a:srgbClr val="DDDDDD"/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1018931" rtl="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ct val="80000"/>
                <a:buFontTx/>
                <a:buNone/>
                <a:tabLst/>
                <a:defRPr/>
              </a:pPr>
              <a:endParaRPr kumimoji="0" lang="ko-KR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고딕 B" pitchFamily="18" charset="-127"/>
                <a:ea typeface="Rix고딕 B" pitchFamily="18" charset="-127"/>
                <a:cs typeface="+mn-cs"/>
              </a:endParaRPr>
            </a:p>
          </p:txBody>
        </p:sp>
        <p:sp>
          <p:nvSpPr>
            <p:cNvPr id="148" name="AutoShape 22"/>
            <p:cNvSpPr>
              <a:spLocks noChangeArrowheads="1"/>
            </p:cNvSpPr>
            <p:nvPr/>
          </p:nvSpPr>
          <p:spPr bwMode="auto">
            <a:xfrm>
              <a:off x="5017513" y="4636327"/>
              <a:ext cx="1954787" cy="38370"/>
            </a:xfrm>
            <a:prstGeom prst="roundRect">
              <a:avLst>
                <a:gd name="adj" fmla="val 50000"/>
              </a:avLst>
            </a:prstGeom>
            <a:solidFill>
              <a:srgbClr val="9FC8E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1018931" rtl="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ct val="80000"/>
                <a:buFontTx/>
                <a:buNone/>
                <a:tabLst/>
                <a:defRPr/>
              </a:pPr>
              <a:endParaRPr kumimoji="0" lang="ko-KR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고딕 B" pitchFamily="18" charset="-127"/>
                <a:ea typeface="Rix고딕 B" pitchFamily="18" charset="-127"/>
                <a:cs typeface="+mn-cs"/>
              </a:endParaRPr>
            </a:p>
          </p:txBody>
        </p:sp>
        <p:sp>
          <p:nvSpPr>
            <p:cNvPr id="149" name="Text Box 119"/>
            <p:cNvSpPr txBox="1">
              <a:spLocks noChangeArrowheads="1"/>
            </p:cNvSpPr>
            <p:nvPr/>
          </p:nvSpPr>
          <p:spPr bwMode="auto">
            <a:xfrm>
              <a:off x="5428105" y="4333916"/>
              <a:ext cx="1142941" cy="298261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defPPr>
                <a:defRPr lang="ko-KR"/>
              </a:defPPr>
              <a:lvl1pPr marR="0" lvl="0" indent="-180975" algn="ctr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80000"/>
                <a:buFontTx/>
                <a:buNone/>
                <a:tabLst/>
                <a:defRPr kumimoji="1" sz="1200" b="0" i="0" u="none" strike="noStrike" cap="none" spc="0" normalizeH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defRPr>
              </a:lvl1pPr>
              <a:lvl2pPr marL="742950" indent="-285750" algn="ctr" eaLnBrk="0" hangingPunct="0">
                <a:buSzPct val="80000"/>
                <a:defRPr kumimoji="1" sz="1000">
                  <a:solidFill>
                    <a:schemeClr val="bg1"/>
                  </a:solidFill>
                  <a:latin typeface="산돌고딕B" pitchFamily="18" charset="-127"/>
                  <a:ea typeface="산돌고딕B" pitchFamily="18" charset="-127"/>
                </a:defRPr>
              </a:lvl2pPr>
              <a:lvl3pPr marL="1143000" indent="-228600" algn="ctr" eaLnBrk="0" hangingPunct="0">
                <a:buSzPct val="80000"/>
                <a:defRPr kumimoji="1" sz="1000">
                  <a:solidFill>
                    <a:schemeClr val="bg1"/>
                  </a:solidFill>
                  <a:latin typeface="산돌고딕B" pitchFamily="18" charset="-127"/>
                  <a:ea typeface="산돌고딕B" pitchFamily="18" charset="-127"/>
                </a:defRPr>
              </a:lvl3pPr>
              <a:lvl4pPr marL="1600200" indent="-228600" algn="ctr" eaLnBrk="0" hangingPunct="0">
                <a:buSzPct val="80000"/>
                <a:defRPr kumimoji="1" sz="1000">
                  <a:solidFill>
                    <a:schemeClr val="bg1"/>
                  </a:solidFill>
                  <a:latin typeface="산돌고딕B" pitchFamily="18" charset="-127"/>
                  <a:ea typeface="산돌고딕B" pitchFamily="18" charset="-127"/>
                </a:defRPr>
              </a:lvl4pPr>
              <a:lvl5pPr marL="2057400" indent="-228600" algn="ctr" eaLnBrk="0" hangingPunct="0">
                <a:buSzPct val="80000"/>
                <a:defRPr kumimoji="1" sz="1000">
                  <a:solidFill>
                    <a:schemeClr val="bg1"/>
                  </a:solidFill>
                  <a:latin typeface="산돌고딕B" pitchFamily="18" charset="-127"/>
                  <a:ea typeface="산돌고딕B" pitchFamily="18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80000"/>
                <a:defRPr kumimoji="1" sz="1000">
                  <a:solidFill>
                    <a:schemeClr val="bg1"/>
                  </a:solidFill>
                  <a:latin typeface="산돌고딕B" pitchFamily="18" charset="-127"/>
                  <a:ea typeface="산돌고딕B" pitchFamily="18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80000"/>
                <a:defRPr kumimoji="1" sz="1000">
                  <a:solidFill>
                    <a:schemeClr val="bg1"/>
                  </a:solidFill>
                  <a:latin typeface="산돌고딕B" pitchFamily="18" charset="-127"/>
                  <a:ea typeface="산돌고딕B" pitchFamily="18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80000"/>
                <a:defRPr kumimoji="1" sz="1000">
                  <a:solidFill>
                    <a:schemeClr val="bg1"/>
                  </a:solidFill>
                  <a:latin typeface="산돌고딕B" pitchFamily="18" charset="-127"/>
                  <a:ea typeface="산돌고딕B" pitchFamily="18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80000"/>
                <a:defRPr kumimoji="1" sz="1000">
                  <a:solidFill>
                    <a:schemeClr val="bg1"/>
                  </a:solidFill>
                  <a:latin typeface="산돌고딕B" pitchFamily="18" charset="-127"/>
                  <a:ea typeface="산돌고딕B" pitchFamily="18" charset="-127"/>
                </a:defRPr>
              </a:lvl9pPr>
            </a:lstStyle>
            <a:p>
              <a:r>
                <a:rPr lang="ko-KR" altLang="en-US" dirty="0"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프로젝트 보안관리</a:t>
              </a:r>
            </a:p>
            <a:p>
              <a:r>
                <a:rPr lang="ko-KR" altLang="en-US" dirty="0"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역할 체계 수립</a:t>
              </a:r>
            </a:p>
          </p:txBody>
        </p:sp>
      </p:grpSp>
      <p:sp>
        <p:nvSpPr>
          <p:cNvPr id="150" name="TextBox 85"/>
          <p:cNvSpPr txBox="1">
            <a:spLocks noChangeArrowheads="1"/>
          </p:cNvSpPr>
          <p:nvPr/>
        </p:nvSpPr>
        <p:spPr bwMode="gray">
          <a:xfrm>
            <a:off x="5167729" y="5482505"/>
            <a:ext cx="1886827" cy="1390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99063" indent="-99063" defTabSz="1109149" fontAlgn="ctr" latinLnBrk="0">
              <a:spcBef>
                <a:spcPts val="300"/>
              </a:spcBef>
              <a:spcAft>
                <a:spcPts val="500"/>
              </a:spcAft>
              <a:buClr>
                <a:schemeClr val="bg1">
                  <a:lumMod val="50000"/>
                </a:schemeClr>
              </a:buClr>
              <a:buSzPct val="80000"/>
              <a:buFont typeface="Wingdings" pitchFamily="2" charset="2"/>
              <a:buChar char="§"/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Rix고딕 M" pitchFamily="18" charset="-127"/>
                <a:ea typeface="Rix고딕 M" pitchFamily="18" charset="-127"/>
              </a:defRPr>
            </a:lvl1pPr>
          </a:lstStyle>
          <a:p>
            <a:pPr marL="99063" marR="0" lvl="0" indent="-99063" algn="l" defTabSz="1109149" rtl="0" eaLnBrk="1" fontAlgn="ctr" latinLnBrk="0" hangingPunct="1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prstClr val="white">
                  <a:lumMod val="50000"/>
                </a:prstClr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ko-KR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보안책임자, 보안담당자, 프로젝트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 </a:t>
            </a:r>
            <a:r>
              <a:rPr kumimoji="0" lang="ko-KR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팀원의 책임과 역할 수립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Rix모던고딕 L" panose="02020603020101020101" pitchFamily="18" charset="-127"/>
              <a:ea typeface="Rix모던고딕 L" panose="02020603020101020101" pitchFamily="18" charset="-127"/>
            </a:endParaRPr>
          </a:p>
          <a:p>
            <a:pPr marL="99063" marR="0" lvl="0" indent="-99063" algn="l" defTabSz="1109149" rtl="0" eaLnBrk="1" fontAlgn="ctr" latinLnBrk="0" hangingPunct="1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prstClr val="white">
                  <a:lumMod val="50000"/>
                </a:prstClr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ko-KR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보안점검 실시 및 자체 보안 점검평가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Rix모던고딕 L" panose="02020603020101020101" pitchFamily="18" charset="-127"/>
              <a:ea typeface="Rix모던고딕 L" panose="02020603020101020101" pitchFamily="18" charset="-127"/>
            </a:endParaRPr>
          </a:p>
          <a:p>
            <a:pPr marL="99063" marR="0" lvl="0" indent="-99063" algn="l" defTabSz="1109149" rtl="0" eaLnBrk="1" fontAlgn="ctr" latinLnBrk="0" hangingPunct="1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prstClr val="white">
                  <a:lumMod val="50000"/>
                </a:prstClr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ko-KR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보안점검 체크리스트 마련 </a:t>
            </a:r>
            <a:r>
              <a:rPr kumimoji="0" lang="ko-KR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및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 </a:t>
            </a:r>
            <a:r>
              <a:rPr kumimoji="0" lang="ko-KR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보안교육 </a:t>
            </a:r>
            <a:r>
              <a:rPr kumimoji="0" lang="ko-KR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계획</a:t>
            </a:r>
          </a:p>
        </p:txBody>
      </p:sp>
      <p:sp>
        <p:nvSpPr>
          <p:cNvPr id="151" name="TextBox 150"/>
          <p:cNvSpPr txBox="1">
            <a:spLocks noChangeArrowheads="1"/>
          </p:cNvSpPr>
          <p:nvPr/>
        </p:nvSpPr>
        <p:spPr bwMode="gray">
          <a:xfrm>
            <a:off x="527247" y="5482505"/>
            <a:ext cx="1848664" cy="1885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99063" indent="-99063" defTabSz="1109149" fontAlgn="ctr" latinLnBrk="0">
              <a:spcBef>
                <a:spcPts val="100"/>
              </a:spcBef>
              <a:spcAft>
                <a:spcPts val="223"/>
              </a:spcAft>
              <a:buClr>
                <a:schemeClr val="bg1">
                  <a:lumMod val="50000"/>
                </a:schemeClr>
              </a:buClr>
              <a:buSzPct val="80000"/>
              <a:buFont typeface="Wingdings" pitchFamily="2" charset="2"/>
              <a:buChar char="§"/>
              <a:defRPr sz="900">
                <a:solidFill>
                  <a:schemeClr val="tx1">
                    <a:lumMod val="85000"/>
                    <a:lumOff val="15000"/>
                  </a:schemeClr>
                </a:solidFill>
                <a:latin typeface="Rix고딕 M" pitchFamily="18" charset="-127"/>
                <a:ea typeface="Rix고딕 M" pitchFamily="18" charset="-127"/>
              </a:defRPr>
            </a:lvl1pPr>
          </a:lstStyle>
          <a:p>
            <a:pPr marL="99063" marR="0" lvl="0" indent="-99063" algn="l" defTabSz="1109149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prstClr val="white">
                  <a:lumMod val="50000"/>
                </a:prstClr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대전광역시교육청보안업무운영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예규에 따른 보안관리 계획 수립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Rix모던고딕 L" panose="02020603020101020101" pitchFamily="18" charset="-127"/>
              <a:ea typeface="Rix모던고딕 L" panose="02020603020101020101" pitchFamily="18" charset="-127"/>
            </a:endParaRPr>
          </a:p>
          <a:p>
            <a:pPr marL="99063" marR="0" lvl="0" indent="-99063" algn="l" defTabSz="1109149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prstClr val="white">
                  <a:lumMod val="50000"/>
                </a:prstClr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ko-KR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정보보호를 위한 조직 구성, 문서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 </a:t>
            </a:r>
            <a:r>
              <a:rPr kumimoji="0" lang="ko-KR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등급별 관리, 비상대책 마련,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 </a:t>
            </a:r>
            <a:r>
              <a:rPr kumimoji="0" lang="ko-KR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정보보호 교육 훈련 계획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Rix모던고딕 L" panose="02020603020101020101" pitchFamily="18" charset="-127"/>
              <a:ea typeface="Rix모던고딕 L" panose="02020603020101020101" pitchFamily="18" charset="-127"/>
            </a:endParaRPr>
          </a:p>
          <a:p>
            <a:pPr marL="99063" marR="0" lvl="0" indent="-99063" algn="l" defTabSz="1109149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prstClr val="white">
                  <a:lumMod val="50000"/>
                </a:prstClr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ko-KR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출입통제, 개발 장비 및 문서보안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Rix모던고딕 L" panose="02020603020101020101" pitchFamily="18" charset="-127"/>
              <a:ea typeface="Rix모던고딕 L" panose="02020603020101020101" pitchFamily="18" charset="-127"/>
            </a:endParaRPr>
          </a:p>
          <a:p>
            <a:pPr marL="99063" marR="0" lvl="0" indent="-99063" algn="l" defTabSz="1109149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prstClr val="white">
                  <a:lumMod val="50000"/>
                </a:prstClr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ko-KR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응용S/W 및 </a:t>
            </a:r>
            <a:r>
              <a:rPr kumimoji="0" lang="ko-KR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문서보안</a:t>
            </a:r>
            <a:r>
              <a:rPr kumimoji="0" lang="ko-KR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, DB</a:t>
            </a:r>
            <a:br>
              <a:rPr kumimoji="0" lang="ko-KR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</a:br>
            <a:r>
              <a:rPr kumimoji="0" lang="ko-KR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접근통제, </a:t>
            </a:r>
            <a:r>
              <a:rPr kumimoji="0" lang="ko-KR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암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/</a:t>
            </a:r>
            <a:r>
              <a:rPr kumimoji="0" lang="ko-KR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복호화</a:t>
            </a:r>
            <a:endParaRPr kumimoji="0" lang="ko-KR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Rix모던고딕 L" panose="02020603020101020101" pitchFamily="18" charset="-127"/>
              <a:ea typeface="Rix모던고딕 L" panose="02020603020101020101" pitchFamily="18" charset="-127"/>
            </a:endParaRPr>
          </a:p>
        </p:txBody>
      </p:sp>
      <p:sp>
        <p:nvSpPr>
          <p:cNvPr id="152" name="TextBox 85"/>
          <p:cNvSpPr txBox="1">
            <a:spLocks noChangeArrowheads="1"/>
          </p:cNvSpPr>
          <p:nvPr/>
        </p:nvSpPr>
        <p:spPr bwMode="gray">
          <a:xfrm>
            <a:off x="2844800" y="5482505"/>
            <a:ext cx="1849526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99063" indent="-99063" defTabSz="1109149" fontAlgn="ctr" latinLnBrk="0">
              <a:spcBef>
                <a:spcPts val="100"/>
              </a:spcBef>
              <a:spcAft>
                <a:spcPts val="223"/>
              </a:spcAft>
              <a:buClr>
                <a:schemeClr val="bg1">
                  <a:lumMod val="50000"/>
                </a:schemeClr>
              </a:buClr>
              <a:buSzPct val="80000"/>
              <a:buFont typeface="Wingdings" pitchFamily="2" charset="2"/>
              <a:buChar char="§"/>
              <a:defRPr sz="900">
                <a:solidFill>
                  <a:schemeClr val="tx1">
                    <a:lumMod val="85000"/>
                    <a:lumOff val="15000"/>
                  </a:schemeClr>
                </a:solidFill>
                <a:latin typeface="Rix고딕 M" pitchFamily="18" charset="-127"/>
                <a:ea typeface="Rix고딕 M" pitchFamily="18" charset="-127"/>
              </a:defRPr>
            </a:lvl1pPr>
          </a:lstStyle>
          <a:p>
            <a:pPr marL="99063" marR="0" lvl="0" indent="-99063" algn="l" defTabSz="1109149" rtl="0" eaLnBrk="1" fontAlgn="ctr" latinLnBrk="0" hangingPunct="1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prstClr val="white">
                  <a:lumMod val="50000"/>
                </a:prstClr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ko-KR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보안 유형별 대상 선정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Rix모던고딕 L" panose="02020603020101020101" pitchFamily="18" charset="-127"/>
              <a:ea typeface="Rix모던고딕 L" panose="02020603020101020101" pitchFamily="18" charset="-127"/>
            </a:endParaRPr>
          </a:p>
          <a:p>
            <a:pPr marL="99063" marR="0" lvl="0" indent="-99063" algn="l" defTabSz="1109149" rtl="0" eaLnBrk="1" fontAlgn="ctr" latinLnBrk="0" hangingPunct="1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prstClr val="white">
                  <a:lumMod val="50000"/>
                </a:prstClr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ko-KR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기밀보안 대상 및 대응 </a:t>
            </a:r>
            <a:r>
              <a:rPr kumimoji="0" lang="ko-KR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방안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 </a:t>
            </a:r>
            <a:r>
              <a:rPr kumimoji="0" lang="ko-KR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수립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Rix모던고딕 L" panose="02020603020101020101" pitchFamily="18" charset="-127"/>
              <a:ea typeface="Rix모던고딕 L" panose="02020603020101020101" pitchFamily="18" charset="-127"/>
            </a:endParaRPr>
          </a:p>
          <a:p>
            <a:pPr marL="99063" marR="0" lvl="0" indent="-99063" algn="l" defTabSz="1109149" rtl="0" eaLnBrk="1" fontAlgn="ctr" latinLnBrk="0" hangingPunct="1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prstClr val="white">
                  <a:lumMod val="50000"/>
                </a:prstClr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ko-KR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보안점검 결과 분석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Rix모던고딕 L" panose="02020603020101020101" pitchFamily="18" charset="-127"/>
              <a:ea typeface="Rix모던고딕 L" panose="02020603020101020101" pitchFamily="18" charset="-127"/>
            </a:endParaRPr>
          </a:p>
          <a:p>
            <a:pPr marL="99063" marR="0" lvl="0" indent="-99063" algn="l" defTabSz="1109149" rtl="0" eaLnBrk="1" fontAlgn="ctr" latinLnBrk="0" hangingPunct="1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prstClr val="white">
                  <a:lumMod val="50000"/>
                </a:prstClr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ko-KR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실행, 평가, 보완의 유기적 프로세스 및 절차 수립</a:t>
            </a:r>
          </a:p>
        </p:txBody>
      </p:sp>
      <p:grpSp>
        <p:nvGrpSpPr>
          <p:cNvPr id="153" name="그룹 625"/>
          <p:cNvGrpSpPr>
            <a:grpSpLocks/>
          </p:cNvGrpSpPr>
          <p:nvPr/>
        </p:nvGrpSpPr>
        <p:grpSpPr bwMode="auto">
          <a:xfrm rot="10800000" flipV="1">
            <a:off x="1392953" y="3959709"/>
            <a:ext cx="4554832" cy="772842"/>
            <a:chOff x="3849125" y="5395318"/>
            <a:chExt cx="2207750" cy="402209"/>
          </a:xfrm>
        </p:grpSpPr>
        <p:pic>
          <p:nvPicPr>
            <p:cNvPr id="154" name="Picture 94" descr="46"/>
            <p:cNvPicPr preferRelativeResize="0">
              <a:picLocks noChangeAspect="1" noChangeArrowheads="1"/>
            </p:cNvPicPr>
            <p:nvPr/>
          </p:nvPicPr>
          <p:blipFill>
            <a:blip r:embed="rId4" cstate="print">
              <a:lum bright="12000"/>
              <a:grayscl/>
            </a:blip>
            <a:srcRect/>
            <a:stretch>
              <a:fillRect/>
            </a:stretch>
          </p:blipFill>
          <p:spPr bwMode="gray">
            <a:xfrm>
              <a:off x="4140479" y="5395318"/>
              <a:ext cx="1636389" cy="308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5" name="자유형 154"/>
            <p:cNvSpPr/>
            <p:nvPr/>
          </p:nvSpPr>
          <p:spPr>
            <a:xfrm rot="16200000">
              <a:off x="4772980" y="4513633"/>
              <a:ext cx="360039" cy="2207750"/>
            </a:xfrm>
            <a:custGeom>
              <a:avLst/>
              <a:gdLst>
                <a:gd name="connsiteX0" fmla="*/ 0 w 360039"/>
                <a:gd name="connsiteY0" fmla="*/ 0 h 2207750"/>
                <a:gd name="connsiteX1" fmla="*/ 166770 w 360039"/>
                <a:gd name="connsiteY1" fmla="*/ 276125 h 2207750"/>
                <a:gd name="connsiteX2" fmla="*/ 180020 w 360039"/>
                <a:gd name="connsiteY2" fmla="*/ 442895 h 2207750"/>
                <a:gd name="connsiteX3" fmla="*/ 180020 w 360039"/>
                <a:gd name="connsiteY3" fmla="*/ 660980 h 2207750"/>
                <a:gd name="connsiteX4" fmla="*/ 360039 w 360039"/>
                <a:gd name="connsiteY4" fmla="*/ 1103875 h 2207750"/>
                <a:gd name="connsiteX5" fmla="*/ 180018 w 360039"/>
                <a:gd name="connsiteY5" fmla="*/ 1546770 h 2207750"/>
                <a:gd name="connsiteX6" fmla="*/ 180020 w 360039"/>
                <a:gd name="connsiteY6" fmla="*/ 1764855 h 2207750"/>
                <a:gd name="connsiteX7" fmla="*/ 166770 w 360039"/>
                <a:gd name="connsiteY7" fmla="*/ 1931625 h 2207750"/>
                <a:gd name="connsiteX8" fmla="*/ 0 w 360039"/>
                <a:gd name="connsiteY8" fmla="*/ 2207750 h 2207750"/>
                <a:gd name="connsiteX9" fmla="*/ 0 w 360039"/>
                <a:gd name="connsiteY9" fmla="*/ 0 h 2207750"/>
                <a:gd name="connsiteX0" fmla="*/ 0 w 360039"/>
                <a:gd name="connsiteY0" fmla="*/ 0 h 2207750"/>
                <a:gd name="connsiteX1" fmla="*/ 166770 w 360039"/>
                <a:gd name="connsiteY1" fmla="*/ 276125 h 2207750"/>
                <a:gd name="connsiteX2" fmla="*/ 180020 w 360039"/>
                <a:gd name="connsiteY2" fmla="*/ 442895 h 2207750"/>
                <a:gd name="connsiteX3" fmla="*/ 180020 w 360039"/>
                <a:gd name="connsiteY3" fmla="*/ 660980 h 2207750"/>
                <a:gd name="connsiteX4" fmla="*/ 360039 w 360039"/>
                <a:gd name="connsiteY4" fmla="*/ 1103875 h 2207750"/>
                <a:gd name="connsiteX5" fmla="*/ 180018 w 360039"/>
                <a:gd name="connsiteY5" fmla="*/ 1546770 h 2207750"/>
                <a:gd name="connsiteX6" fmla="*/ 180020 w 360039"/>
                <a:gd name="connsiteY6" fmla="*/ 1764855 h 2207750"/>
                <a:gd name="connsiteX7" fmla="*/ 166770 w 360039"/>
                <a:gd name="connsiteY7" fmla="*/ 1931625 h 2207750"/>
                <a:gd name="connsiteX8" fmla="*/ 0 w 360039"/>
                <a:gd name="connsiteY8" fmla="*/ 2207750 h 220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0039" h="2207750" stroke="0" extrusionOk="0">
                  <a:moveTo>
                    <a:pt x="0" y="0"/>
                  </a:moveTo>
                  <a:cubicBezTo>
                    <a:pt x="73246" y="1"/>
                    <a:pt x="139189" y="109184"/>
                    <a:pt x="166770" y="276125"/>
                  </a:cubicBezTo>
                  <a:cubicBezTo>
                    <a:pt x="175520" y="329090"/>
                    <a:pt x="180020" y="385722"/>
                    <a:pt x="180020" y="442895"/>
                  </a:cubicBezTo>
                  <a:lnTo>
                    <a:pt x="180020" y="660980"/>
                  </a:lnTo>
                  <a:cubicBezTo>
                    <a:pt x="180020" y="905584"/>
                    <a:pt x="260617" y="1103875"/>
                    <a:pt x="360039" y="1103875"/>
                  </a:cubicBezTo>
                  <a:cubicBezTo>
                    <a:pt x="260617" y="1103874"/>
                    <a:pt x="180019" y="1302165"/>
                    <a:pt x="180018" y="1546770"/>
                  </a:cubicBezTo>
                  <a:cubicBezTo>
                    <a:pt x="180019" y="1619465"/>
                    <a:pt x="180019" y="1692160"/>
                    <a:pt x="180020" y="1764855"/>
                  </a:cubicBezTo>
                  <a:cubicBezTo>
                    <a:pt x="180020" y="1822028"/>
                    <a:pt x="175521" y="1878660"/>
                    <a:pt x="166770" y="1931625"/>
                  </a:cubicBezTo>
                  <a:cubicBezTo>
                    <a:pt x="139189" y="2098566"/>
                    <a:pt x="73246" y="2207750"/>
                    <a:pt x="0" y="2207750"/>
                  </a:cubicBezTo>
                  <a:lnTo>
                    <a:pt x="0" y="0"/>
                  </a:lnTo>
                  <a:close/>
                </a:path>
                <a:path w="360039" h="2207750" fill="none">
                  <a:moveTo>
                    <a:pt x="0" y="0"/>
                  </a:moveTo>
                  <a:cubicBezTo>
                    <a:pt x="73246" y="1"/>
                    <a:pt x="139189" y="109184"/>
                    <a:pt x="166770" y="276125"/>
                  </a:cubicBezTo>
                  <a:cubicBezTo>
                    <a:pt x="175520" y="329090"/>
                    <a:pt x="180020" y="385722"/>
                    <a:pt x="180020" y="442895"/>
                  </a:cubicBezTo>
                  <a:lnTo>
                    <a:pt x="180020" y="660980"/>
                  </a:lnTo>
                  <a:cubicBezTo>
                    <a:pt x="180020" y="905584"/>
                    <a:pt x="260617" y="1103875"/>
                    <a:pt x="360039" y="1103875"/>
                  </a:cubicBezTo>
                  <a:cubicBezTo>
                    <a:pt x="260617" y="1103874"/>
                    <a:pt x="180019" y="1302165"/>
                    <a:pt x="180018" y="1546770"/>
                  </a:cubicBezTo>
                  <a:cubicBezTo>
                    <a:pt x="180019" y="1619465"/>
                    <a:pt x="180019" y="1692160"/>
                    <a:pt x="180020" y="1764855"/>
                  </a:cubicBezTo>
                  <a:cubicBezTo>
                    <a:pt x="180020" y="1822028"/>
                    <a:pt x="175521" y="1878660"/>
                    <a:pt x="166770" y="1931625"/>
                  </a:cubicBezTo>
                  <a:cubicBezTo>
                    <a:pt x="139189" y="2098566"/>
                    <a:pt x="73246" y="2207750"/>
                    <a:pt x="0" y="2207750"/>
                  </a:cubicBezTo>
                </a:path>
              </a:pathLst>
            </a:custGeom>
            <a:gradFill flip="none" rotWithShape="1">
              <a:gsLst>
                <a:gs pos="0">
                  <a:sysClr val="window" lastClr="FFFFFF"/>
                </a:gs>
                <a:gs pos="50000">
                  <a:sysClr val="window" lastClr="FFFFFF"/>
                </a:gs>
                <a:gs pos="100000">
                  <a:sysClr val="window" lastClr="FFFFFF">
                    <a:alpha val="0"/>
                  </a:sysClr>
                </a:gs>
              </a:gsLst>
              <a:lin ang="10800000" scaled="1"/>
              <a:tileRect/>
            </a:gradFill>
            <a:ln w="9525" cap="flat" cmpd="sng" algn="ctr">
              <a:gradFill flip="none" rotWithShape="1">
                <a:gsLst>
                  <a:gs pos="0">
                    <a:sysClr val="windowText" lastClr="000000">
                      <a:lumMod val="75000"/>
                      <a:lumOff val="25000"/>
                    </a:sysClr>
                  </a:gs>
                  <a:gs pos="50000">
                    <a:sysClr val="window" lastClr="FFFFFF">
                      <a:lumMod val="65000"/>
                    </a:sysClr>
                  </a:gs>
                  <a:gs pos="58000">
                    <a:sysClr val="window" lastClr="FFFFFF">
                      <a:lumMod val="95000"/>
                      <a:alpha val="0"/>
                    </a:sysClr>
                  </a:gs>
                </a:gsLst>
                <a:lin ang="10800000" scaled="1"/>
                <a:tileRect/>
              </a:gra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955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56" name="직사각형 155"/>
          <p:cNvSpPr/>
          <p:nvPr/>
        </p:nvSpPr>
        <p:spPr bwMode="auto">
          <a:xfrm>
            <a:off x="2189318" y="4554612"/>
            <a:ext cx="2944717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marR="0" lvl="0" indent="0" algn="ctr" defTabSz="995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kern="0" dirty="0">
                <a:solidFill>
                  <a:srgbClr val="294969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체계적인 보안관리 방안과 프로세스 확립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367562" y="7971331"/>
            <a:ext cx="6789409" cy="1971707"/>
            <a:chOff x="594587" y="7971331"/>
            <a:chExt cx="6159500" cy="1971707"/>
          </a:xfrm>
        </p:grpSpPr>
        <p:sp>
          <p:nvSpPr>
            <p:cNvPr id="59" name="Rectangle 4"/>
            <p:cNvSpPr>
              <a:spLocks noChangeArrowheads="1"/>
            </p:cNvSpPr>
            <p:nvPr/>
          </p:nvSpPr>
          <p:spPr bwMode="auto">
            <a:xfrm rot="5400000">
              <a:off x="3083876" y="5584165"/>
              <a:ext cx="1193621" cy="6146800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99000">
                  <a:schemeClr val="bg1"/>
                </a:gs>
              </a:gsLst>
              <a:lin ang="0" scaled="1"/>
            </a:gradFill>
            <a:ln w="3175" algn="ctr">
              <a:noFill/>
              <a:miter lim="800000"/>
              <a:headEnd/>
              <a:tailEnd/>
            </a:ln>
            <a:effectLst>
              <a:innerShdw blurRad="63500" dist="25400" dir="10800000">
                <a:prstClr val="black">
                  <a:alpha val="20000"/>
                </a:prstClr>
              </a:innerShdw>
            </a:effec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4945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고딕 M" panose="02020603020101020101" pitchFamily="18" charset="-127"/>
                <a:ea typeface="Rix고딕 M" panose="02020603020101020101" pitchFamily="18" charset="-127"/>
                <a:cs typeface="+mn-cs"/>
              </a:endParaRPr>
            </a:p>
          </p:txBody>
        </p:sp>
        <p:sp>
          <p:nvSpPr>
            <p:cNvPr id="60" name="양쪽 모서리가 둥근 사각형 59"/>
            <p:cNvSpPr/>
            <p:nvPr/>
          </p:nvSpPr>
          <p:spPr bwMode="auto">
            <a:xfrm>
              <a:off x="765048" y="7971331"/>
              <a:ext cx="5831279" cy="8941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5CBCD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3662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endParaRPr>
            </a:p>
          </p:txBody>
        </p:sp>
        <p:pic>
          <p:nvPicPr>
            <p:cNvPr id="88" name="Picture 26" descr="화살8"/>
            <p:cNvPicPr preferRelativeResize="0">
              <a:picLocks noChangeArrowheads="1"/>
            </p:cNvPicPr>
            <p:nvPr/>
          </p:nvPicPr>
          <p:blipFill>
            <a:blip r:embed="rId5" cstate="print">
              <a:grayscl/>
              <a:biLevel thresh="50000"/>
            </a:blip>
            <a:srcRect/>
            <a:stretch>
              <a:fillRect/>
            </a:stretch>
          </p:blipFill>
          <p:spPr bwMode="auto">
            <a:xfrm>
              <a:off x="3627991" y="7977824"/>
              <a:ext cx="105392" cy="76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62" name="그룹 161"/>
            <p:cNvGrpSpPr/>
            <p:nvPr/>
          </p:nvGrpSpPr>
          <p:grpSpPr>
            <a:xfrm>
              <a:off x="594587" y="8270943"/>
              <a:ext cx="6159500" cy="1672095"/>
              <a:chOff x="889029" y="8193807"/>
              <a:chExt cx="5959476" cy="1689835"/>
            </a:xfrm>
          </p:grpSpPr>
          <p:grpSp>
            <p:nvGrpSpPr>
              <p:cNvPr id="163" name="그룹 162"/>
              <p:cNvGrpSpPr/>
              <p:nvPr/>
            </p:nvGrpSpPr>
            <p:grpSpPr>
              <a:xfrm>
                <a:off x="889029" y="8193807"/>
                <a:ext cx="1406526" cy="1689835"/>
                <a:chOff x="441324" y="5025008"/>
                <a:chExt cx="1224000" cy="1689835"/>
              </a:xfrm>
            </p:grpSpPr>
            <p:sp>
              <p:nvSpPr>
                <p:cNvPr id="188" name="직사각형 187"/>
                <p:cNvSpPr/>
                <p:nvPr/>
              </p:nvSpPr>
              <p:spPr>
                <a:xfrm>
                  <a:off x="441325" y="5334000"/>
                  <a:ext cx="1223479" cy="1380843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85000"/>
                    </a:schemeClr>
                  </a:solidFill>
                </a:ln>
                <a:effectLst>
                  <a:outerShdw blurRad="25400" dist="12700" dir="5400000" algn="t" rotWithShape="0">
                    <a:schemeClr val="bg1">
                      <a:lumMod val="50000"/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95564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grpSp>
              <p:nvGrpSpPr>
                <p:cNvPr id="189" name="그룹 188"/>
                <p:cNvGrpSpPr/>
                <p:nvPr/>
              </p:nvGrpSpPr>
              <p:grpSpPr>
                <a:xfrm>
                  <a:off x="441324" y="5061044"/>
                  <a:ext cx="1224000" cy="330527"/>
                  <a:chOff x="441324" y="5061044"/>
                  <a:chExt cx="1224000" cy="330527"/>
                </a:xfrm>
              </p:grpSpPr>
              <p:sp>
                <p:nvSpPr>
                  <p:cNvPr id="193" name="직사각형 192"/>
                  <p:cNvSpPr/>
                  <p:nvPr/>
                </p:nvSpPr>
                <p:spPr>
                  <a:xfrm>
                    <a:off x="441324" y="5061044"/>
                    <a:ext cx="1224000" cy="288000"/>
                  </a:xfrm>
                  <a:prstGeom prst="rect">
                    <a:avLst/>
                  </a:prstGeom>
                  <a:solidFill>
                    <a:srgbClr val="DDE9F3"/>
                  </a:solidFill>
                  <a:ln w="12700" algn="ctr">
                    <a:noFill/>
                    <a:miter lim="800000"/>
                    <a:headEnd/>
                    <a:tailEnd/>
                  </a:ln>
                  <a:effectLst>
                    <a:outerShdw dist="12700" dir="5400000" algn="ctr" rotWithShape="0">
                      <a:srgbClr val="528FC2"/>
                    </a:outerShdw>
                  </a:effectLst>
                </p:spPr>
                <p:txBody>
                  <a:bodyPr lIns="54000" rIns="54000" anchor="ctr"/>
                  <a:lstStyle/>
                  <a:p>
                    <a:pPr marL="0" marR="0" lvl="0" indent="0" algn="ctr" defTabSz="147511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Arial" pitchFamily="34" charset="0"/>
                      </a:rPr>
                      <a:t>정보보호 전략</a:t>
                    </a:r>
                  </a:p>
                </p:txBody>
              </p:sp>
              <p:sp>
                <p:nvSpPr>
                  <p:cNvPr id="194" name="이등변 삼각형 193"/>
                  <p:cNvSpPr/>
                  <p:nvPr/>
                </p:nvSpPr>
                <p:spPr>
                  <a:xfrm flipV="1">
                    <a:off x="507561" y="5345852"/>
                    <a:ext cx="61925" cy="45719"/>
                  </a:xfrm>
                  <a:prstGeom prst="triangle">
                    <a:avLst/>
                  </a:prstGeom>
                  <a:solidFill>
                    <a:srgbClr val="DDE9F3"/>
                  </a:solidFill>
                  <a:ln w="12700" algn="ctr">
                    <a:noFill/>
                    <a:miter lim="800000"/>
                    <a:headEnd/>
                    <a:tailEnd/>
                  </a:ln>
                  <a:effectLst>
                    <a:outerShdw dist="12700" dir="5400000" algn="ctr" rotWithShape="0">
                      <a:srgbClr val="528FC2"/>
                    </a:outerShdw>
                  </a:effectLst>
                </p:spPr>
                <p:txBody>
                  <a:bodyPr lIns="54000" rIns="54000" anchor="ctr"/>
                  <a:lstStyle/>
                  <a:p>
                    <a:pPr marL="0" marR="0" lvl="0" indent="0" algn="ctr" defTabSz="147511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Rix고딕 M" pitchFamily="18" charset="-127"/>
                      <a:ea typeface="Rix고딕 M" pitchFamily="18" charset="-127"/>
                      <a:cs typeface="Arial" pitchFamily="34" charset="0"/>
                    </a:endParaRPr>
                  </a:p>
                </p:txBody>
              </p:sp>
            </p:grpSp>
            <p:grpSp>
              <p:nvGrpSpPr>
                <p:cNvPr id="190" name="그룹 189"/>
                <p:cNvGrpSpPr/>
                <p:nvPr/>
              </p:nvGrpSpPr>
              <p:grpSpPr>
                <a:xfrm>
                  <a:off x="441325" y="5025008"/>
                  <a:ext cx="1223479" cy="0"/>
                  <a:chOff x="441325" y="5025008"/>
                  <a:chExt cx="1223479" cy="0"/>
                </a:xfrm>
              </p:grpSpPr>
              <p:cxnSp>
                <p:nvCxnSpPr>
                  <p:cNvPr id="191" name="직선 연결선 190"/>
                  <p:cNvCxnSpPr/>
                  <p:nvPr/>
                </p:nvCxnSpPr>
                <p:spPr>
                  <a:xfrm>
                    <a:off x="441325" y="5025008"/>
                    <a:ext cx="1223479" cy="0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2" name="직선 연결선 191"/>
                  <p:cNvCxnSpPr/>
                  <p:nvPr/>
                </p:nvCxnSpPr>
                <p:spPr>
                  <a:xfrm>
                    <a:off x="441325" y="5025008"/>
                    <a:ext cx="215367" cy="0"/>
                  </a:xfrm>
                  <a:prstGeom prst="line">
                    <a:avLst/>
                  </a:prstGeom>
                  <a:ln w="19050">
                    <a:solidFill>
                      <a:srgbClr val="8DB6D7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64" name="그룹 163"/>
              <p:cNvGrpSpPr/>
              <p:nvPr/>
            </p:nvGrpSpPr>
            <p:grpSpPr>
              <a:xfrm>
                <a:off x="2406679" y="8193807"/>
                <a:ext cx="1406526" cy="1689834"/>
                <a:chOff x="441324" y="5025008"/>
                <a:chExt cx="1224000" cy="1689834"/>
              </a:xfrm>
            </p:grpSpPr>
            <p:sp>
              <p:nvSpPr>
                <p:cNvPr id="181" name="직사각형 180"/>
                <p:cNvSpPr/>
                <p:nvPr/>
              </p:nvSpPr>
              <p:spPr>
                <a:xfrm>
                  <a:off x="441325" y="5333999"/>
                  <a:ext cx="1223479" cy="1380843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85000"/>
                    </a:schemeClr>
                  </a:solidFill>
                </a:ln>
                <a:effectLst>
                  <a:outerShdw blurRad="25400" dist="12700" dir="5400000" algn="t" rotWithShape="0">
                    <a:schemeClr val="bg1">
                      <a:lumMod val="50000"/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95564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grpSp>
              <p:nvGrpSpPr>
                <p:cNvPr id="182" name="그룹 181"/>
                <p:cNvGrpSpPr/>
                <p:nvPr/>
              </p:nvGrpSpPr>
              <p:grpSpPr>
                <a:xfrm>
                  <a:off x="441324" y="5061044"/>
                  <a:ext cx="1224000" cy="330527"/>
                  <a:chOff x="441324" y="5061044"/>
                  <a:chExt cx="1224000" cy="330527"/>
                </a:xfrm>
              </p:grpSpPr>
              <p:sp>
                <p:nvSpPr>
                  <p:cNvPr id="186" name="직사각형 185"/>
                  <p:cNvSpPr/>
                  <p:nvPr/>
                </p:nvSpPr>
                <p:spPr>
                  <a:xfrm>
                    <a:off x="441324" y="5061044"/>
                    <a:ext cx="1224000" cy="288000"/>
                  </a:xfrm>
                  <a:prstGeom prst="rect">
                    <a:avLst/>
                  </a:prstGeom>
                  <a:solidFill>
                    <a:srgbClr val="DDE9F3"/>
                  </a:solidFill>
                  <a:ln w="12700" algn="ctr">
                    <a:noFill/>
                    <a:miter lim="800000"/>
                    <a:headEnd/>
                    <a:tailEnd/>
                  </a:ln>
                  <a:effectLst>
                    <a:outerShdw dist="12700" dir="5400000" algn="ctr" rotWithShape="0">
                      <a:srgbClr val="528FC2"/>
                    </a:outerShdw>
                  </a:effectLst>
                </p:spPr>
                <p:txBody>
                  <a:bodyPr lIns="54000" rIns="54000" anchor="ctr"/>
                  <a:lstStyle/>
                  <a:p>
                    <a:pPr marL="0" marR="0" lvl="0" indent="0" algn="ctr" defTabSz="147511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Arial" pitchFamily="34" charset="0"/>
                      </a:rPr>
                      <a:t>관리적 보안전략</a:t>
                    </a:r>
                  </a:p>
                </p:txBody>
              </p:sp>
              <p:sp>
                <p:nvSpPr>
                  <p:cNvPr id="187" name="이등변 삼각형 186"/>
                  <p:cNvSpPr/>
                  <p:nvPr/>
                </p:nvSpPr>
                <p:spPr>
                  <a:xfrm flipV="1">
                    <a:off x="507561" y="5345852"/>
                    <a:ext cx="61925" cy="45719"/>
                  </a:xfrm>
                  <a:prstGeom prst="triangle">
                    <a:avLst/>
                  </a:prstGeom>
                  <a:solidFill>
                    <a:srgbClr val="DDE9F3"/>
                  </a:solidFill>
                  <a:ln w="12700" algn="ctr">
                    <a:noFill/>
                    <a:miter lim="800000"/>
                    <a:headEnd/>
                    <a:tailEnd/>
                  </a:ln>
                  <a:effectLst>
                    <a:outerShdw dist="12700" dir="5400000" algn="ctr" rotWithShape="0">
                      <a:srgbClr val="528FC2"/>
                    </a:outerShdw>
                  </a:effectLst>
                </p:spPr>
                <p:txBody>
                  <a:bodyPr lIns="54000" rIns="54000" anchor="ctr"/>
                  <a:lstStyle/>
                  <a:p>
                    <a:pPr marL="0" marR="0" lvl="0" indent="0" algn="ctr" defTabSz="147511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Rix고딕 M" pitchFamily="18" charset="-127"/>
                      <a:ea typeface="Rix고딕 M" pitchFamily="18" charset="-127"/>
                      <a:cs typeface="Arial" pitchFamily="34" charset="0"/>
                    </a:endParaRPr>
                  </a:p>
                </p:txBody>
              </p:sp>
            </p:grpSp>
            <p:grpSp>
              <p:nvGrpSpPr>
                <p:cNvPr id="183" name="그룹 182"/>
                <p:cNvGrpSpPr/>
                <p:nvPr/>
              </p:nvGrpSpPr>
              <p:grpSpPr>
                <a:xfrm>
                  <a:off x="441325" y="5025008"/>
                  <a:ext cx="1223479" cy="0"/>
                  <a:chOff x="441325" y="5025008"/>
                  <a:chExt cx="1223479" cy="0"/>
                </a:xfrm>
              </p:grpSpPr>
              <p:cxnSp>
                <p:nvCxnSpPr>
                  <p:cNvPr id="184" name="직선 연결선 183"/>
                  <p:cNvCxnSpPr/>
                  <p:nvPr/>
                </p:nvCxnSpPr>
                <p:spPr>
                  <a:xfrm>
                    <a:off x="441325" y="5025008"/>
                    <a:ext cx="1223479" cy="0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" name="직선 연결선 184"/>
                  <p:cNvCxnSpPr/>
                  <p:nvPr/>
                </p:nvCxnSpPr>
                <p:spPr>
                  <a:xfrm>
                    <a:off x="441325" y="5025008"/>
                    <a:ext cx="215367" cy="0"/>
                  </a:xfrm>
                  <a:prstGeom prst="line">
                    <a:avLst/>
                  </a:prstGeom>
                  <a:ln w="19050">
                    <a:solidFill>
                      <a:srgbClr val="8DB6D7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65" name="그룹 164"/>
              <p:cNvGrpSpPr/>
              <p:nvPr/>
            </p:nvGrpSpPr>
            <p:grpSpPr>
              <a:xfrm>
                <a:off x="3924329" y="8193807"/>
                <a:ext cx="1406526" cy="1689834"/>
                <a:chOff x="441324" y="5025008"/>
                <a:chExt cx="1224000" cy="1689834"/>
              </a:xfrm>
            </p:grpSpPr>
            <p:sp>
              <p:nvSpPr>
                <p:cNvPr id="174" name="직사각형 173"/>
                <p:cNvSpPr/>
                <p:nvPr/>
              </p:nvSpPr>
              <p:spPr>
                <a:xfrm>
                  <a:off x="441325" y="5333999"/>
                  <a:ext cx="1223479" cy="1380843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85000"/>
                    </a:schemeClr>
                  </a:solidFill>
                </a:ln>
                <a:effectLst>
                  <a:outerShdw blurRad="25400" dist="12700" dir="5400000" algn="t" rotWithShape="0">
                    <a:schemeClr val="bg1">
                      <a:lumMod val="50000"/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95564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grpSp>
              <p:nvGrpSpPr>
                <p:cNvPr id="175" name="그룹 174"/>
                <p:cNvGrpSpPr/>
                <p:nvPr/>
              </p:nvGrpSpPr>
              <p:grpSpPr>
                <a:xfrm>
                  <a:off x="441324" y="5061044"/>
                  <a:ext cx="1224000" cy="330527"/>
                  <a:chOff x="441324" y="5061044"/>
                  <a:chExt cx="1224000" cy="330527"/>
                </a:xfrm>
              </p:grpSpPr>
              <p:sp>
                <p:nvSpPr>
                  <p:cNvPr id="179" name="직사각형 178"/>
                  <p:cNvSpPr/>
                  <p:nvPr/>
                </p:nvSpPr>
                <p:spPr>
                  <a:xfrm>
                    <a:off x="441324" y="5061044"/>
                    <a:ext cx="1224000" cy="288000"/>
                  </a:xfrm>
                  <a:prstGeom prst="rect">
                    <a:avLst/>
                  </a:prstGeom>
                  <a:solidFill>
                    <a:srgbClr val="DDE9F3"/>
                  </a:solidFill>
                  <a:ln w="12700" algn="ctr">
                    <a:noFill/>
                    <a:miter lim="800000"/>
                    <a:headEnd/>
                    <a:tailEnd/>
                  </a:ln>
                  <a:effectLst>
                    <a:outerShdw dist="12700" dir="5400000" algn="ctr" rotWithShape="0">
                      <a:srgbClr val="528FC2"/>
                    </a:outerShdw>
                  </a:effectLst>
                </p:spPr>
                <p:txBody>
                  <a:bodyPr lIns="54000" rIns="54000" anchor="ctr"/>
                  <a:lstStyle/>
                  <a:p>
                    <a:pPr marL="0" marR="0" lvl="0" indent="0" algn="ctr" defTabSz="147511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Arial" pitchFamily="34" charset="0"/>
                      </a:rPr>
                      <a:t>기술적 보안전략</a:t>
                    </a:r>
                  </a:p>
                </p:txBody>
              </p:sp>
              <p:sp>
                <p:nvSpPr>
                  <p:cNvPr id="180" name="이등변 삼각형 179"/>
                  <p:cNvSpPr/>
                  <p:nvPr/>
                </p:nvSpPr>
                <p:spPr>
                  <a:xfrm flipV="1">
                    <a:off x="507561" y="5345852"/>
                    <a:ext cx="61925" cy="45719"/>
                  </a:xfrm>
                  <a:prstGeom prst="triangle">
                    <a:avLst/>
                  </a:prstGeom>
                  <a:solidFill>
                    <a:srgbClr val="DDE9F3"/>
                  </a:solidFill>
                  <a:ln w="12700" algn="ctr">
                    <a:noFill/>
                    <a:miter lim="800000"/>
                    <a:headEnd/>
                    <a:tailEnd/>
                  </a:ln>
                  <a:effectLst>
                    <a:outerShdw dist="12700" dir="5400000" algn="ctr" rotWithShape="0">
                      <a:srgbClr val="528FC2"/>
                    </a:outerShdw>
                  </a:effectLst>
                </p:spPr>
                <p:txBody>
                  <a:bodyPr lIns="54000" rIns="54000" anchor="ctr"/>
                  <a:lstStyle/>
                  <a:p>
                    <a:pPr marL="0" marR="0" lvl="0" indent="0" algn="ctr" defTabSz="147511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Rix고딕 M" pitchFamily="18" charset="-127"/>
                      <a:ea typeface="Rix고딕 M" pitchFamily="18" charset="-127"/>
                      <a:cs typeface="Arial" pitchFamily="34" charset="0"/>
                    </a:endParaRPr>
                  </a:p>
                </p:txBody>
              </p:sp>
            </p:grpSp>
            <p:grpSp>
              <p:nvGrpSpPr>
                <p:cNvPr id="176" name="그룹 175"/>
                <p:cNvGrpSpPr/>
                <p:nvPr/>
              </p:nvGrpSpPr>
              <p:grpSpPr>
                <a:xfrm>
                  <a:off x="441325" y="5025008"/>
                  <a:ext cx="1223479" cy="0"/>
                  <a:chOff x="441325" y="5025008"/>
                  <a:chExt cx="1223479" cy="0"/>
                </a:xfrm>
              </p:grpSpPr>
              <p:cxnSp>
                <p:nvCxnSpPr>
                  <p:cNvPr id="177" name="직선 연결선 176"/>
                  <p:cNvCxnSpPr/>
                  <p:nvPr/>
                </p:nvCxnSpPr>
                <p:spPr>
                  <a:xfrm>
                    <a:off x="441325" y="5025008"/>
                    <a:ext cx="1223479" cy="0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" name="직선 연결선 177"/>
                  <p:cNvCxnSpPr/>
                  <p:nvPr/>
                </p:nvCxnSpPr>
                <p:spPr>
                  <a:xfrm>
                    <a:off x="441325" y="5025008"/>
                    <a:ext cx="215367" cy="0"/>
                  </a:xfrm>
                  <a:prstGeom prst="line">
                    <a:avLst/>
                  </a:prstGeom>
                  <a:ln w="19050">
                    <a:solidFill>
                      <a:srgbClr val="8DB6D7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66" name="그룹 165"/>
              <p:cNvGrpSpPr/>
              <p:nvPr/>
            </p:nvGrpSpPr>
            <p:grpSpPr>
              <a:xfrm>
                <a:off x="5441979" y="8193807"/>
                <a:ext cx="1406526" cy="1689834"/>
                <a:chOff x="441324" y="5025008"/>
                <a:chExt cx="1224000" cy="1689834"/>
              </a:xfrm>
            </p:grpSpPr>
            <p:sp>
              <p:nvSpPr>
                <p:cNvPr id="167" name="직사각형 166"/>
                <p:cNvSpPr/>
                <p:nvPr/>
              </p:nvSpPr>
              <p:spPr>
                <a:xfrm>
                  <a:off x="441325" y="5333999"/>
                  <a:ext cx="1223479" cy="1380843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85000"/>
                    </a:schemeClr>
                  </a:solidFill>
                </a:ln>
                <a:effectLst>
                  <a:outerShdw blurRad="25400" dist="12700" dir="5400000" algn="t" rotWithShape="0">
                    <a:schemeClr val="bg1">
                      <a:lumMod val="50000"/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95564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grpSp>
              <p:nvGrpSpPr>
                <p:cNvPr id="168" name="그룹 167"/>
                <p:cNvGrpSpPr/>
                <p:nvPr/>
              </p:nvGrpSpPr>
              <p:grpSpPr>
                <a:xfrm>
                  <a:off x="441324" y="5061044"/>
                  <a:ext cx="1224000" cy="330527"/>
                  <a:chOff x="441324" y="5061044"/>
                  <a:chExt cx="1224000" cy="330527"/>
                </a:xfrm>
              </p:grpSpPr>
              <p:sp>
                <p:nvSpPr>
                  <p:cNvPr id="172" name="직사각형 171"/>
                  <p:cNvSpPr/>
                  <p:nvPr/>
                </p:nvSpPr>
                <p:spPr>
                  <a:xfrm>
                    <a:off x="441324" y="5061044"/>
                    <a:ext cx="1224000" cy="288000"/>
                  </a:xfrm>
                  <a:prstGeom prst="rect">
                    <a:avLst/>
                  </a:prstGeom>
                  <a:solidFill>
                    <a:srgbClr val="DDE9F3"/>
                  </a:solidFill>
                  <a:ln w="12700" algn="ctr">
                    <a:noFill/>
                    <a:miter lim="800000"/>
                    <a:headEnd/>
                    <a:tailEnd/>
                  </a:ln>
                  <a:effectLst>
                    <a:outerShdw dist="12700" dir="5400000" algn="ctr" rotWithShape="0">
                      <a:srgbClr val="528FC2"/>
                    </a:outerShdw>
                  </a:effectLst>
                </p:spPr>
                <p:txBody>
                  <a:bodyPr lIns="54000" rIns="54000" anchor="ctr"/>
                  <a:lstStyle/>
                  <a:p>
                    <a:pPr marL="0" marR="0" lvl="0" indent="0" algn="ctr" defTabSz="147511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Arial" pitchFamily="34" charset="0"/>
                      </a:rPr>
                      <a:t>물리적 보안전략</a:t>
                    </a:r>
                  </a:p>
                </p:txBody>
              </p:sp>
              <p:sp>
                <p:nvSpPr>
                  <p:cNvPr id="173" name="이등변 삼각형 172"/>
                  <p:cNvSpPr/>
                  <p:nvPr/>
                </p:nvSpPr>
                <p:spPr>
                  <a:xfrm flipV="1">
                    <a:off x="507561" y="5345852"/>
                    <a:ext cx="61925" cy="45719"/>
                  </a:xfrm>
                  <a:prstGeom prst="triangle">
                    <a:avLst/>
                  </a:prstGeom>
                  <a:solidFill>
                    <a:srgbClr val="DDE9F3"/>
                  </a:solidFill>
                  <a:ln w="12700" algn="ctr">
                    <a:noFill/>
                    <a:miter lim="800000"/>
                    <a:headEnd/>
                    <a:tailEnd/>
                  </a:ln>
                  <a:effectLst>
                    <a:outerShdw dist="12700" dir="5400000" algn="ctr" rotWithShape="0">
                      <a:srgbClr val="528FC2"/>
                    </a:outerShdw>
                  </a:effectLst>
                </p:spPr>
                <p:txBody>
                  <a:bodyPr lIns="54000" rIns="54000" anchor="ctr"/>
                  <a:lstStyle/>
                  <a:p>
                    <a:pPr marL="0" marR="0" lvl="0" indent="0" algn="ctr" defTabSz="147511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Rix고딕 M" pitchFamily="18" charset="-127"/>
                      <a:ea typeface="Rix고딕 M" pitchFamily="18" charset="-127"/>
                      <a:cs typeface="Arial" pitchFamily="34" charset="0"/>
                    </a:endParaRPr>
                  </a:p>
                </p:txBody>
              </p:sp>
            </p:grpSp>
            <p:grpSp>
              <p:nvGrpSpPr>
                <p:cNvPr id="169" name="그룹 168"/>
                <p:cNvGrpSpPr/>
                <p:nvPr/>
              </p:nvGrpSpPr>
              <p:grpSpPr>
                <a:xfrm>
                  <a:off x="441325" y="5025008"/>
                  <a:ext cx="1223479" cy="0"/>
                  <a:chOff x="441325" y="5025008"/>
                  <a:chExt cx="1223479" cy="0"/>
                </a:xfrm>
              </p:grpSpPr>
              <p:cxnSp>
                <p:nvCxnSpPr>
                  <p:cNvPr id="170" name="직선 연결선 169"/>
                  <p:cNvCxnSpPr/>
                  <p:nvPr/>
                </p:nvCxnSpPr>
                <p:spPr>
                  <a:xfrm>
                    <a:off x="441325" y="5025008"/>
                    <a:ext cx="1223479" cy="0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직선 연결선 170"/>
                  <p:cNvCxnSpPr/>
                  <p:nvPr/>
                </p:nvCxnSpPr>
                <p:spPr>
                  <a:xfrm>
                    <a:off x="441325" y="5025008"/>
                    <a:ext cx="215367" cy="0"/>
                  </a:xfrm>
                  <a:prstGeom prst="line">
                    <a:avLst/>
                  </a:prstGeom>
                  <a:ln w="19050">
                    <a:solidFill>
                      <a:srgbClr val="8DB6D7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195" name="AutoShape 49"/>
            <p:cNvSpPr>
              <a:spLocks noChangeArrowheads="1"/>
            </p:cNvSpPr>
            <p:nvPr/>
          </p:nvSpPr>
          <p:spPr bwMode="auto">
            <a:xfrm>
              <a:off x="716517" y="8691214"/>
              <a:ext cx="1274223" cy="940028"/>
            </a:xfrm>
            <a:prstGeom prst="roundRect">
              <a:avLst>
                <a:gd name="adj" fmla="val 2111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marL="88900" marR="0" lvl="0" indent="-88900" algn="l" defTabSz="974725" rtl="0" eaLnBrk="1" fontAlgn="auto" latinLnBrk="0" hangingPunct="1">
                <a:lnSpc>
                  <a:spcPct val="110000"/>
                </a:lnSpc>
                <a:spcBef>
                  <a:spcPts val="40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  <a:buSzPct val="80000"/>
                <a:buFont typeface="Wingdings" pitchFamily="2" charset="2"/>
                <a:buChar char="§"/>
                <a:tabLst/>
                <a:defRPr/>
              </a:pP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정보시스템상에서 처리되는 정보들의 안전성 확보를 위해 정보 자원에 대하여 일관된 보안 체계 적용</a:t>
              </a:r>
            </a:p>
          </p:txBody>
        </p:sp>
        <p:sp>
          <p:nvSpPr>
            <p:cNvPr id="196" name="AutoShape 49"/>
            <p:cNvSpPr>
              <a:spLocks noChangeArrowheads="1"/>
            </p:cNvSpPr>
            <p:nvPr/>
          </p:nvSpPr>
          <p:spPr bwMode="auto">
            <a:xfrm>
              <a:off x="2215329" y="8691214"/>
              <a:ext cx="1383153" cy="1128034"/>
            </a:xfrm>
            <a:prstGeom prst="roundRect">
              <a:avLst>
                <a:gd name="adj" fmla="val 2111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marL="88900" marR="0" lvl="0" indent="-88900" algn="l" defTabSz="974725" rtl="0" eaLnBrk="1" fontAlgn="auto" latinLnBrk="0" hangingPunct="1">
                <a:lnSpc>
                  <a:spcPct val="110000"/>
                </a:lnSpc>
                <a:spcBef>
                  <a:spcPts val="40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  <a:buSzPct val="80000"/>
                <a:buFont typeface="Wingdings" pitchFamily="2" charset="2"/>
                <a:buChar char="§"/>
                <a:tabLst/>
                <a:defRPr/>
              </a:pP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효율적인 보안관리를 위한 인원관리</a:t>
              </a: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, </a:t>
              </a: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절차관리</a:t>
              </a: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, </a:t>
              </a: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사고대책  관리 및 보안정책 수립</a:t>
              </a: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, </a:t>
              </a:r>
              <a:r>
                <a:rPr kumimoji="0" lang="ko-KR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보안관리조직의 </a:t>
              </a: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보안 점검 수검</a:t>
              </a:r>
            </a:p>
          </p:txBody>
        </p:sp>
        <p:sp>
          <p:nvSpPr>
            <p:cNvPr id="197" name="AutoShape 49"/>
            <p:cNvSpPr>
              <a:spLocks noChangeArrowheads="1"/>
            </p:cNvSpPr>
            <p:nvPr/>
          </p:nvSpPr>
          <p:spPr bwMode="auto">
            <a:xfrm>
              <a:off x="3831014" y="8691214"/>
              <a:ext cx="1248313" cy="752023"/>
            </a:xfrm>
            <a:prstGeom prst="roundRect">
              <a:avLst>
                <a:gd name="adj" fmla="val 2111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marL="88900" marR="0" lvl="0" indent="-88900" algn="l" defTabSz="974725" rtl="0" eaLnBrk="1" fontAlgn="auto" latinLnBrk="0" hangingPunct="1">
                <a:lnSpc>
                  <a:spcPct val="110000"/>
                </a:lnSpc>
                <a:spcBef>
                  <a:spcPts val="40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  <a:buSzPct val="80000"/>
                <a:buFont typeface="Wingdings" pitchFamily="2" charset="2"/>
                <a:buChar char="§"/>
                <a:tabLst/>
                <a:defRPr/>
              </a:pP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기술적 보안정책 수립에 의한</a:t>
              </a: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 </a:t>
              </a: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전문보안 관리조직의 보안 점검 수검</a:t>
              </a:r>
            </a:p>
          </p:txBody>
        </p:sp>
        <p:sp>
          <p:nvSpPr>
            <p:cNvPr id="198" name="AutoShape 49"/>
            <p:cNvSpPr>
              <a:spLocks noChangeArrowheads="1"/>
            </p:cNvSpPr>
            <p:nvPr/>
          </p:nvSpPr>
          <p:spPr bwMode="auto">
            <a:xfrm>
              <a:off x="5426166" y="8691214"/>
              <a:ext cx="1290016" cy="752023"/>
            </a:xfrm>
            <a:prstGeom prst="roundRect">
              <a:avLst>
                <a:gd name="adj" fmla="val 2111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marL="88900" marR="0" lvl="0" indent="-88900" algn="l" defTabSz="974725" rtl="0" eaLnBrk="1" fontAlgn="auto" latinLnBrk="0" hangingPunct="1">
                <a:lnSpc>
                  <a:spcPct val="110000"/>
                </a:lnSpc>
                <a:spcBef>
                  <a:spcPts val="40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  <a:buSzPct val="80000"/>
                <a:buFont typeface="Wingdings" pitchFamily="2" charset="2"/>
                <a:buChar char="§"/>
                <a:tabLst/>
                <a:defRPr/>
              </a:pP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사무실</a:t>
              </a: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, PC</a:t>
              </a: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등의 하드웨어적 요소 설비에 대한 관리 및 접근 통제</a:t>
              </a:r>
            </a:p>
          </p:txBody>
        </p:sp>
      </p:grpSp>
      <p:sp>
        <p:nvSpPr>
          <p:cNvPr id="199" name="직사각형 198"/>
          <p:cNvSpPr/>
          <p:nvPr/>
        </p:nvSpPr>
        <p:spPr bwMode="auto">
          <a:xfrm>
            <a:off x="2627937" y="7658234"/>
            <a:ext cx="2087111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 defTabSz="995363" latinLnBrk="0"/>
            <a:r>
              <a:rPr kumimoji="1" lang="ko-KR" altLang="en-US" sz="1400" kern="0" dirty="0">
                <a:solidFill>
                  <a:srgbClr val="294969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최적의 보안정책 및 전략수립</a:t>
            </a:r>
          </a:p>
        </p:txBody>
      </p:sp>
    </p:spTree>
    <p:extLst>
      <p:ext uri="{BB962C8B-B14F-4D97-AF65-F5344CB8AC3E}">
        <p14:creationId xmlns:p14="http://schemas.microsoft.com/office/powerpoint/2010/main" val="397949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3299</TotalTime>
  <Words>2307</Words>
  <Application>Microsoft Office PowerPoint</Application>
  <PresentationFormat>사용자 지정</PresentationFormat>
  <Paragraphs>550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14" baseType="lpstr">
      <vt:lpstr>7_Office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mostvisual</dc:creator>
  <cp:lastModifiedBy>임종수</cp:lastModifiedBy>
  <cp:revision>415</cp:revision>
  <cp:lastPrinted>2016-09-21T22:56:49Z</cp:lastPrinted>
  <dcterms:created xsi:type="dcterms:W3CDTF">2012-12-17T05:03:29Z</dcterms:created>
  <dcterms:modified xsi:type="dcterms:W3CDTF">2019-08-19T05:17:07Z</dcterms:modified>
</cp:coreProperties>
</file>