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7561263" cy="10440988"/>
  <p:notesSz cx="6797675" cy="9926638"/>
  <p:defaultTextStyle>
    <a:defPPr>
      <a:defRPr lang="ko-KR"/>
    </a:defPPr>
    <a:lvl1pPr marL="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A7F"/>
    <a:srgbClr val="FCFCFC"/>
    <a:srgbClr val="FBFBFB"/>
    <a:srgbClr val="FAFAFA"/>
    <a:srgbClr val="FDFDFD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 autoAdjust="0"/>
    <p:restoredTop sz="94660"/>
  </p:normalViewPr>
  <p:slideViewPr>
    <p:cSldViewPr>
      <p:cViewPr>
        <p:scale>
          <a:sx n="100" d="100"/>
          <a:sy n="100" d="100"/>
        </p:scale>
        <p:origin x="-4550" y="-202"/>
      </p:cViewPr>
      <p:guideLst>
        <p:guide orient="horz" pos="328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 userDrawn="1"/>
        </p:nvSpPr>
        <p:spPr>
          <a:xfrm>
            <a:off x="6163626" y="179934"/>
            <a:ext cx="907159" cy="8428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5696341" y="179934"/>
            <a:ext cx="907159" cy="842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:\자료\제안서템플릿\파워포인트,제안서,기획서 템플릿 자료\표지\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61263" cy="1047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09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063" y="418123"/>
            <a:ext cx="6805137" cy="174016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78063" y="2436232"/>
            <a:ext cx="6805137" cy="689056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78063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DF631715-A9E4-4CDE-BF61-87F0C46690C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83432" y="9677250"/>
            <a:ext cx="2394400" cy="55588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418905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1DCA2F57-0A64-4DE6-836E-C1D6346A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9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111436" y="558304"/>
            <a:ext cx="1275964" cy="11876624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83548" y="558304"/>
            <a:ext cx="3701869" cy="118766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78063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DF631715-A9E4-4CDE-BF61-87F0C46690C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83432" y="9677250"/>
            <a:ext cx="2394400" cy="55588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418905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1DCA2F57-0A64-4DE6-836E-C1D6346A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205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825" y="417513"/>
            <a:ext cx="6805613" cy="1741487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1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561263" cy="1044098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"/>
          <a:stretch/>
        </p:blipFill>
        <p:spPr>
          <a:xfrm>
            <a:off x="5191295" y="5475"/>
            <a:ext cx="2369968" cy="18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6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277" y="1692102"/>
            <a:ext cx="7561264" cy="5904656"/>
          </a:xfrm>
          <a:prstGeom prst="rect">
            <a:avLst/>
          </a:prstGeom>
          <a:gradFill>
            <a:gsLst>
              <a:gs pos="2083">
                <a:schemeClr val="bg1">
                  <a:alpha val="0"/>
                </a:schemeClr>
              </a:gs>
              <a:gs pos="17000">
                <a:schemeClr val="bg1"/>
              </a:gs>
              <a:gs pos="79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74418"/>
            <a:ext cx="7561263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61265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21278" y="1728192"/>
            <a:ext cx="7561264" cy="5904656"/>
          </a:xfrm>
          <a:prstGeom prst="rect">
            <a:avLst/>
          </a:prstGeom>
          <a:gradFill>
            <a:gsLst>
              <a:gs pos="2083">
                <a:schemeClr val="bg1">
                  <a:alpha val="0"/>
                </a:schemeClr>
              </a:gs>
              <a:gs pos="17000">
                <a:schemeClr val="bg1"/>
              </a:gs>
              <a:gs pos="79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3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-3" y="7020694"/>
            <a:ext cx="7561263" cy="3420294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3420466"/>
            <a:ext cx="7561263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95" y="7308726"/>
            <a:ext cx="634365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 userDrawn="1"/>
        </p:nvSpPr>
        <p:spPr>
          <a:xfrm>
            <a:off x="21277" y="1692102"/>
            <a:ext cx="7561264" cy="6696744"/>
          </a:xfrm>
          <a:prstGeom prst="rect">
            <a:avLst/>
          </a:prstGeom>
          <a:gradFill>
            <a:gsLst>
              <a:gs pos="2083">
                <a:schemeClr val="bg1">
                  <a:alpha val="0"/>
                </a:schemeClr>
              </a:gs>
              <a:gs pos="17000">
                <a:schemeClr val="bg1"/>
              </a:gs>
              <a:gs pos="79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75538" y="1076984"/>
            <a:ext cx="6499626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고등학교입학전형시스템 기능개선 및 현행화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5" y="107926"/>
            <a:ext cx="1681900" cy="27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3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063" y="418123"/>
            <a:ext cx="6805137" cy="17401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78064" y="2337138"/>
            <a:ext cx="3340871" cy="97400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78064" y="3311146"/>
            <a:ext cx="3340871" cy="6015653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841017" y="2337138"/>
            <a:ext cx="3342183" cy="97400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841017" y="3311146"/>
            <a:ext cx="3342183" cy="6015653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378063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DF631715-A9E4-4CDE-BF61-87F0C46690C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583432" y="9677250"/>
            <a:ext cx="2394400" cy="55588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5418905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1DCA2F57-0A64-4DE6-836E-C1D6346A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31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063" y="418123"/>
            <a:ext cx="6805137" cy="174016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78063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DF631715-A9E4-4CDE-BF61-87F0C46690C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583432" y="9677250"/>
            <a:ext cx="2394400" cy="55588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418905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1DCA2F57-0A64-4DE6-836E-C1D6346A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34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378063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DF631715-A9E4-4CDE-BF61-87F0C46690C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583432" y="9677250"/>
            <a:ext cx="2394400" cy="55588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418905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1DCA2F57-0A64-4DE6-836E-C1D6346A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3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064" y="415707"/>
            <a:ext cx="2487604" cy="1769167"/>
          </a:xfrm>
          <a:prstGeom prst="rect">
            <a:avLst/>
          </a:prstGeo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56244" y="415707"/>
            <a:ext cx="4226957" cy="891109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78064" y="2184874"/>
            <a:ext cx="2487604" cy="7141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78063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DF631715-A9E4-4CDE-BF61-87F0C46690C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583432" y="9677250"/>
            <a:ext cx="2394400" cy="55588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418905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1DCA2F57-0A64-4DE6-836E-C1D6346A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4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2060" y="7308692"/>
            <a:ext cx="4536758" cy="862833"/>
          </a:xfrm>
          <a:prstGeom prst="rect">
            <a:avLst/>
          </a:prstGeo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482060" y="932921"/>
            <a:ext cx="4536758" cy="6264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2060" y="8171525"/>
            <a:ext cx="4536758" cy="1225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78063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DF631715-A9E4-4CDE-BF61-87F0C46690C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583432" y="9677250"/>
            <a:ext cx="2394400" cy="55588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418905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1DCA2F57-0A64-4DE6-836E-C1D6346A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7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 userDrawn="1"/>
        </p:nvSpPr>
        <p:spPr>
          <a:xfrm>
            <a:off x="6163626" y="179934"/>
            <a:ext cx="907159" cy="8428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5696341" y="179934"/>
            <a:ext cx="907159" cy="842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3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028700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763" indent="-385763" algn="l" defTabSz="102870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819" indent="-321469" algn="l" defTabSz="1028700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1122" y="704948"/>
            <a:ext cx="2399951" cy="1155853"/>
            <a:chOff x="1001122" y="704948"/>
            <a:chExt cx="2399951" cy="1155853"/>
          </a:xfrm>
        </p:grpSpPr>
        <p:sp>
          <p:nvSpPr>
            <p:cNvPr id="5" name="직사각형 4"/>
            <p:cNvSpPr/>
            <p:nvPr/>
          </p:nvSpPr>
          <p:spPr>
            <a:xfrm>
              <a:off x="2196455" y="707609"/>
              <a:ext cx="1204618" cy="115319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01122" y="704948"/>
              <a:ext cx="1195333" cy="115319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tx1"/>
                  </a:solidFill>
                </a:rPr>
                <a:t>원</a:t>
              </a:r>
              <a:r>
                <a:rPr lang="ko-KR" altLang="en-US" sz="3600" dirty="0">
                  <a:solidFill>
                    <a:schemeClr val="tx1"/>
                  </a:solidFill>
                </a:rPr>
                <a:t>본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34458" y="2498560"/>
            <a:ext cx="5680888" cy="1209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고등학교입학전형시스템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rPr>
              <a:t>기능 개선 및 현행화 용역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15" y="3708326"/>
            <a:ext cx="7561262" cy="501880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- </a:t>
            </a:r>
            <a:r>
              <a:rPr lang="ko-KR" alt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사업제안서 </a:t>
            </a:r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-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83925" y="5328506"/>
            <a:ext cx="2947662" cy="6120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2019</a:t>
            </a:r>
            <a:r>
              <a:rPr lang="ko-KR" altLang="en-US" dirty="0" smtClean="0">
                <a:solidFill>
                  <a:schemeClr val="tx1"/>
                </a:solidFill>
              </a:rPr>
              <a:t>년     월     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52" y="7943703"/>
            <a:ext cx="2348240" cy="70457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77566" y="8720285"/>
            <a:ext cx="6873875" cy="532657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㈜</a:t>
            </a:r>
            <a:r>
              <a:rPr lang="ko-KR" alt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지벡소프트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692399" y="6814618"/>
            <a:ext cx="4435693" cy="638124"/>
            <a:chOff x="1692399" y="6814618"/>
            <a:chExt cx="4435693" cy="638124"/>
          </a:xfrm>
        </p:grpSpPr>
        <p:sp>
          <p:nvSpPr>
            <p:cNvPr id="21" name="직사각형 20"/>
            <p:cNvSpPr/>
            <p:nvPr/>
          </p:nvSpPr>
          <p:spPr>
            <a:xfrm>
              <a:off x="1692399" y="6814618"/>
              <a:ext cx="4435693" cy="62817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92399" y="6824566"/>
              <a:ext cx="1554684" cy="62817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접수번호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135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60351" y="187176"/>
            <a:ext cx="2304256" cy="460851"/>
            <a:chOff x="612279" y="107926"/>
            <a:chExt cx="2700511" cy="5401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279" y="107926"/>
              <a:ext cx="2700511" cy="54010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97"/>
            <a:stretch/>
          </p:blipFill>
          <p:spPr>
            <a:xfrm>
              <a:off x="1171188" y="107926"/>
              <a:ext cx="2141602" cy="540102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5876483" y="4788446"/>
            <a:ext cx="1648564" cy="409547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2019.8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279" y="1643045"/>
            <a:ext cx="3888432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고등학교입학전형시스템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279" y="2046768"/>
            <a:ext cx="3888432" cy="151754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기능개선 및 현행화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  <a:p>
            <a:pPr algn="ctr"/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Rix고딕 B" pitchFamily="18" charset="-127"/>
              <a:ea typeface="Rix고딕 B" pitchFamily="18" charset="-127"/>
            </a:endParaRPr>
          </a:p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(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rPr>
              <a:t>정성적 평가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rPr>
              <a:t>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rPr>
              <a:t>제안서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65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27</Words>
  <Application>Microsoft Office PowerPoint</Application>
  <PresentationFormat>사용자 지정</PresentationFormat>
  <Paragraphs>12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JCMan</dc:creator>
  <cp:lastModifiedBy>임종수</cp:lastModifiedBy>
  <cp:revision>49</cp:revision>
  <cp:lastPrinted>2018-07-28T06:05:51Z</cp:lastPrinted>
  <dcterms:created xsi:type="dcterms:W3CDTF">2015-07-08T07:48:43Z</dcterms:created>
  <dcterms:modified xsi:type="dcterms:W3CDTF">2019-08-20T08:04:47Z</dcterms:modified>
</cp:coreProperties>
</file>