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7561263" cy="106934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38" autoAdjust="0"/>
  </p:normalViewPr>
  <p:slideViewPr>
    <p:cSldViewPr>
      <p:cViewPr>
        <p:scale>
          <a:sx n="100" d="100"/>
          <a:sy n="100" d="100"/>
        </p:scale>
        <p:origin x="-2616" y="79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9CA1-8309-4CC7-931F-3DD7E63D52D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B1428-366A-4436-885D-06EB034B1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08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14F9-1CEC-4C30-A7CF-3D60BAC392E6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2413" y="509588"/>
            <a:ext cx="18018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A6A1-F24B-48AF-BC49-7A8270ACF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2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A6A1-F24B-48AF-BC49-7A8270ACF3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7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632F-F8B5-40B5-B73E-212A37DAE819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D272-5F5A-49CC-9834-8E360713D8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24247" y="2756969"/>
            <a:ext cx="6480175" cy="1623521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사업이해도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배경 및 목적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사업수행범위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전제조건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1.4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특징 및 장점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추진전략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사업의 핵심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성공요소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lang="ko-KR" altLang="en-US" sz="110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415" y="4671207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Ⅱ.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4247" y="5127881"/>
            <a:ext cx="6480175" cy="1208023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일반현황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 및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주요연혁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재무 현황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 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조직 및 인원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주요사업실적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2124447" y="5424689"/>
            <a:ext cx="454221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1476375" y="5850756"/>
            <a:ext cx="520553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476375" y="6045977"/>
            <a:ext cx="519029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348740" y="2852009"/>
            <a:ext cx="531792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1722120" y="3056213"/>
            <a:ext cx="494454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790700" y="3260417"/>
            <a:ext cx="487596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08423" y="3464621"/>
            <a:ext cx="47582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24447" y="3668825"/>
            <a:ext cx="454222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260351" y="3878450"/>
            <a:ext cx="540631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2124447" y="4082654"/>
            <a:ext cx="454221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1607820" y="5217593"/>
            <a:ext cx="505884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23914" y="5142921"/>
            <a:ext cx="638886" cy="1208023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Ⅱ-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06415" y="2285863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Ⅰ. </a:t>
            </a:r>
            <a:r>
              <a:rPr lang="ko-KR" altLang="en-US" sz="1600" spc="-10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제안개요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23914" y="2755396"/>
            <a:ext cx="631266" cy="1623521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Ⅰ- 2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Ⅰ- 3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Ⅰ- 4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Ⅰ- 5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Ⅰ- 5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H="1">
            <a:off x="1607820" y="5631785"/>
            <a:ext cx="505884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1476375" y="6253073"/>
            <a:ext cx="51902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790700" y="4286858"/>
            <a:ext cx="487596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4247" y="7142164"/>
            <a:ext cx="6480175" cy="2870016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시스템 구성도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	</a:t>
            </a: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SW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개발방안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개발방법론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활용방안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업무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개발방안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 및 기능요구사항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2.4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성능 및 품질요구사항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2.5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산출물 내역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표준화 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시스템 시험방안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시험운영 전략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시험운영조직 및 역할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시험운영절차 및 체계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시스템 운영방안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향후 시스템 발전방향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9153" y="7157204"/>
            <a:ext cx="769869" cy="2870016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37 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–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– 39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Ⅲ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40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415" y="6685490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Ⅲ.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기술부문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171700" y="8266300"/>
            <a:ext cx="4489504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548383" y="8472970"/>
            <a:ext cx="511282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171700" y="8059630"/>
            <a:ext cx="448950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432016" y="867964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692399" y="8886310"/>
            <a:ext cx="496880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836415" y="9092980"/>
            <a:ext cx="482478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171700" y="9299650"/>
            <a:ext cx="4489504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2171700" y="9506320"/>
            <a:ext cx="448950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620391" y="9712990"/>
            <a:ext cx="504081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980431" y="9919660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548383" y="7433803"/>
            <a:ext cx="5124220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171700" y="7640473"/>
            <a:ext cx="450090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476375" y="7227133"/>
            <a:ext cx="519622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764407" y="7847143"/>
            <a:ext cx="49081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24247" y="2923054"/>
            <a:ext cx="6480175" cy="3908762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품질보증계획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전략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조직 및 역할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품질보증 절차 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lvl="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관리방법론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범위관리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진도관리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자원관리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2.4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형상관리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2.5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문서관리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2.6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보안관리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2.7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위험관리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	</a:t>
            </a: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추진일정계획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수립전략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일정계획 관리방안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추진일정계획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총괄표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업무보고 및 검토계획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수행조직 및 업무분장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및 이력사항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432016" y="404719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432016" y="425386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052439" y="6113890"/>
            <a:ext cx="460876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980431" y="6320560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980431" y="6527230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1332359" y="3840520"/>
            <a:ext cx="53288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39153" y="2938094"/>
            <a:ext cx="769870" cy="4116512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7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9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10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endParaRPr lang="en-US" altLang="ko-KR" sz="1100" spc="-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</a:t>
            </a: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- 16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Ⅳ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17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6415" y="2466380"/>
            <a:ext cx="205120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Ⅳ. 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사업관리부문</a:t>
            </a:r>
            <a:endParaRPr lang="en-US" altLang="ko-KR" sz="1600" spc="-100" dirty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1432016" y="446053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432016" y="466720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1432016" y="487387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432016" y="5080540"/>
            <a:ext cx="5229188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432016" y="5287210"/>
            <a:ext cx="522918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980431" y="5700550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052439" y="5907220"/>
            <a:ext cx="460876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764407" y="3214693"/>
            <a:ext cx="49081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71700" y="3421363"/>
            <a:ext cx="450090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432016" y="3008023"/>
            <a:ext cx="524058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764407" y="3628033"/>
            <a:ext cx="4908195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24247" y="7531566"/>
            <a:ext cx="6480175" cy="2454518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방안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대상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교육훈련 내용 및 절차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 개요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유지보수 범위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기술이전계획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68275" defTabSz="812800" eaLnBrk="0" fontAlgn="base" latinLnBrk="0" hangingPunct="0">
              <a:spcAft>
                <a:spcPts val="300"/>
              </a:spcAft>
              <a:tabLst>
                <a:tab pos="5429250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기타지원사항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기밀보안대책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백업 및 복구방안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4.3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장애처리방안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1764407" y="782794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764407" y="803461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836415" y="9894648"/>
            <a:ext cx="484440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332359" y="7621278"/>
            <a:ext cx="53288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539153" y="7546606"/>
            <a:ext cx="769870" cy="2454518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8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10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 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11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6415" y="7074892"/>
            <a:ext cx="162480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</a:t>
            </a:r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Ⅴ.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지원부문</a:t>
            </a:r>
            <a:endParaRPr lang="en-US" altLang="ko-KR" sz="1600" spc="-100" dirty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2268463" y="8241288"/>
            <a:ext cx="439274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260351" y="8447958"/>
            <a:ext cx="540085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764407" y="865462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1764407" y="886129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1432016" y="9067968"/>
            <a:ext cx="522918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1764407" y="9274638"/>
            <a:ext cx="489679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196455" y="9481308"/>
            <a:ext cx="446474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1980431" y="9687978"/>
            <a:ext cx="4680774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980431" y="6714852"/>
            <a:ext cx="468077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111744" y="6916018"/>
            <a:ext cx="454311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235</Words>
  <Application>Microsoft Office PowerPoint</Application>
  <PresentationFormat>사용자 지정</PresentationFormat>
  <Paragraphs>125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SHBAEK</cp:lastModifiedBy>
  <cp:revision>43</cp:revision>
  <cp:lastPrinted>2018-07-26T03:34:45Z</cp:lastPrinted>
  <dcterms:created xsi:type="dcterms:W3CDTF">2012-12-19T21:20:25Z</dcterms:created>
  <dcterms:modified xsi:type="dcterms:W3CDTF">2018-07-30T03:36:31Z</dcterms:modified>
</cp:coreProperties>
</file>