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0D84-39FF-40AC-84BD-3310BFA9FBCC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1976-6B64-4E82-8046-B5A59349A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5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0D84-39FF-40AC-84BD-3310BFA9FBCC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1976-6B64-4E82-8046-B5A59349A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3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0D84-39FF-40AC-84BD-3310BFA9FBCC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1976-6B64-4E82-8046-B5A59349A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0D84-39FF-40AC-84BD-3310BFA9FBCC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1976-6B64-4E82-8046-B5A59349A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15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0D84-39FF-40AC-84BD-3310BFA9FBCC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1976-6B64-4E82-8046-B5A59349A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13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0D84-39FF-40AC-84BD-3310BFA9FBCC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1976-6B64-4E82-8046-B5A59349A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2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0D84-39FF-40AC-84BD-3310BFA9FBCC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1976-6B64-4E82-8046-B5A59349A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88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0D84-39FF-40AC-84BD-3310BFA9FBCC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1976-6B64-4E82-8046-B5A59349A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37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0D84-39FF-40AC-84BD-3310BFA9FBCC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1976-6B64-4E82-8046-B5A59349A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9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0D84-39FF-40AC-84BD-3310BFA9FBCC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1976-6B64-4E82-8046-B5A59349A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93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0D84-39FF-40AC-84BD-3310BFA9FBCC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1976-6B64-4E82-8046-B5A59349A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8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20D84-39FF-40AC-84BD-3310BFA9FBCC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1976-6B64-4E82-8046-B5A59349A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3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286169912" descr="EMB0000210029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199"/>
            <a:ext cx="6858000" cy="434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939800" y="4494725"/>
            <a:ext cx="10668548" cy="64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286169048" descr="EMB0000210029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0364"/>
            <a:ext cx="6858000" cy="433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87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939800" y="4494725"/>
            <a:ext cx="10668548" cy="64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88679504" descr="EMB0000210029a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71"/>
            <a:ext cx="6858000" cy="435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11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86165600" descr="EMB0000210029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9" y="856444"/>
            <a:ext cx="6430463" cy="813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34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Office PowerPoint</Application>
  <PresentationFormat>A4 용지(210x297mm)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leejaesoo</dc:creator>
  <cp:lastModifiedBy>leejaesoo</cp:lastModifiedBy>
  <cp:revision>4</cp:revision>
  <dcterms:created xsi:type="dcterms:W3CDTF">2017-11-28T05:32:06Z</dcterms:created>
  <dcterms:modified xsi:type="dcterms:W3CDTF">2017-11-28T06:25:47Z</dcterms:modified>
</cp:coreProperties>
</file>