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4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1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3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53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4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0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08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2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069E3-7340-42FC-880B-F20D201DEAA6}" type="datetimeFigureOut">
              <a:rPr lang="ko-KR" altLang="en-US" smtClean="0"/>
              <a:t>2017-05-01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3B78-CD71-485A-A02A-3CAD254A6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5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datanet.co.kr/news/photo/201702/107921_37565_11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2" y="161433"/>
            <a:ext cx="55245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_x316763904" descr="EMB00001dd01b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66" y="2763415"/>
            <a:ext cx="5732463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62347" y="2685559"/>
            <a:ext cx="4953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▲</a:t>
            </a:r>
            <a:r>
              <a:rPr lang="en-US" altLang="ko-KR" sz="10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IoT</a:t>
            </a:r>
            <a:r>
              <a:rPr lang="en-US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디바이스 보안 적용 대상</a:t>
            </a:r>
            <a:r>
              <a:rPr lang="en-US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자료</a:t>
            </a:r>
            <a:r>
              <a:rPr lang="en-US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  <a:r>
              <a:rPr lang="ko-KR" altLang="en-US" sz="1000" dirty="0" err="1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시큐리티플랫폼</a:t>
            </a:r>
            <a:r>
              <a:rPr lang="en-US" altLang="ko-KR" sz="10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1528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orrester Research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6" y="626077"/>
            <a:ext cx="4605894" cy="566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3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dbguide.net/publishing/img/knowledge/column_img_24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10" y="304928"/>
            <a:ext cx="498157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82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2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5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0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15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11</Words>
  <Application>Microsoft Office PowerPoint</Application>
  <PresentationFormat>A4 용지(210x297mm)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leejaesoo</dc:creator>
  <cp:lastModifiedBy>leejaesoo</cp:lastModifiedBy>
  <cp:revision>12</cp:revision>
  <dcterms:created xsi:type="dcterms:W3CDTF">2017-04-24T01:52:43Z</dcterms:created>
  <dcterms:modified xsi:type="dcterms:W3CDTF">2017-05-01T07:01:07Z</dcterms:modified>
</cp:coreProperties>
</file>