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2CF07-C39A-41F4-8198-DCD868CD4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F60A2C-1905-4391-9FC1-E3B6AAB86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396698-FD93-450D-9B81-77533C70A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99E2-C044-433B-B427-177213F2F3D7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2D9CDE-C53F-4A1C-85B9-2BDE61D9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EB5B9D-4ED4-49CE-B7B3-67ABFBC0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B12F-2E91-4352-941F-57446E360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65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72363-4893-4F16-A813-871E0C8B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32F903-936B-461F-A758-C1F8AD048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308DC-7E9E-4568-A08B-F9661B298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99E2-C044-433B-B427-177213F2F3D7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7490BE-23E6-435F-86FA-3E0D3691F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58AE74-493D-4541-B998-28FBAB21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B12F-2E91-4352-941F-57446E360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05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D2CD67-6BB7-442F-AE8A-F75A81464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EC3580-D968-4038-B679-93A06EE5A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61AF38-9D29-4839-88B3-928457AE0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99E2-C044-433B-B427-177213F2F3D7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8E5D0A-F631-4EE6-86AA-7D109D6A7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D01B9D-D045-45DD-9707-5A10A924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B12F-2E91-4352-941F-57446E360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16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D7BAC-CD3F-4109-86C6-4F8DF4DFA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76143D-63AA-4CE2-9BDA-65A675CA6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22960-76A0-47FD-8423-3C2407815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99E2-C044-433B-B427-177213F2F3D7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3C1A4A-FD54-404A-8599-F64948C5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E97EA3-621C-4020-8BB8-2178E113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B12F-2E91-4352-941F-57446E360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67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F1251-ABB6-4E94-9E6B-A05FED9C4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B08C43-CE95-40C8-AB6D-28AA27EA3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81CD3B-B811-45F2-8564-EAD94DC2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99E2-C044-433B-B427-177213F2F3D7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11C31-7D69-4803-86BD-A0D54E56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12336B-E106-4D07-B57D-85BE6E6C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B12F-2E91-4352-941F-57446E360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35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2520B-BA16-426D-9DBA-2490AE72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F89CB6-5678-4234-92F6-0BD56E089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98892A-EFBE-4799-BB07-B9DD426B9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01535D-F8DC-4C47-963A-70D570C9F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99E2-C044-433B-B427-177213F2F3D7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AE3881-E8B2-41E6-A99E-9AA469F1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EAD775-B648-4162-B006-54DCEAA8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B12F-2E91-4352-941F-57446E360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32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A4CE7-2601-4EEA-806E-485D074D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BAB958-75B8-4D3E-9518-921741D53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6A8C9E-ECBA-4EE9-A585-AAB789263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7606B0-865A-471A-BA05-461382DDF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528242-16F5-4D63-9C2C-7BDD45324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C58005-9D5F-4A86-B74B-BD127A39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99E2-C044-433B-B427-177213F2F3D7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B19714-3080-4981-AABB-A0F070E4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E809F7-980F-4E88-B06D-ACEB1DD7B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B12F-2E91-4352-941F-57446E360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05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AD111-23B5-4D27-96E0-F7081CAC6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21E964-FA1E-44A1-AC44-ED0EEDAD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99E2-C044-433B-B427-177213F2F3D7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E90457-1822-4760-925B-C8E827DE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E222C2-5354-41AD-B8BF-A9A6E56E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B12F-2E91-4352-941F-57446E360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7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07C726-9461-4041-B8F4-B73241B88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99E2-C044-433B-B427-177213F2F3D7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C093FB-D9DD-4A54-87C3-6E648A9D8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C0E393-1BF9-49E2-9B65-5EB51930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B12F-2E91-4352-941F-57446E360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92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1D911-7BFC-4595-9353-B9D17D92B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9BAEE2-44B9-428A-B472-551BC5179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E76A32-1E89-492F-98FE-BF8EC858D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1C004B-19DB-4122-BE82-97201B8CE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99E2-C044-433B-B427-177213F2F3D7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992EBA-1324-4664-BF28-868140E4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FDA359-0906-4DBE-AD38-75FED5368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B12F-2E91-4352-941F-57446E360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80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F6193-ACAF-4944-ABD8-138E5B32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94BF5E-6549-4D56-A1BD-6036B313A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0F5A94-D6F1-4877-8267-41F61C824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615B7E-7E18-4AB5-9B43-E37B7948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99E2-C044-433B-B427-177213F2F3D7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F0281B-E24E-4989-829B-63F6B9E6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B648B6-EA8F-474E-8D14-36967503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B12F-2E91-4352-941F-57446E360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59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821A38-7D68-4097-9D99-AFF1D037D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F95ADD-75E6-44F8-8EA4-CE2725007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A3428-FB86-42F6-B644-4E8422106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199E2-C044-433B-B427-177213F2F3D7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DE2A7F-C570-4C3D-BF9F-3B61657D6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8209CF-AFD7-429C-B2D3-B6E6F5BDB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BB12F-2E91-4352-941F-57446E360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98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C68CC6-9D7C-40AF-A18E-16BDCBAB793D}"/>
              </a:ext>
            </a:extLst>
          </p:cNvPr>
          <p:cNvSpPr/>
          <p:nvPr/>
        </p:nvSpPr>
        <p:spPr>
          <a:xfrm>
            <a:off x="656947" y="932154"/>
            <a:ext cx="2880000" cy="108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잠자기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258F29-422F-4E89-95E7-121B8458846B}"/>
              </a:ext>
            </a:extLst>
          </p:cNvPr>
          <p:cNvSpPr/>
          <p:nvPr/>
        </p:nvSpPr>
        <p:spPr>
          <a:xfrm>
            <a:off x="4518734" y="850717"/>
            <a:ext cx="2880000" cy="108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/>
              <a:t>인벤토리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772E7D-76F9-4B80-AD7D-3558D700FAB4}"/>
              </a:ext>
            </a:extLst>
          </p:cNvPr>
          <p:cNvSpPr/>
          <p:nvPr/>
        </p:nvSpPr>
        <p:spPr>
          <a:xfrm>
            <a:off x="1047565" y="3210813"/>
            <a:ext cx="2880000" cy="108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/>
              <a:t>저장하기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F60303-00FB-45D3-B615-8707128A45E1}"/>
              </a:ext>
            </a:extLst>
          </p:cNvPr>
          <p:cNvSpPr/>
          <p:nvPr/>
        </p:nvSpPr>
        <p:spPr>
          <a:xfrm>
            <a:off x="3613212" y="4927283"/>
            <a:ext cx="2880000" cy="108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/>
              <a:t>나가기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5A7928-A8FF-47C6-970B-F5DC13D73DD8}"/>
              </a:ext>
            </a:extLst>
          </p:cNvPr>
          <p:cNvSpPr/>
          <p:nvPr/>
        </p:nvSpPr>
        <p:spPr>
          <a:xfrm>
            <a:off x="5885896" y="2636665"/>
            <a:ext cx="2880000" cy="108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/>
              <a:t>미니게임</a:t>
            </a:r>
          </a:p>
        </p:txBody>
      </p:sp>
    </p:spTree>
    <p:extLst>
      <p:ext uri="{BB962C8B-B14F-4D97-AF65-F5344CB8AC3E}">
        <p14:creationId xmlns:p14="http://schemas.microsoft.com/office/powerpoint/2010/main" val="1315736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메이플스토리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program</dc:creator>
  <cp:lastModifiedBy>program</cp:lastModifiedBy>
  <cp:revision>3</cp:revision>
  <dcterms:created xsi:type="dcterms:W3CDTF">2019-05-25T13:42:03Z</dcterms:created>
  <dcterms:modified xsi:type="dcterms:W3CDTF">2019-05-25T14:23:44Z</dcterms:modified>
</cp:coreProperties>
</file>