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6" r:id="rId2"/>
    <p:sldId id="257" r:id="rId3"/>
    <p:sldId id="258" r:id="rId4"/>
    <p:sldId id="284" r:id="rId5"/>
    <p:sldId id="280" r:id="rId6"/>
    <p:sldId id="281" r:id="rId7"/>
    <p:sldId id="282" r:id="rId8"/>
    <p:sldId id="283" r:id="rId9"/>
    <p:sldId id="285" r:id="rId10"/>
    <p:sldId id="286" r:id="rId11"/>
    <p:sldId id="287" r:id="rId12"/>
    <p:sldId id="288" r:id="rId13"/>
    <p:sldId id="289" r:id="rId14"/>
    <p:sldId id="290" r:id="rId15"/>
    <p:sldId id="291" r:id="rId16"/>
    <p:sldId id="292"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81347" autoAdjust="0"/>
  </p:normalViewPr>
  <p:slideViewPr>
    <p:cSldViewPr snapToGrid="0">
      <p:cViewPr>
        <p:scale>
          <a:sx n="80" d="100"/>
          <a:sy n="80" d="100"/>
        </p:scale>
        <p:origin x="614"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 偉薇" userId="f3fa1b7fd4bd8f4a" providerId="LiveId" clId="{9C9A38C1-0B2B-4E33-B99D-D45DF96677D5}"/>
    <pc:docChg chg="undo custSel addSld delSld modSld sldOrd">
      <pc:chgData name="吉 偉薇" userId="f3fa1b7fd4bd8f4a" providerId="LiveId" clId="{9C9A38C1-0B2B-4E33-B99D-D45DF96677D5}" dt="2022-05-12T05:03:23.792" v="2161" actId="207"/>
      <pc:docMkLst>
        <pc:docMk/>
      </pc:docMkLst>
      <pc:sldChg chg="modSp mod">
        <pc:chgData name="吉 偉薇" userId="f3fa1b7fd4bd8f4a" providerId="LiveId" clId="{9C9A38C1-0B2B-4E33-B99D-D45DF96677D5}" dt="2022-05-12T04:07:16.970" v="1" actId="20577"/>
        <pc:sldMkLst>
          <pc:docMk/>
          <pc:sldMk cId="874216272" sldId="256"/>
        </pc:sldMkLst>
        <pc:spChg chg="mod">
          <ac:chgData name="吉 偉薇" userId="f3fa1b7fd4bd8f4a" providerId="LiveId" clId="{9C9A38C1-0B2B-4E33-B99D-D45DF96677D5}" dt="2022-05-12T04:07:16.970" v="1" actId="20577"/>
          <ac:spMkLst>
            <pc:docMk/>
            <pc:sldMk cId="874216272" sldId="256"/>
            <ac:spMk id="2" creationId="{2E3AD1D2-3743-4600-9E16-DD7B50BD2520}"/>
          </ac:spMkLst>
        </pc:spChg>
      </pc:sldChg>
      <pc:sldChg chg="modSp mod">
        <pc:chgData name="吉 偉薇" userId="f3fa1b7fd4bd8f4a" providerId="LiveId" clId="{9C9A38C1-0B2B-4E33-B99D-D45DF96677D5}" dt="2022-05-12T04:13:31.463" v="188" actId="20577"/>
        <pc:sldMkLst>
          <pc:docMk/>
          <pc:sldMk cId="2856911976" sldId="257"/>
        </pc:sldMkLst>
        <pc:spChg chg="mod">
          <ac:chgData name="吉 偉薇" userId="f3fa1b7fd4bd8f4a" providerId="LiveId" clId="{9C9A38C1-0B2B-4E33-B99D-D45DF96677D5}" dt="2022-05-12T04:13:31.463" v="188" actId="20577"/>
          <ac:spMkLst>
            <pc:docMk/>
            <pc:sldMk cId="2856911976" sldId="257"/>
            <ac:spMk id="3" creationId="{82EAFE68-C12E-4C14-AD05-ABDA8BBED44F}"/>
          </ac:spMkLst>
        </pc:spChg>
      </pc:sldChg>
      <pc:sldChg chg="modSp mod modNotesTx">
        <pc:chgData name="吉 偉薇" userId="f3fa1b7fd4bd8f4a" providerId="LiveId" clId="{9C9A38C1-0B2B-4E33-B99D-D45DF96677D5}" dt="2022-05-12T04:30:13.913" v="973" actId="20577"/>
        <pc:sldMkLst>
          <pc:docMk/>
          <pc:sldMk cId="349367215" sldId="258"/>
        </pc:sldMkLst>
        <pc:spChg chg="mod">
          <ac:chgData name="吉 偉薇" userId="f3fa1b7fd4bd8f4a" providerId="LiveId" clId="{9C9A38C1-0B2B-4E33-B99D-D45DF96677D5}" dt="2022-05-12T04:13:53.072" v="190" actId="27636"/>
          <ac:spMkLst>
            <pc:docMk/>
            <pc:sldMk cId="349367215" sldId="258"/>
            <ac:spMk id="2" creationId="{986E6199-0233-4DB5-BD6D-F0ECD7E8C83C}"/>
          </ac:spMkLst>
        </pc:spChg>
        <pc:spChg chg="mod">
          <ac:chgData name="吉 偉薇" userId="f3fa1b7fd4bd8f4a" providerId="LiveId" clId="{9C9A38C1-0B2B-4E33-B99D-D45DF96677D5}" dt="2022-05-12T04:26:13.203" v="798" actId="21"/>
          <ac:spMkLst>
            <pc:docMk/>
            <pc:sldMk cId="349367215" sldId="258"/>
            <ac:spMk id="3" creationId="{3477247B-A4BF-4824-A906-2C695B43C023}"/>
          </ac:spMkLst>
        </pc:spChg>
      </pc:sldChg>
      <pc:sldChg chg="del">
        <pc:chgData name="吉 偉薇" userId="f3fa1b7fd4bd8f4a" providerId="LiveId" clId="{9C9A38C1-0B2B-4E33-B99D-D45DF96677D5}" dt="2022-05-12T04:22:59.777" v="786" actId="47"/>
        <pc:sldMkLst>
          <pc:docMk/>
          <pc:sldMk cId="2185880228" sldId="259"/>
        </pc:sldMkLst>
      </pc:sldChg>
      <pc:sldChg chg="del">
        <pc:chgData name="吉 偉薇" userId="f3fa1b7fd4bd8f4a" providerId="LiveId" clId="{9C9A38C1-0B2B-4E33-B99D-D45DF96677D5}" dt="2022-05-12T04:23:03.263" v="787" actId="47"/>
        <pc:sldMkLst>
          <pc:docMk/>
          <pc:sldMk cId="2106541142" sldId="260"/>
        </pc:sldMkLst>
      </pc:sldChg>
      <pc:sldChg chg="del">
        <pc:chgData name="吉 偉薇" userId="f3fa1b7fd4bd8f4a" providerId="LiveId" clId="{9C9A38C1-0B2B-4E33-B99D-D45DF96677D5}" dt="2022-05-12T04:23:05.266" v="788" actId="47"/>
        <pc:sldMkLst>
          <pc:docMk/>
          <pc:sldMk cId="3967335169" sldId="270"/>
        </pc:sldMkLst>
      </pc:sldChg>
      <pc:sldChg chg="del">
        <pc:chgData name="吉 偉薇" userId="f3fa1b7fd4bd8f4a" providerId="LiveId" clId="{9C9A38C1-0B2B-4E33-B99D-D45DF96677D5}" dt="2022-05-12T04:23:07.182" v="789" actId="47"/>
        <pc:sldMkLst>
          <pc:docMk/>
          <pc:sldMk cId="3962564628" sldId="271"/>
        </pc:sldMkLst>
      </pc:sldChg>
      <pc:sldChg chg="del">
        <pc:chgData name="吉 偉薇" userId="f3fa1b7fd4bd8f4a" providerId="LiveId" clId="{9C9A38C1-0B2B-4E33-B99D-D45DF96677D5}" dt="2022-05-12T04:23:09.210" v="790" actId="47"/>
        <pc:sldMkLst>
          <pc:docMk/>
          <pc:sldMk cId="1646200432" sldId="272"/>
        </pc:sldMkLst>
      </pc:sldChg>
      <pc:sldChg chg="del">
        <pc:chgData name="吉 偉薇" userId="f3fa1b7fd4bd8f4a" providerId="LiveId" clId="{9C9A38C1-0B2B-4E33-B99D-D45DF96677D5}" dt="2022-05-12T04:23:11.058" v="791" actId="47"/>
        <pc:sldMkLst>
          <pc:docMk/>
          <pc:sldMk cId="348789924" sldId="273"/>
        </pc:sldMkLst>
      </pc:sldChg>
      <pc:sldChg chg="del">
        <pc:chgData name="吉 偉薇" userId="f3fa1b7fd4bd8f4a" providerId="LiveId" clId="{9C9A38C1-0B2B-4E33-B99D-D45DF96677D5}" dt="2022-05-12T04:23:12.907" v="792" actId="47"/>
        <pc:sldMkLst>
          <pc:docMk/>
          <pc:sldMk cId="133582642" sldId="274"/>
        </pc:sldMkLst>
      </pc:sldChg>
      <pc:sldChg chg="del">
        <pc:chgData name="吉 偉薇" userId="f3fa1b7fd4bd8f4a" providerId="LiveId" clId="{9C9A38C1-0B2B-4E33-B99D-D45DF96677D5}" dt="2022-05-12T04:23:14.615" v="793" actId="47"/>
        <pc:sldMkLst>
          <pc:docMk/>
          <pc:sldMk cId="2293140746" sldId="275"/>
        </pc:sldMkLst>
      </pc:sldChg>
      <pc:sldChg chg="del">
        <pc:chgData name="吉 偉薇" userId="f3fa1b7fd4bd8f4a" providerId="LiveId" clId="{9C9A38C1-0B2B-4E33-B99D-D45DF96677D5}" dt="2022-05-12T04:23:16.284" v="794" actId="47"/>
        <pc:sldMkLst>
          <pc:docMk/>
          <pc:sldMk cId="1877809107" sldId="276"/>
        </pc:sldMkLst>
      </pc:sldChg>
      <pc:sldChg chg="del">
        <pc:chgData name="吉 偉薇" userId="f3fa1b7fd4bd8f4a" providerId="LiveId" clId="{9C9A38C1-0B2B-4E33-B99D-D45DF96677D5}" dt="2022-05-12T04:23:17.828" v="795" actId="47"/>
        <pc:sldMkLst>
          <pc:docMk/>
          <pc:sldMk cId="357788509" sldId="277"/>
        </pc:sldMkLst>
      </pc:sldChg>
      <pc:sldChg chg="del">
        <pc:chgData name="吉 偉薇" userId="f3fa1b7fd4bd8f4a" providerId="LiveId" clId="{9C9A38C1-0B2B-4E33-B99D-D45DF96677D5}" dt="2022-05-12T04:23:19.456" v="796" actId="47"/>
        <pc:sldMkLst>
          <pc:docMk/>
          <pc:sldMk cId="1212216529" sldId="278"/>
        </pc:sldMkLst>
      </pc:sldChg>
      <pc:sldChg chg="ord">
        <pc:chgData name="吉 偉薇" userId="f3fa1b7fd4bd8f4a" providerId="LiveId" clId="{9C9A38C1-0B2B-4E33-B99D-D45DF96677D5}" dt="2022-05-12T04:51:29.833" v="2152"/>
        <pc:sldMkLst>
          <pc:docMk/>
          <pc:sldMk cId="4224292000" sldId="279"/>
        </pc:sldMkLst>
      </pc:sldChg>
      <pc:sldChg chg="modSp new mod modNotesTx">
        <pc:chgData name="吉 偉薇" userId="f3fa1b7fd4bd8f4a" providerId="LiveId" clId="{9C9A38C1-0B2B-4E33-B99D-D45DF96677D5}" dt="2022-05-12T04:32:53.214" v="1187" actId="20577"/>
        <pc:sldMkLst>
          <pc:docMk/>
          <pc:sldMk cId="696534787" sldId="280"/>
        </pc:sldMkLst>
        <pc:spChg chg="mod">
          <ac:chgData name="吉 偉薇" userId="f3fa1b7fd4bd8f4a" providerId="LiveId" clId="{9C9A38C1-0B2B-4E33-B99D-D45DF96677D5}" dt="2022-05-12T04:28:26.451" v="827" actId="27636"/>
          <ac:spMkLst>
            <pc:docMk/>
            <pc:sldMk cId="696534787" sldId="280"/>
            <ac:spMk id="2" creationId="{6F20171E-717F-1B8C-D653-9A69AD6FC462}"/>
          </ac:spMkLst>
        </pc:spChg>
        <pc:spChg chg="mod">
          <ac:chgData name="吉 偉薇" userId="f3fa1b7fd4bd8f4a" providerId="LiveId" clId="{9C9A38C1-0B2B-4E33-B99D-D45DF96677D5}" dt="2022-05-12T04:26:00.730" v="797"/>
          <ac:spMkLst>
            <pc:docMk/>
            <pc:sldMk cId="696534787" sldId="280"/>
            <ac:spMk id="3" creationId="{6E84D8D5-F386-A96E-2871-392994548A72}"/>
          </ac:spMkLst>
        </pc:spChg>
      </pc:sldChg>
      <pc:sldChg chg="modSp new mod modNotesTx">
        <pc:chgData name="吉 偉薇" userId="f3fa1b7fd4bd8f4a" providerId="LiveId" clId="{9C9A38C1-0B2B-4E33-B99D-D45DF96677D5}" dt="2022-05-12T04:34:08.533" v="1292" actId="20577"/>
        <pc:sldMkLst>
          <pc:docMk/>
          <pc:sldMk cId="1856443445" sldId="281"/>
        </pc:sldMkLst>
        <pc:spChg chg="mod">
          <ac:chgData name="吉 偉薇" userId="f3fa1b7fd4bd8f4a" providerId="LiveId" clId="{9C9A38C1-0B2B-4E33-B99D-D45DF96677D5}" dt="2022-05-12T04:28:30.905" v="830" actId="27636"/>
          <ac:spMkLst>
            <pc:docMk/>
            <pc:sldMk cId="1856443445" sldId="281"/>
            <ac:spMk id="2" creationId="{829E9FFB-F61D-3E71-7D25-7A14058308DF}"/>
          </ac:spMkLst>
        </pc:spChg>
        <pc:spChg chg="mod">
          <ac:chgData name="吉 偉薇" userId="f3fa1b7fd4bd8f4a" providerId="LiveId" clId="{9C9A38C1-0B2B-4E33-B99D-D45DF96677D5}" dt="2022-05-12T04:26:25.146" v="803" actId="27636"/>
          <ac:spMkLst>
            <pc:docMk/>
            <pc:sldMk cId="1856443445" sldId="281"/>
            <ac:spMk id="3" creationId="{FA922DFC-621B-CBBC-7D9E-D36B8EEC29F4}"/>
          </ac:spMkLst>
        </pc:spChg>
      </pc:sldChg>
      <pc:sldChg chg="modSp new mod modNotesTx">
        <pc:chgData name="吉 偉薇" userId="f3fa1b7fd4bd8f4a" providerId="LiveId" clId="{9C9A38C1-0B2B-4E33-B99D-D45DF96677D5}" dt="2022-05-12T04:35:59.821" v="1469" actId="20577"/>
        <pc:sldMkLst>
          <pc:docMk/>
          <pc:sldMk cId="1537787088" sldId="282"/>
        </pc:sldMkLst>
        <pc:spChg chg="mod">
          <ac:chgData name="吉 偉薇" userId="f3fa1b7fd4bd8f4a" providerId="LiveId" clId="{9C9A38C1-0B2B-4E33-B99D-D45DF96677D5}" dt="2022-05-12T04:28:33.910" v="832" actId="27636"/>
          <ac:spMkLst>
            <pc:docMk/>
            <pc:sldMk cId="1537787088" sldId="282"/>
            <ac:spMk id="2" creationId="{CEA90358-148F-17EC-574A-5729AFFB0D7A}"/>
          </ac:spMkLst>
        </pc:spChg>
        <pc:spChg chg="mod">
          <ac:chgData name="吉 偉薇" userId="f3fa1b7fd4bd8f4a" providerId="LiveId" clId="{9C9A38C1-0B2B-4E33-B99D-D45DF96677D5}" dt="2022-05-12T04:26:38.439" v="807" actId="20577"/>
          <ac:spMkLst>
            <pc:docMk/>
            <pc:sldMk cId="1537787088" sldId="282"/>
            <ac:spMk id="3" creationId="{DC6C4A2E-3255-4D7C-F285-7728E13EB2E1}"/>
          </ac:spMkLst>
        </pc:spChg>
      </pc:sldChg>
      <pc:sldChg chg="modSp new mod modNotesTx">
        <pc:chgData name="吉 偉薇" userId="f3fa1b7fd4bd8f4a" providerId="LiveId" clId="{9C9A38C1-0B2B-4E33-B99D-D45DF96677D5}" dt="2022-05-12T04:38:07.422" v="1625" actId="20577"/>
        <pc:sldMkLst>
          <pc:docMk/>
          <pc:sldMk cId="4157039620" sldId="283"/>
        </pc:sldMkLst>
        <pc:spChg chg="mod">
          <ac:chgData name="吉 偉薇" userId="f3fa1b7fd4bd8f4a" providerId="LiveId" clId="{9C9A38C1-0B2B-4E33-B99D-D45DF96677D5}" dt="2022-05-12T04:28:36.780" v="834" actId="27636"/>
          <ac:spMkLst>
            <pc:docMk/>
            <pc:sldMk cId="4157039620" sldId="283"/>
            <ac:spMk id="2" creationId="{29FD5DB2-B7A1-8352-057A-5CAB4555316B}"/>
          </ac:spMkLst>
        </pc:spChg>
        <pc:spChg chg="mod">
          <ac:chgData name="吉 偉薇" userId="f3fa1b7fd4bd8f4a" providerId="LiveId" clId="{9C9A38C1-0B2B-4E33-B99D-D45DF96677D5}" dt="2022-05-12T04:26:48.440" v="810" actId="21"/>
          <ac:spMkLst>
            <pc:docMk/>
            <pc:sldMk cId="4157039620" sldId="283"/>
            <ac:spMk id="3" creationId="{FE197D38-BFB8-C626-82F0-9EC125D8A363}"/>
          </ac:spMkLst>
        </pc:spChg>
      </pc:sldChg>
      <pc:sldChg chg="addSp modSp new mod ord modNotesTx">
        <pc:chgData name="吉 偉薇" userId="f3fa1b7fd4bd8f4a" providerId="LiveId" clId="{9C9A38C1-0B2B-4E33-B99D-D45DF96677D5}" dt="2022-05-12T04:31:58.484" v="1120" actId="20577"/>
        <pc:sldMkLst>
          <pc:docMk/>
          <pc:sldMk cId="42422735" sldId="284"/>
        </pc:sldMkLst>
        <pc:spChg chg="mod">
          <ac:chgData name="吉 偉薇" userId="f3fa1b7fd4bd8f4a" providerId="LiveId" clId="{9C9A38C1-0B2B-4E33-B99D-D45DF96677D5}" dt="2022-05-12T04:28:47.889" v="839" actId="27636"/>
          <ac:spMkLst>
            <pc:docMk/>
            <pc:sldMk cId="42422735" sldId="284"/>
            <ac:spMk id="2" creationId="{06A7FCCE-2620-CECD-666D-97E983EC612F}"/>
          </ac:spMkLst>
        </pc:spChg>
        <pc:spChg chg="mod">
          <ac:chgData name="吉 偉薇" userId="f3fa1b7fd4bd8f4a" providerId="LiveId" clId="{9C9A38C1-0B2B-4E33-B99D-D45DF96677D5}" dt="2022-05-12T04:26:58.101" v="813" actId="21"/>
          <ac:spMkLst>
            <pc:docMk/>
            <pc:sldMk cId="42422735" sldId="284"/>
            <ac:spMk id="3" creationId="{F1F88C05-5FA0-E0B6-6B7F-330661EE7CF3}"/>
          </ac:spMkLst>
        </pc:spChg>
        <pc:graphicFrameChg chg="add modGraphic">
          <ac:chgData name="吉 偉薇" userId="f3fa1b7fd4bd8f4a" providerId="LiveId" clId="{9C9A38C1-0B2B-4E33-B99D-D45DF96677D5}" dt="2022-05-12T04:28:40.181" v="837" actId="27309"/>
          <ac:graphicFrameMkLst>
            <pc:docMk/>
            <pc:sldMk cId="42422735" sldId="284"/>
            <ac:graphicFrameMk id="5" creationId="{93DEB8BA-FD71-68D2-2606-DF99F7860D48}"/>
          </ac:graphicFrameMkLst>
        </pc:graphicFrameChg>
      </pc:sldChg>
      <pc:sldChg chg="modSp new mod modNotesTx">
        <pc:chgData name="吉 偉薇" userId="f3fa1b7fd4bd8f4a" providerId="LiveId" clId="{9C9A38C1-0B2B-4E33-B99D-D45DF96677D5}" dt="2022-05-12T04:42:19.938" v="1781" actId="20577"/>
        <pc:sldMkLst>
          <pc:docMk/>
          <pc:sldMk cId="3937215858" sldId="285"/>
        </pc:sldMkLst>
        <pc:spChg chg="mod">
          <ac:chgData name="吉 偉薇" userId="f3fa1b7fd4bd8f4a" providerId="LiveId" clId="{9C9A38C1-0B2B-4E33-B99D-D45DF96677D5}" dt="2022-05-12T04:28:56.822" v="841" actId="27636"/>
          <ac:spMkLst>
            <pc:docMk/>
            <pc:sldMk cId="3937215858" sldId="285"/>
            <ac:spMk id="2" creationId="{4C68ECDC-3CC7-5E05-4766-853D869DD155}"/>
          </ac:spMkLst>
        </pc:spChg>
        <pc:spChg chg="mod">
          <ac:chgData name="吉 偉薇" userId="f3fa1b7fd4bd8f4a" providerId="LiveId" clId="{9C9A38C1-0B2B-4E33-B99D-D45DF96677D5}" dt="2022-05-12T04:27:11.672" v="816" actId="21"/>
          <ac:spMkLst>
            <pc:docMk/>
            <pc:sldMk cId="3937215858" sldId="285"/>
            <ac:spMk id="3" creationId="{A34ED2BD-55BD-FFFE-8BEA-35816DA2E57C}"/>
          </ac:spMkLst>
        </pc:spChg>
      </pc:sldChg>
      <pc:sldChg chg="modSp new mod modNotesTx">
        <pc:chgData name="吉 偉薇" userId="f3fa1b7fd4bd8f4a" providerId="LiveId" clId="{9C9A38C1-0B2B-4E33-B99D-D45DF96677D5}" dt="2022-05-12T04:43:08.540" v="1841" actId="20577"/>
        <pc:sldMkLst>
          <pc:docMk/>
          <pc:sldMk cId="1149605826" sldId="286"/>
        </pc:sldMkLst>
        <pc:spChg chg="mod">
          <ac:chgData name="吉 偉薇" userId="f3fa1b7fd4bd8f4a" providerId="LiveId" clId="{9C9A38C1-0B2B-4E33-B99D-D45DF96677D5}" dt="2022-05-12T04:29:00.007" v="843" actId="27636"/>
          <ac:spMkLst>
            <pc:docMk/>
            <pc:sldMk cId="1149605826" sldId="286"/>
            <ac:spMk id="2" creationId="{50760079-2D7D-A51C-5701-4758FB5498EB}"/>
          </ac:spMkLst>
        </pc:spChg>
        <pc:spChg chg="mod">
          <ac:chgData name="吉 偉薇" userId="f3fa1b7fd4bd8f4a" providerId="LiveId" clId="{9C9A38C1-0B2B-4E33-B99D-D45DF96677D5}" dt="2022-05-12T04:27:21.076" v="820" actId="21"/>
          <ac:spMkLst>
            <pc:docMk/>
            <pc:sldMk cId="1149605826" sldId="286"/>
            <ac:spMk id="3" creationId="{FA11AA6B-9ADD-FF54-1AC9-8535670E0D2A}"/>
          </ac:spMkLst>
        </pc:spChg>
      </pc:sldChg>
      <pc:sldChg chg="modSp new mod modNotesTx">
        <pc:chgData name="吉 偉薇" userId="f3fa1b7fd4bd8f4a" providerId="LiveId" clId="{9C9A38C1-0B2B-4E33-B99D-D45DF96677D5}" dt="2022-05-12T04:43:53.552" v="1915" actId="20577"/>
        <pc:sldMkLst>
          <pc:docMk/>
          <pc:sldMk cId="1197427400" sldId="287"/>
        </pc:sldMkLst>
        <pc:spChg chg="mod">
          <ac:chgData name="吉 偉薇" userId="f3fa1b7fd4bd8f4a" providerId="LiveId" clId="{9C9A38C1-0B2B-4E33-B99D-D45DF96677D5}" dt="2022-05-12T04:29:03.997" v="845" actId="27636"/>
          <ac:spMkLst>
            <pc:docMk/>
            <pc:sldMk cId="1197427400" sldId="287"/>
            <ac:spMk id="2" creationId="{83943EB1-8C17-3E9B-7016-CF451377AB70}"/>
          </ac:spMkLst>
        </pc:spChg>
        <pc:spChg chg="mod">
          <ac:chgData name="吉 偉薇" userId="f3fa1b7fd4bd8f4a" providerId="LiveId" clId="{9C9A38C1-0B2B-4E33-B99D-D45DF96677D5}" dt="2022-05-12T04:27:29.471" v="823" actId="21"/>
          <ac:spMkLst>
            <pc:docMk/>
            <pc:sldMk cId="1197427400" sldId="287"/>
            <ac:spMk id="3" creationId="{AD8BAF6A-9FB5-B341-F7A3-A528AA956083}"/>
          </ac:spMkLst>
        </pc:spChg>
      </pc:sldChg>
      <pc:sldChg chg="modSp new mod modNotesTx">
        <pc:chgData name="吉 偉薇" userId="f3fa1b7fd4bd8f4a" providerId="LiveId" clId="{9C9A38C1-0B2B-4E33-B99D-D45DF96677D5}" dt="2022-05-12T04:45:35.213" v="2043" actId="5793"/>
        <pc:sldMkLst>
          <pc:docMk/>
          <pc:sldMk cId="2454275674" sldId="288"/>
        </pc:sldMkLst>
        <pc:spChg chg="mod">
          <ac:chgData name="吉 偉薇" userId="f3fa1b7fd4bd8f4a" providerId="LiveId" clId="{9C9A38C1-0B2B-4E33-B99D-D45DF96677D5}" dt="2022-05-12T04:29:07.659" v="847" actId="27636"/>
          <ac:spMkLst>
            <pc:docMk/>
            <pc:sldMk cId="2454275674" sldId="288"/>
            <ac:spMk id="2" creationId="{D7555580-1115-F45F-27D5-145D99F40908}"/>
          </ac:spMkLst>
        </pc:spChg>
        <pc:spChg chg="mod">
          <ac:chgData name="吉 偉薇" userId="f3fa1b7fd4bd8f4a" providerId="LiveId" clId="{9C9A38C1-0B2B-4E33-B99D-D45DF96677D5}" dt="2022-05-12T04:45:35.213" v="2043" actId="5793"/>
          <ac:spMkLst>
            <pc:docMk/>
            <pc:sldMk cId="2454275674" sldId="288"/>
            <ac:spMk id="3" creationId="{67700609-E638-5480-88A2-73DD65693C7D}"/>
          </ac:spMkLst>
        </pc:spChg>
      </pc:sldChg>
      <pc:sldChg chg="addSp delSp modSp new mod modNotesTx">
        <pc:chgData name="吉 偉薇" userId="f3fa1b7fd4bd8f4a" providerId="LiveId" clId="{9C9A38C1-0B2B-4E33-B99D-D45DF96677D5}" dt="2022-05-12T04:51:20.891" v="2149" actId="20577"/>
        <pc:sldMkLst>
          <pc:docMk/>
          <pc:sldMk cId="4096040760" sldId="289"/>
        </pc:sldMkLst>
        <pc:spChg chg="mod">
          <ac:chgData name="吉 偉薇" userId="f3fa1b7fd4bd8f4a" providerId="LiveId" clId="{9C9A38C1-0B2B-4E33-B99D-D45DF96677D5}" dt="2022-05-12T04:47:58.934" v="2050" actId="20577"/>
          <ac:spMkLst>
            <pc:docMk/>
            <pc:sldMk cId="4096040760" sldId="289"/>
            <ac:spMk id="2" creationId="{1451E174-DDDE-AE6E-04CB-F60AF02D7197}"/>
          </ac:spMkLst>
        </pc:spChg>
        <pc:spChg chg="del mod">
          <ac:chgData name="吉 偉薇" userId="f3fa1b7fd4bd8f4a" providerId="LiveId" clId="{9C9A38C1-0B2B-4E33-B99D-D45DF96677D5}" dt="2022-05-12T04:46:43.835" v="2047"/>
          <ac:spMkLst>
            <pc:docMk/>
            <pc:sldMk cId="4096040760" sldId="289"/>
            <ac:spMk id="3" creationId="{CE62A33E-D25B-D5A8-D2FD-2EEB034A844C}"/>
          </ac:spMkLst>
        </pc:spChg>
        <pc:picChg chg="add mod">
          <ac:chgData name="吉 偉薇" userId="f3fa1b7fd4bd8f4a" providerId="LiveId" clId="{9C9A38C1-0B2B-4E33-B99D-D45DF96677D5}" dt="2022-05-12T04:46:43.835" v="2047"/>
          <ac:picMkLst>
            <pc:docMk/>
            <pc:sldMk cId="4096040760" sldId="289"/>
            <ac:picMk id="5" creationId="{01A87CB2-D703-A883-B22B-3D865C35005F}"/>
          </ac:picMkLst>
        </pc:picChg>
      </pc:sldChg>
      <pc:sldChg chg="addSp delSp modSp new mod">
        <pc:chgData name="吉 偉薇" userId="f3fa1b7fd4bd8f4a" providerId="LiveId" clId="{9C9A38C1-0B2B-4E33-B99D-D45DF96677D5}" dt="2022-05-12T04:49:41.913" v="2064" actId="1076"/>
        <pc:sldMkLst>
          <pc:docMk/>
          <pc:sldMk cId="3809023099" sldId="290"/>
        </pc:sldMkLst>
        <pc:spChg chg="mod">
          <ac:chgData name="吉 偉薇" userId="f3fa1b7fd4bd8f4a" providerId="LiveId" clId="{9C9A38C1-0B2B-4E33-B99D-D45DF96677D5}" dt="2022-05-12T04:49:41.913" v="2064" actId="1076"/>
          <ac:spMkLst>
            <pc:docMk/>
            <pc:sldMk cId="3809023099" sldId="290"/>
            <ac:spMk id="2" creationId="{7BA55610-EBC1-F90B-17FE-419B8842AC0C}"/>
          </ac:spMkLst>
        </pc:spChg>
        <pc:spChg chg="del">
          <ac:chgData name="吉 偉薇" userId="f3fa1b7fd4bd8f4a" providerId="LiveId" clId="{9C9A38C1-0B2B-4E33-B99D-D45DF96677D5}" dt="2022-05-12T04:48:41.719" v="2055"/>
          <ac:spMkLst>
            <pc:docMk/>
            <pc:sldMk cId="3809023099" sldId="290"/>
            <ac:spMk id="3" creationId="{6AA6A6C5-A083-9935-E32E-EFDB79367DCB}"/>
          </ac:spMkLst>
        </pc:spChg>
        <pc:spChg chg="add del">
          <ac:chgData name="吉 偉薇" userId="f3fa1b7fd4bd8f4a" providerId="LiveId" clId="{9C9A38C1-0B2B-4E33-B99D-D45DF96677D5}" dt="2022-05-12T04:48:13.641" v="2053" actId="22"/>
          <ac:spMkLst>
            <pc:docMk/>
            <pc:sldMk cId="3809023099" sldId="290"/>
            <ac:spMk id="5" creationId="{8EB1ADC8-C49C-AC8B-A9DA-DDFD98DAD989}"/>
          </ac:spMkLst>
        </pc:spChg>
        <pc:picChg chg="add mod">
          <ac:chgData name="吉 偉薇" userId="f3fa1b7fd4bd8f4a" providerId="LiveId" clId="{9C9A38C1-0B2B-4E33-B99D-D45DF96677D5}" dt="2022-05-12T04:48:52.064" v="2058" actId="14100"/>
          <ac:picMkLst>
            <pc:docMk/>
            <pc:sldMk cId="3809023099" sldId="290"/>
            <ac:picMk id="7" creationId="{7A65FD4D-558F-C01B-7E5F-A61D55CC9BA1}"/>
          </ac:picMkLst>
        </pc:picChg>
      </pc:sldChg>
      <pc:sldChg chg="addSp delSp modSp new mod">
        <pc:chgData name="吉 偉薇" userId="f3fa1b7fd4bd8f4a" providerId="LiveId" clId="{9C9A38C1-0B2B-4E33-B99D-D45DF96677D5}" dt="2022-05-12T04:49:35.624" v="2063" actId="14100"/>
        <pc:sldMkLst>
          <pc:docMk/>
          <pc:sldMk cId="2226457202" sldId="291"/>
        </pc:sldMkLst>
        <pc:spChg chg="mod">
          <ac:chgData name="吉 偉薇" userId="f3fa1b7fd4bd8f4a" providerId="LiveId" clId="{9C9A38C1-0B2B-4E33-B99D-D45DF96677D5}" dt="2022-05-12T04:49:13.704" v="2060"/>
          <ac:spMkLst>
            <pc:docMk/>
            <pc:sldMk cId="2226457202" sldId="291"/>
            <ac:spMk id="2" creationId="{F3035F6C-7BD4-0709-6067-FED23C7DA50B}"/>
          </ac:spMkLst>
        </pc:spChg>
        <pc:spChg chg="del mod">
          <ac:chgData name="吉 偉薇" userId="f3fa1b7fd4bd8f4a" providerId="LiveId" clId="{9C9A38C1-0B2B-4E33-B99D-D45DF96677D5}" dt="2022-05-12T04:49:32.707" v="2062"/>
          <ac:spMkLst>
            <pc:docMk/>
            <pc:sldMk cId="2226457202" sldId="291"/>
            <ac:spMk id="3" creationId="{E6B1BC63-6FEE-816E-FE08-2D9E5EC52241}"/>
          </ac:spMkLst>
        </pc:spChg>
        <pc:picChg chg="add mod">
          <ac:chgData name="吉 偉薇" userId="f3fa1b7fd4bd8f4a" providerId="LiveId" clId="{9C9A38C1-0B2B-4E33-B99D-D45DF96677D5}" dt="2022-05-12T04:49:35.624" v="2063" actId="14100"/>
          <ac:picMkLst>
            <pc:docMk/>
            <pc:sldMk cId="2226457202" sldId="291"/>
            <ac:picMk id="5" creationId="{A69A4531-C051-06C8-FD39-81B7C50C65BA}"/>
          </ac:picMkLst>
        </pc:picChg>
      </pc:sldChg>
      <pc:sldChg chg="modSp new mod">
        <pc:chgData name="吉 偉薇" userId="f3fa1b7fd4bd8f4a" providerId="LiveId" clId="{9C9A38C1-0B2B-4E33-B99D-D45DF96677D5}" dt="2022-05-12T05:03:23.792" v="2161" actId="207"/>
        <pc:sldMkLst>
          <pc:docMk/>
          <pc:sldMk cId="550015618" sldId="292"/>
        </pc:sldMkLst>
        <pc:spChg chg="mod">
          <ac:chgData name="吉 偉薇" userId="f3fa1b7fd4bd8f4a" providerId="LiveId" clId="{9C9A38C1-0B2B-4E33-B99D-D45DF96677D5}" dt="2022-05-12T04:52:03.224" v="2159" actId="27636"/>
          <ac:spMkLst>
            <pc:docMk/>
            <pc:sldMk cId="550015618" sldId="292"/>
            <ac:spMk id="2" creationId="{19EE1425-95C7-C1DA-45C2-932CEBCD7026}"/>
          </ac:spMkLst>
        </pc:spChg>
        <pc:spChg chg="mod">
          <ac:chgData name="吉 偉薇" userId="f3fa1b7fd4bd8f4a" providerId="LiveId" clId="{9C9A38C1-0B2B-4E33-B99D-D45DF96677D5}" dt="2022-05-12T05:03:23.792" v="2161" actId="207"/>
          <ac:spMkLst>
            <pc:docMk/>
            <pc:sldMk cId="550015618" sldId="292"/>
            <ac:spMk id="3" creationId="{5C3B1D43-4FAD-B5BE-C0F3-C1FB69A21322}"/>
          </ac:spMkLst>
        </pc:spChg>
      </pc:sldChg>
    </pc:docChg>
  </pc:docChgLst>
  <pc:docChgLst>
    <pc:chgData name="吉 偉薇" userId="f3fa1b7fd4bd8f4a" providerId="LiveId" clId="{A9EF0351-7ADB-4D8A-8C42-2F742E607D44}"/>
    <pc:docChg chg="delSld">
      <pc:chgData name="吉 偉薇" userId="f3fa1b7fd4bd8f4a" providerId="LiveId" clId="{A9EF0351-7ADB-4D8A-8C42-2F742E607D44}" dt="2022-04-23T08:42:58.391" v="2" actId="47"/>
      <pc:docMkLst>
        <pc:docMk/>
      </pc:docMkLst>
      <pc:sldChg chg="del">
        <pc:chgData name="吉 偉薇" userId="f3fa1b7fd4bd8f4a" providerId="LiveId" clId="{A9EF0351-7ADB-4D8A-8C42-2F742E607D44}" dt="2022-04-23T08:42:54.131" v="0" actId="47"/>
        <pc:sldMkLst>
          <pc:docMk/>
          <pc:sldMk cId="292139401" sldId="261"/>
        </pc:sldMkLst>
      </pc:sldChg>
      <pc:sldChg chg="del">
        <pc:chgData name="吉 偉薇" userId="f3fa1b7fd4bd8f4a" providerId="LiveId" clId="{A9EF0351-7ADB-4D8A-8C42-2F742E607D44}" dt="2022-04-23T08:42:56.193" v="1" actId="47"/>
        <pc:sldMkLst>
          <pc:docMk/>
          <pc:sldMk cId="3899576202" sldId="262"/>
        </pc:sldMkLst>
      </pc:sldChg>
      <pc:sldChg chg="del">
        <pc:chgData name="吉 偉薇" userId="f3fa1b7fd4bd8f4a" providerId="LiveId" clId="{A9EF0351-7ADB-4D8A-8C42-2F742E607D44}" dt="2022-04-23T08:42:58.391" v="2" actId="47"/>
        <pc:sldMkLst>
          <pc:docMk/>
          <pc:sldMk cId="2295569604"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BA4C8-6542-436B-B9CB-5273B2DD7AAD}" type="datetimeFigureOut">
              <a:rPr lang="zh-CN" altLang="en-US" smtClean="0"/>
              <a:t>2022/5/14</a:t>
            </a:fld>
            <a:endParaRPr lang="zh-CN"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zh-CN"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26B5B-AFF5-4B55-8F45-CE3FE249B0AF}" type="slidenum">
              <a:rPr lang="zh-CN" altLang="en-US" smtClean="0"/>
              <a:t>‹#›</a:t>
            </a:fld>
            <a:endParaRPr lang="zh-CN" altLang="en-US"/>
          </a:p>
        </p:txBody>
      </p:sp>
    </p:spTree>
    <p:extLst>
      <p:ext uri="{BB962C8B-B14F-4D97-AF65-F5344CB8AC3E}">
        <p14:creationId xmlns:p14="http://schemas.microsoft.com/office/powerpoint/2010/main" val="226892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簡単にあきらめず、一生懸命とこむという長所につながります。</a:t>
            </a:r>
            <a:endParaRPr lang="zh-CN" altLang="en-US" dirty="0"/>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3</a:t>
            </a:fld>
            <a:endParaRPr lang="zh-CN" altLang="en-US"/>
          </a:p>
        </p:txBody>
      </p:sp>
    </p:spTree>
    <p:extLst>
      <p:ext uri="{BB962C8B-B14F-4D97-AF65-F5344CB8AC3E}">
        <p14:creationId xmlns:p14="http://schemas.microsoft.com/office/powerpoint/2010/main" val="1662805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あきらめが悪いいいことも多いです。交渉などはあきらめの悪さで成功することも多いです。</a:t>
            </a:r>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12</a:t>
            </a:fld>
            <a:endParaRPr lang="zh-CN" altLang="en-US"/>
          </a:p>
        </p:txBody>
      </p:sp>
    </p:spTree>
    <p:extLst>
      <p:ext uri="{BB962C8B-B14F-4D97-AF65-F5344CB8AC3E}">
        <p14:creationId xmlns:p14="http://schemas.microsoft.com/office/powerpoint/2010/main" val="4215165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相容れない：あいいれない</a:t>
            </a:r>
            <a:endParaRPr kumimoji="1" lang="en-US" altLang="ja-JP" dirty="0"/>
          </a:p>
          <a:p>
            <a:r>
              <a:rPr kumimoji="1" lang="ja-JP" altLang="en-US" dirty="0"/>
              <a:t>画一的：かくいちてき</a:t>
            </a:r>
            <a:endParaRPr kumimoji="1" lang="en-US" altLang="ja-JP" dirty="0"/>
          </a:p>
          <a:p>
            <a:r>
              <a:rPr kumimoji="1" lang="ja-JP" altLang="en-US" dirty="0"/>
              <a:t>突きつけて：つきつけて</a:t>
            </a:r>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13</a:t>
            </a:fld>
            <a:endParaRPr lang="zh-CN" altLang="en-US"/>
          </a:p>
        </p:txBody>
      </p:sp>
    </p:spTree>
    <p:extLst>
      <p:ext uri="{BB962C8B-B14F-4D97-AF65-F5344CB8AC3E}">
        <p14:creationId xmlns:p14="http://schemas.microsoft.com/office/powerpoint/2010/main" val="1127876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暗　　、　至らない</a:t>
            </a:r>
            <a:endParaRPr kumimoji="1" lang="en-US" altLang="ja-JP" dirty="0"/>
          </a:p>
          <a:p>
            <a:r>
              <a:rPr kumimoji="1" lang="ja-JP" altLang="en-US" dirty="0"/>
              <a:t>画一</a:t>
            </a:r>
            <a:r>
              <a:rPr kumimoji="1" lang="en-US" altLang="ja-JP" dirty="0"/>
              <a:t>(</a:t>
            </a:r>
            <a:r>
              <a:rPr kumimoji="1" lang="ja-JP" altLang="en-US" dirty="0"/>
              <a:t>がくいち</a:t>
            </a:r>
            <a:r>
              <a:rPr kumimoji="1" lang="en-US" altLang="ja-JP" dirty="0"/>
              <a:t>)</a:t>
            </a:r>
            <a:r>
              <a:rPr kumimoji="1" lang="ja-JP" altLang="en-US" dirty="0"/>
              <a:t>、論じる、局面</a:t>
            </a:r>
            <a:r>
              <a:rPr kumimoji="1" lang="en-US" altLang="ja-JP" dirty="0"/>
              <a:t>(</a:t>
            </a:r>
            <a:r>
              <a:rPr kumimoji="1" lang="ja-JP" altLang="en-US" dirty="0"/>
              <a:t>きょくめん</a:t>
            </a:r>
            <a:r>
              <a:rPr kumimoji="1" lang="en-US" altLang="ja-JP" dirty="0"/>
              <a:t>)</a:t>
            </a:r>
            <a:r>
              <a:rPr kumimoji="1" lang="ja-JP" altLang="en-US" dirty="0"/>
              <a:t>、正反対</a:t>
            </a:r>
            <a:r>
              <a:rPr kumimoji="1" lang="en-US" altLang="ja-JP" dirty="0"/>
              <a:t>(</a:t>
            </a:r>
            <a:r>
              <a:rPr kumimoji="1" lang="ja-JP" altLang="en-US" dirty="0"/>
              <a:t>せいはんたい</a:t>
            </a:r>
            <a:r>
              <a:rPr kumimoji="1" lang="en-US" altLang="ja-JP" dirty="0"/>
              <a:t>)</a:t>
            </a:r>
            <a:r>
              <a:rPr kumimoji="1" lang="ja-JP" altLang="en-US" dirty="0"/>
              <a:t>、突きつけ、</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14</a:t>
            </a:fld>
            <a:endParaRPr lang="zh-CN" altLang="en-US"/>
          </a:p>
        </p:txBody>
      </p:sp>
    </p:spTree>
    <p:extLst>
      <p:ext uri="{BB962C8B-B14F-4D97-AF65-F5344CB8AC3E}">
        <p14:creationId xmlns:p14="http://schemas.microsoft.com/office/powerpoint/2010/main" val="325344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15</a:t>
            </a:fld>
            <a:endParaRPr lang="zh-CN" altLang="en-US"/>
          </a:p>
        </p:txBody>
      </p:sp>
    </p:spTree>
    <p:extLst>
      <p:ext uri="{BB962C8B-B14F-4D97-AF65-F5344CB8AC3E}">
        <p14:creationId xmlns:p14="http://schemas.microsoft.com/office/powerpoint/2010/main" val="855598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1" i="0" dirty="0">
                <a:solidFill>
                  <a:srgbClr val="000000"/>
                </a:solidFill>
                <a:effectLst/>
                <a:latin typeface="Noto Sans JP"/>
              </a:rPr>
              <a:t>ユリゴコロ</a:t>
            </a:r>
          </a:p>
          <a:p>
            <a:r>
              <a:rPr kumimoji="1" lang="ja-JP" altLang="en-US" dirty="0"/>
              <a:t>美佐子さん</a:t>
            </a:r>
            <a:endParaRPr kumimoji="1" lang="en-US" altLang="ja-JP" dirty="0"/>
          </a:p>
          <a:p>
            <a:r>
              <a:rPr kumimoji="1" lang="ja-JP" altLang="en-US" dirty="0"/>
              <a:t>体を売る仕事にしました。</a:t>
            </a:r>
            <a:endParaRPr kumimoji="1" lang="en-US" altLang="ja-JP" dirty="0"/>
          </a:p>
          <a:p>
            <a:r>
              <a:rPr kumimoji="1" lang="ja-JP" altLang="en-US" dirty="0"/>
              <a:t>合図、今何時ですか。洋介さん、７時です。ピュア。</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16</a:t>
            </a:fld>
            <a:endParaRPr lang="zh-CN" altLang="en-US"/>
          </a:p>
        </p:txBody>
      </p:sp>
    </p:spTree>
    <p:extLst>
      <p:ext uri="{BB962C8B-B14F-4D97-AF65-F5344CB8AC3E}">
        <p14:creationId xmlns:p14="http://schemas.microsoft.com/office/powerpoint/2010/main" val="118229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次から次へと言葉が出てくる、おしゃべりな人、でも頭がよくなければそんなにしゃべることできないはず。</a:t>
            </a:r>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4</a:t>
            </a:fld>
            <a:endParaRPr lang="zh-CN" altLang="en-US"/>
          </a:p>
        </p:txBody>
      </p:sp>
    </p:spTree>
    <p:extLst>
      <p:ext uri="{BB962C8B-B14F-4D97-AF65-F5344CB8AC3E}">
        <p14:creationId xmlns:p14="http://schemas.microsoft.com/office/powerpoint/2010/main" val="138320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言うことの筋が通っている、意志が固い。</a:t>
            </a:r>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5</a:t>
            </a:fld>
            <a:endParaRPr lang="zh-CN" altLang="en-US"/>
          </a:p>
        </p:txBody>
      </p:sp>
    </p:spTree>
    <p:extLst>
      <p:ext uri="{BB962C8B-B14F-4D97-AF65-F5344CB8AC3E}">
        <p14:creationId xmlns:p14="http://schemas.microsoft.com/office/powerpoint/2010/main" val="69026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なかなか決められない、行動に移らない。よく考えてから行動へ移す慎重派。</a:t>
            </a:r>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6</a:t>
            </a:fld>
            <a:endParaRPr lang="zh-CN" altLang="en-US"/>
          </a:p>
        </p:txBody>
      </p:sp>
    </p:spTree>
    <p:extLst>
      <p:ext uri="{BB962C8B-B14F-4D97-AF65-F5344CB8AC3E}">
        <p14:creationId xmlns:p14="http://schemas.microsoft.com/office/powerpoint/2010/main" val="131601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何だかんだお節介を焼く人、親切なこころからそうしている。</a:t>
            </a:r>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7</a:t>
            </a:fld>
            <a:endParaRPr lang="zh-CN" altLang="en-US"/>
          </a:p>
        </p:txBody>
      </p:sp>
    </p:spTree>
    <p:extLst>
      <p:ext uri="{BB962C8B-B14F-4D97-AF65-F5344CB8AC3E}">
        <p14:creationId xmlns:p14="http://schemas.microsoft.com/office/powerpoint/2010/main" val="1601797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どこにでも顔をだして、「オレが、オレが」とやっているでしゃばりなひと、こういう積極的な人がいるこそ、場が盛り上がる。</a:t>
            </a:r>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8</a:t>
            </a:fld>
            <a:endParaRPr lang="zh-CN" altLang="en-US"/>
          </a:p>
        </p:txBody>
      </p:sp>
    </p:spTree>
    <p:extLst>
      <p:ext uri="{BB962C8B-B14F-4D97-AF65-F5344CB8AC3E}">
        <p14:creationId xmlns:p14="http://schemas.microsoft.com/office/powerpoint/2010/main" val="267770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自分のことあまり話さない、聞き上手。思慮深いタープとも言えます。</a:t>
            </a:r>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9</a:t>
            </a:fld>
            <a:endParaRPr lang="zh-CN" altLang="en-US"/>
          </a:p>
        </p:txBody>
      </p:sp>
    </p:spTree>
    <p:extLst>
      <p:ext uri="{BB962C8B-B14F-4D97-AF65-F5344CB8AC3E}">
        <p14:creationId xmlns:p14="http://schemas.microsoft.com/office/powerpoint/2010/main" val="233128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遠慮しないで、どこへでも乗り込んでいける。</a:t>
            </a:r>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10</a:t>
            </a:fld>
            <a:endParaRPr lang="zh-CN" altLang="en-US"/>
          </a:p>
        </p:txBody>
      </p:sp>
    </p:spTree>
    <p:extLst>
      <p:ext uri="{BB962C8B-B14F-4D97-AF65-F5344CB8AC3E}">
        <p14:creationId xmlns:p14="http://schemas.microsoft.com/office/powerpoint/2010/main" val="2677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その場その場応じて素早く適切な行動ができる。</a:t>
            </a:r>
          </a:p>
        </p:txBody>
      </p:sp>
      <p:sp>
        <p:nvSpPr>
          <p:cNvPr id="4" name="スライド番号プレースホルダー 3"/>
          <p:cNvSpPr>
            <a:spLocks noGrp="1"/>
          </p:cNvSpPr>
          <p:nvPr>
            <p:ph type="sldNum" sz="quarter" idx="5"/>
          </p:nvPr>
        </p:nvSpPr>
        <p:spPr/>
        <p:txBody>
          <a:bodyPr/>
          <a:lstStyle/>
          <a:p>
            <a:fld id="{F9026B5B-AFF5-4B55-8F45-CE3FE249B0AF}" type="slidenum">
              <a:rPr lang="zh-CN" altLang="en-US" smtClean="0"/>
              <a:t>11</a:t>
            </a:fld>
            <a:endParaRPr lang="zh-CN" altLang="en-US"/>
          </a:p>
        </p:txBody>
      </p:sp>
    </p:spTree>
    <p:extLst>
      <p:ext uri="{BB962C8B-B14F-4D97-AF65-F5344CB8AC3E}">
        <p14:creationId xmlns:p14="http://schemas.microsoft.com/office/powerpoint/2010/main" val="3593389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195059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393723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1438093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AD44D-F207-4649-B983-20579E30082F}" type="slidenum">
              <a:rPr lang="zh-CN" altLang="en-US" smtClean="0"/>
              <a:t>‹#›</a:t>
            </a:fld>
            <a:endParaRPr lang="zh-CN" alt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8549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935683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ja-JP" altLang="en-US"/>
              <a:t>マスター テキストの書式設定</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ja-JP" altLang="en-US"/>
              <a:t>マスター テキストの書式設定</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2773692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1661485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1928291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164689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262599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ja-JP" altLang="en-US"/>
              <a:t>マスター タイトルの書式設定</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422146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330986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20000" y="2505075"/>
            <a:ext cx="5025216"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ja-JP" altLang="en-US"/>
              <a:t>マスター テキストの書式設定</a:t>
            </a:r>
          </a:p>
        </p:txBody>
      </p:sp>
      <p:sp>
        <p:nvSpPr>
          <p:cNvPr id="6" name="Content Placeholder 5"/>
          <p:cNvSpPr>
            <a:spLocks noGrp="1"/>
          </p:cNvSpPr>
          <p:nvPr>
            <p:ph sz="quarter" idx="4"/>
          </p:nvPr>
        </p:nvSpPr>
        <p:spPr>
          <a:xfrm>
            <a:off x="6319840" y="2505075"/>
            <a:ext cx="503554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296054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20476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189754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74999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8BCA1EF-7779-4140-A78F-3B0B7B298960}" type="datetimeFigureOut">
              <a:rPr lang="zh-CN" altLang="en-US" smtClean="0"/>
              <a:t>2022/5/14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270501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8BCA1EF-7779-4140-A78F-3B0B7B298960}" type="datetimeFigureOut">
              <a:rPr lang="zh-CN" altLang="en-US" smtClean="0"/>
              <a:t>2022/5/14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C8AD44D-F207-4649-B983-20579E30082F}" type="slidenum">
              <a:rPr lang="zh-CN" altLang="en-US" smtClean="0"/>
              <a:t>‹#›</a:t>
            </a:fld>
            <a:endParaRPr lang="zh-CN" altLang="en-US"/>
          </a:p>
        </p:txBody>
      </p:sp>
    </p:spTree>
    <p:extLst>
      <p:ext uri="{BB962C8B-B14F-4D97-AF65-F5344CB8AC3E}">
        <p14:creationId xmlns:p14="http://schemas.microsoft.com/office/powerpoint/2010/main" val="191260846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AD1D2-3743-4600-9E16-DD7B50BD2520}"/>
              </a:ext>
            </a:extLst>
          </p:cNvPr>
          <p:cNvSpPr>
            <a:spLocks noGrp="1"/>
          </p:cNvSpPr>
          <p:nvPr>
            <p:ph type="ctrTitle"/>
          </p:nvPr>
        </p:nvSpPr>
        <p:spPr/>
        <p:txBody>
          <a:bodyPr/>
          <a:lstStyle/>
          <a:p>
            <a:r>
              <a:rPr lang="ja-JP" altLang="en-US" dirty="0"/>
              <a:t>実用日本語２</a:t>
            </a:r>
            <a:endParaRPr lang="zh-CN" altLang="en-US" dirty="0"/>
          </a:p>
        </p:txBody>
      </p:sp>
      <p:sp>
        <p:nvSpPr>
          <p:cNvPr id="3" name="字幕 2">
            <a:extLst>
              <a:ext uri="{FF2B5EF4-FFF2-40B4-BE49-F238E27FC236}">
                <a16:creationId xmlns:a16="http://schemas.microsoft.com/office/drawing/2014/main" id="{362DF274-37B0-4CC4-8432-671A13B5A667}"/>
              </a:ext>
            </a:extLst>
          </p:cNvPr>
          <p:cNvSpPr>
            <a:spLocks noGrp="1"/>
          </p:cNvSpPr>
          <p:nvPr>
            <p:ph type="subTitle" idx="1"/>
          </p:nvPr>
        </p:nvSpPr>
        <p:spPr/>
        <p:txBody>
          <a:bodyPr/>
          <a:lstStyle/>
          <a:p>
            <a:r>
              <a:rPr lang="ja-JP" altLang="en-US" dirty="0"/>
              <a:t>ビジネス日本語</a:t>
            </a:r>
            <a:endParaRPr lang="zh-CN" altLang="en-US" dirty="0"/>
          </a:p>
        </p:txBody>
      </p:sp>
    </p:spTree>
    <p:extLst>
      <p:ext uri="{BB962C8B-B14F-4D97-AF65-F5344CB8AC3E}">
        <p14:creationId xmlns:p14="http://schemas.microsoft.com/office/powerpoint/2010/main" val="87421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760079-2D7D-A51C-5701-4758FB5498EB}"/>
              </a:ext>
            </a:extLst>
          </p:cNvPr>
          <p:cNvSpPr>
            <a:spLocks noGrp="1"/>
          </p:cNvSpPr>
          <p:nvPr>
            <p:ph type="title"/>
          </p:nvPr>
        </p:nvSpPr>
        <p:spPr/>
        <p:txBody>
          <a:bodyPr>
            <a:normAutofit fontScale="90000"/>
          </a:bodyPr>
          <a:lstStyle/>
          <a:p>
            <a:r>
              <a:rPr lang="ja-JP" altLang="en-US" dirty="0"/>
              <a:t>１．</a:t>
            </a:r>
            <a:r>
              <a:rPr lang="ja-JP" altLang="en-US" sz="5400" dirty="0"/>
              <a:t>ネガティブ表現をポジティブに</a:t>
            </a:r>
            <a:endParaRPr kumimoji="1" lang="ja-JP" altLang="en-US" dirty="0"/>
          </a:p>
        </p:txBody>
      </p:sp>
      <p:sp>
        <p:nvSpPr>
          <p:cNvPr id="3" name="コンテンツ プレースホルダー 2">
            <a:extLst>
              <a:ext uri="{FF2B5EF4-FFF2-40B4-BE49-F238E27FC236}">
                <a16:creationId xmlns:a16="http://schemas.microsoft.com/office/drawing/2014/main" id="{FA11AA6B-9ADD-FF54-1AC9-8535670E0D2A}"/>
              </a:ext>
            </a:extLst>
          </p:cNvPr>
          <p:cNvSpPr>
            <a:spLocks noGrp="1"/>
          </p:cNvSpPr>
          <p:nvPr>
            <p:ph idx="1"/>
          </p:nvPr>
        </p:nvSpPr>
        <p:spPr/>
        <p:txBody>
          <a:bodyPr>
            <a:normAutofit lnSpcReduction="10000"/>
          </a:bodyPr>
          <a:lstStyle/>
          <a:p>
            <a:pPr marL="0" indent="0">
              <a:buNone/>
            </a:pPr>
            <a:r>
              <a:rPr lang="ja-JP" altLang="en-US" sz="4800" dirty="0"/>
              <a:t>図々</a:t>
            </a:r>
            <a:r>
              <a:rPr lang="en-US" altLang="ja-JP" sz="4800" dirty="0"/>
              <a:t>(</a:t>
            </a:r>
            <a:r>
              <a:rPr lang="ja-JP" altLang="en-US" sz="4800" dirty="0"/>
              <a:t>ずうずう</a:t>
            </a:r>
            <a:r>
              <a:rPr lang="en-US" altLang="ja-JP" sz="4800" dirty="0"/>
              <a:t>)</a:t>
            </a:r>
            <a:r>
              <a:rPr lang="ja-JP" altLang="en-US" sz="4800" dirty="0"/>
              <a:t>しい　⇔　度胸がある</a:t>
            </a:r>
            <a:endParaRPr lang="en-US" altLang="ja-JP" sz="4800" dirty="0"/>
          </a:p>
          <a:p>
            <a:pPr marL="0" indent="0">
              <a:buNone/>
            </a:pPr>
            <a:endParaRPr kumimoji="1" lang="en-US" altLang="ja-JP" sz="4800" dirty="0"/>
          </a:p>
          <a:p>
            <a:pPr marL="0" indent="0">
              <a:buNone/>
            </a:pPr>
            <a:r>
              <a:rPr kumimoji="1" lang="zh-CN" altLang="en-US" sz="4800" dirty="0">
                <a:solidFill>
                  <a:srgbClr val="FF0000"/>
                </a:solidFill>
                <a:latin typeface="arial" panose="020B0604020202020204" pitchFamily="34" charset="0"/>
              </a:rPr>
              <a:t>厚脸皮</a:t>
            </a:r>
            <a:endParaRPr kumimoji="1" lang="en-US" altLang="zh-CN" sz="4800" dirty="0">
              <a:solidFill>
                <a:srgbClr val="FF0000"/>
              </a:solidFill>
              <a:latin typeface="arial" panose="020B0604020202020204" pitchFamily="34" charset="0"/>
            </a:endParaRPr>
          </a:p>
          <a:p>
            <a:pPr marL="0" indent="0">
              <a:buNone/>
            </a:pPr>
            <a:r>
              <a:rPr lang="ja-JP" altLang="en-US" sz="3600" b="1" i="0" dirty="0">
                <a:solidFill>
                  <a:srgbClr val="FF0000"/>
                </a:solidFill>
                <a:effectLst/>
                <a:latin typeface="arial" panose="020B0604020202020204" pitchFamily="34" charset="0"/>
              </a:rPr>
              <a:t>図々しい</a:t>
            </a:r>
            <a:r>
              <a:rPr lang="ja-JP" altLang="en-US" sz="3600" b="0" i="0" dirty="0">
                <a:solidFill>
                  <a:srgbClr val="FF0000"/>
                </a:solidFill>
                <a:effectLst/>
                <a:latin typeface="arial" panose="020B0604020202020204" pitchFamily="34" charset="0"/>
              </a:rPr>
              <a:t> </a:t>
            </a:r>
            <a:r>
              <a:rPr lang="en-US" altLang="ja-JP" sz="3600" b="0" i="0" dirty="0">
                <a:solidFill>
                  <a:srgbClr val="FF0000"/>
                </a:solidFill>
                <a:effectLst/>
                <a:latin typeface="arial" panose="020B0604020202020204" pitchFamily="34" charset="0"/>
              </a:rPr>
              <a:t>... </a:t>
            </a:r>
            <a:r>
              <a:rPr lang="ja-JP" altLang="en-US" sz="3600" b="0" i="0" dirty="0">
                <a:solidFill>
                  <a:srgbClr val="FF0000"/>
                </a:solidFill>
                <a:effectLst/>
                <a:latin typeface="arial" panose="020B0604020202020204" pitchFamily="34" charset="0"/>
              </a:rPr>
              <a:t>自分勝手にふるまい、他人に迷惑をかけても気にしないような態度や行動を形容した表現。</a:t>
            </a:r>
            <a:endParaRPr kumimoji="1" lang="ja-JP" altLang="en-US" sz="4800" dirty="0">
              <a:solidFill>
                <a:srgbClr val="FF0000"/>
              </a:solidFill>
            </a:endParaRPr>
          </a:p>
        </p:txBody>
      </p:sp>
    </p:spTree>
    <p:extLst>
      <p:ext uri="{BB962C8B-B14F-4D97-AF65-F5344CB8AC3E}">
        <p14:creationId xmlns:p14="http://schemas.microsoft.com/office/powerpoint/2010/main" val="114960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943EB1-8C17-3E9B-7016-CF451377AB70}"/>
              </a:ext>
            </a:extLst>
          </p:cNvPr>
          <p:cNvSpPr>
            <a:spLocks noGrp="1"/>
          </p:cNvSpPr>
          <p:nvPr>
            <p:ph type="title"/>
          </p:nvPr>
        </p:nvSpPr>
        <p:spPr/>
        <p:txBody>
          <a:bodyPr>
            <a:normAutofit fontScale="90000"/>
          </a:bodyPr>
          <a:lstStyle/>
          <a:p>
            <a:r>
              <a:rPr lang="ja-JP" altLang="en-US" dirty="0"/>
              <a:t>１．</a:t>
            </a:r>
            <a:r>
              <a:rPr lang="ja-JP" altLang="en-US" sz="5400" dirty="0"/>
              <a:t>ネガティブ表現をポジティブに</a:t>
            </a:r>
            <a:endParaRPr kumimoji="1" lang="ja-JP" altLang="en-US" dirty="0"/>
          </a:p>
        </p:txBody>
      </p:sp>
      <p:sp>
        <p:nvSpPr>
          <p:cNvPr id="3" name="コンテンツ プレースホルダー 2">
            <a:extLst>
              <a:ext uri="{FF2B5EF4-FFF2-40B4-BE49-F238E27FC236}">
                <a16:creationId xmlns:a16="http://schemas.microsoft.com/office/drawing/2014/main" id="{AD8BAF6A-9FB5-B341-F7A3-A528AA956083}"/>
              </a:ext>
            </a:extLst>
          </p:cNvPr>
          <p:cNvSpPr>
            <a:spLocks noGrp="1"/>
          </p:cNvSpPr>
          <p:nvPr>
            <p:ph idx="1"/>
          </p:nvPr>
        </p:nvSpPr>
        <p:spPr/>
        <p:txBody>
          <a:bodyPr>
            <a:normAutofit/>
          </a:bodyPr>
          <a:lstStyle/>
          <a:p>
            <a:pPr marL="0" indent="0">
              <a:buNone/>
            </a:pPr>
            <a:r>
              <a:rPr lang="ja-JP" altLang="en-US" sz="4800" dirty="0"/>
              <a:t>ポリシーがない　⇔　機転がきく</a:t>
            </a:r>
            <a:endParaRPr lang="en-US" altLang="ja-JP" sz="4800" dirty="0"/>
          </a:p>
          <a:p>
            <a:endParaRPr kumimoji="1" lang="en-US" altLang="ja-JP" sz="4800" dirty="0"/>
          </a:p>
          <a:p>
            <a:pPr marL="0" indent="0">
              <a:buNone/>
            </a:pPr>
            <a:r>
              <a:rPr lang="ja-JP" altLang="en-US" sz="3600" b="1" i="0" dirty="0">
                <a:solidFill>
                  <a:srgbClr val="FF0000"/>
                </a:solidFill>
                <a:effectLst/>
                <a:latin typeface="arial" panose="020B0604020202020204" pitchFamily="34" charset="0"/>
              </a:rPr>
              <a:t>ポリシー</a:t>
            </a:r>
            <a:r>
              <a:rPr lang="ja-JP" altLang="en-US" sz="3600" b="0" i="0" dirty="0">
                <a:solidFill>
                  <a:srgbClr val="FF0000"/>
                </a:solidFill>
                <a:effectLst/>
                <a:latin typeface="arial" panose="020B0604020202020204" pitchFamily="34" charset="0"/>
              </a:rPr>
              <a:t>を持って生きてください。 自分が大切にしたい方針であれば、何でもかまいません</a:t>
            </a:r>
            <a:endParaRPr kumimoji="1" lang="ja-JP" altLang="en-US" sz="4800" dirty="0">
              <a:solidFill>
                <a:srgbClr val="FF0000"/>
              </a:solidFill>
            </a:endParaRPr>
          </a:p>
        </p:txBody>
      </p:sp>
    </p:spTree>
    <p:extLst>
      <p:ext uri="{BB962C8B-B14F-4D97-AF65-F5344CB8AC3E}">
        <p14:creationId xmlns:p14="http://schemas.microsoft.com/office/powerpoint/2010/main" val="119742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555580-1115-F45F-27D5-145D99F40908}"/>
              </a:ext>
            </a:extLst>
          </p:cNvPr>
          <p:cNvSpPr>
            <a:spLocks noGrp="1"/>
          </p:cNvSpPr>
          <p:nvPr>
            <p:ph type="title"/>
          </p:nvPr>
        </p:nvSpPr>
        <p:spPr/>
        <p:txBody>
          <a:bodyPr>
            <a:normAutofit fontScale="90000"/>
          </a:bodyPr>
          <a:lstStyle/>
          <a:p>
            <a:r>
              <a:rPr lang="ja-JP" altLang="en-US" dirty="0"/>
              <a:t>１．</a:t>
            </a:r>
            <a:r>
              <a:rPr lang="ja-JP" altLang="en-US" sz="5400" dirty="0"/>
              <a:t>ネガティブ表現をポジティブに</a:t>
            </a:r>
            <a:endParaRPr kumimoji="1" lang="ja-JP" altLang="en-US" dirty="0"/>
          </a:p>
        </p:txBody>
      </p:sp>
      <p:sp>
        <p:nvSpPr>
          <p:cNvPr id="3" name="コンテンツ プレースホルダー 2">
            <a:extLst>
              <a:ext uri="{FF2B5EF4-FFF2-40B4-BE49-F238E27FC236}">
                <a16:creationId xmlns:a16="http://schemas.microsoft.com/office/drawing/2014/main" id="{67700609-E638-5480-88A2-73DD65693C7D}"/>
              </a:ext>
            </a:extLst>
          </p:cNvPr>
          <p:cNvSpPr>
            <a:spLocks noGrp="1"/>
          </p:cNvSpPr>
          <p:nvPr>
            <p:ph idx="1"/>
          </p:nvPr>
        </p:nvSpPr>
        <p:spPr/>
        <p:txBody>
          <a:bodyPr>
            <a:normAutofit/>
          </a:bodyPr>
          <a:lstStyle/>
          <a:p>
            <a:pPr marL="0" indent="0">
              <a:buNone/>
            </a:pPr>
            <a:r>
              <a:rPr lang="ja-JP" altLang="en-US" sz="4800" dirty="0"/>
              <a:t>あきらめが悪い　⇔　根性がある</a:t>
            </a:r>
            <a:endParaRPr kumimoji="1" lang="ja-JP" altLang="en-US" sz="4800" dirty="0"/>
          </a:p>
          <a:p>
            <a:endParaRPr kumimoji="1" lang="en-US" altLang="ja-JP" sz="4800" dirty="0"/>
          </a:p>
          <a:p>
            <a:pPr marL="0" indent="0">
              <a:buNone/>
            </a:pPr>
            <a:r>
              <a:rPr kumimoji="1" lang="ja-JP" altLang="en-US" sz="4800" dirty="0">
                <a:solidFill>
                  <a:srgbClr val="FF0000"/>
                </a:solidFill>
              </a:rPr>
              <a:t>諦める</a:t>
            </a:r>
            <a:endParaRPr kumimoji="1" lang="en-US" altLang="ja-JP" sz="4800" dirty="0">
              <a:solidFill>
                <a:srgbClr val="FF0000"/>
              </a:solidFill>
            </a:endParaRPr>
          </a:p>
          <a:p>
            <a:pPr marL="0" indent="0">
              <a:buNone/>
            </a:pPr>
            <a:r>
              <a:rPr kumimoji="1" lang="ja-JP" altLang="en-US" sz="4800" dirty="0">
                <a:solidFill>
                  <a:srgbClr val="FF0000"/>
                </a:solidFill>
              </a:rPr>
              <a:t>諦めたほうが良いのに、諦めない。</a:t>
            </a:r>
            <a:endParaRPr kumimoji="1" lang="en-US" altLang="ja-JP" sz="4800" dirty="0">
              <a:solidFill>
                <a:srgbClr val="FF0000"/>
              </a:solidFill>
            </a:endParaRPr>
          </a:p>
          <a:p>
            <a:pPr marL="0" indent="0">
              <a:buNone/>
            </a:pPr>
            <a:r>
              <a:rPr kumimoji="1" lang="ja-JP" altLang="en-US" sz="4800" dirty="0">
                <a:solidFill>
                  <a:srgbClr val="FF0000"/>
                </a:solidFill>
              </a:rPr>
              <a:t>根性 こんじょう</a:t>
            </a:r>
          </a:p>
        </p:txBody>
      </p:sp>
    </p:spTree>
    <p:extLst>
      <p:ext uri="{BB962C8B-B14F-4D97-AF65-F5344CB8AC3E}">
        <p14:creationId xmlns:p14="http://schemas.microsoft.com/office/powerpoint/2010/main" val="245427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51E174-DDDE-AE6E-04CB-F60AF02D7197}"/>
              </a:ext>
            </a:extLst>
          </p:cNvPr>
          <p:cNvSpPr>
            <a:spLocks noGrp="1"/>
          </p:cNvSpPr>
          <p:nvPr>
            <p:ph type="title"/>
          </p:nvPr>
        </p:nvSpPr>
        <p:spPr/>
        <p:txBody>
          <a:bodyPr/>
          <a:lstStyle/>
          <a:p>
            <a:r>
              <a:rPr lang="ja-JP" altLang="en-US" sz="5400" dirty="0"/>
              <a:t>２．一流の人の話し方</a:t>
            </a:r>
            <a:endParaRPr kumimoji="1" lang="ja-JP" altLang="en-US" dirty="0"/>
          </a:p>
        </p:txBody>
      </p:sp>
      <p:pic>
        <p:nvPicPr>
          <p:cNvPr id="5" name="コンテンツ プレースホルダー 4">
            <a:extLst>
              <a:ext uri="{FF2B5EF4-FFF2-40B4-BE49-F238E27FC236}">
                <a16:creationId xmlns:a16="http://schemas.microsoft.com/office/drawing/2014/main" id="{01A87CB2-D703-A883-B22B-3D865C3500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0775" y="2203231"/>
            <a:ext cx="10233025" cy="3596125"/>
          </a:xfrm>
        </p:spPr>
      </p:pic>
    </p:spTree>
    <p:extLst>
      <p:ext uri="{BB962C8B-B14F-4D97-AF65-F5344CB8AC3E}">
        <p14:creationId xmlns:p14="http://schemas.microsoft.com/office/powerpoint/2010/main" val="409604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A55610-EBC1-F90B-17FE-419B8842AC0C}"/>
              </a:ext>
            </a:extLst>
          </p:cNvPr>
          <p:cNvSpPr>
            <a:spLocks noGrp="1"/>
          </p:cNvSpPr>
          <p:nvPr>
            <p:ph type="title"/>
          </p:nvPr>
        </p:nvSpPr>
        <p:spPr>
          <a:xfrm>
            <a:off x="838200" y="233066"/>
            <a:ext cx="10515600" cy="1325563"/>
          </a:xfrm>
        </p:spPr>
        <p:txBody>
          <a:bodyPr/>
          <a:lstStyle/>
          <a:p>
            <a:r>
              <a:rPr lang="ja-JP" altLang="en-US" sz="5400" dirty="0"/>
              <a:t>２．一流の人の話し方</a:t>
            </a:r>
            <a:endParaRPr kumimoji="1" lang="ja-JP" altLang="en-US" dirty="0"/>
          </a:p>
        </p:txBody>
      </p:sp>
      <p:pic>
        <p:nvPicPr>
          <p:cNvPr id="7" name="コンテンツ プレースホルダー 6">
            <a:extLst>
              <a:ext uri="{FF2B5EF4-FFF2-40B4-BE49-F238E27FC236}">
                <a16:creationId xmlns:a16="http://schemas.microsoft.com/office/drawing/2014/main" id="{7A65FD4D-558F-C01B-7E5F-A61D55CC9B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4244" y="1319134"/>
            <a:ext cx="9901002" cy="5305800"/>
          </a:xfrm>
        </p:spPr>
      </p:pic>
    </p:spTree>
    <p:extLst>
      <p:ext uri="{BB962C8B-B14F-4D97-AF65-F5344CB8AC3E}">
        <p14:creationId xmlns:p14="http://schemas.microsoft.com/office/powerpoint/2010/main" val="3809023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035F6C-7BD4-0709-6067-FED23C7DA50B}"/>
              </a:ext>
            </a:extLst>
          </p:cNvPr>
          <p:cNvSpPr>
            <a:spLocks noGrp="1"/>
          </p:cNvSpPr>
          <p:nvPr>
            <p:ph type="title"/>
          </p:nvPr>
        </p:nvSpPr>
        <p:spPr/>
        <p:txBody>
          <a:bodyPr/>
          <a:lstStyle/>
          <a:p>
            <a:r>
              <a:rPr lang="ja-JP" altLang="en-US" sz="5400" dirty="0"/>
              <a:t>２．一流の人の話し方</a:t>
            </a:r>
            <a:endParaRPr kumimoji="1" lang="ja-JP" altLang="en-US" dirty="0"/>
          </a:p>
        </p:txBody>
      </p:sp>
      <p:pic>
        <p:nvPicPr>
          <p:cNvPr id="5" name="コンテンツ プレースホルダー 4">
            <a:extLst>
              <a:ext uri="{FF2B5EF4-FFF2-40B4-BE49-F238E27FC236}">
                <a16:creationId xmlns:a16="http://schemas.microsoft.com/office/drawing/2014/main" id="{A69A4531-C051-06C8-FD39-81B7C50C65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4164" y="1392548"/>
            <a:ext cx="8959418" cy="4709301"/>
          </a:xfrm>
        </p:spPr>
      </p:pic>
      <p:sp>
        <p:nvSpPr>
          <p:cNvPr id="3" name="テキスト ボックス 2">
            <a:extLst>
              <a:ext uri="{FF2B5EF4-FFF2-40B4-BE49-F238E27FC236}">
                <a16:creationId xmlns:a16="http://schemas.microsoft.com/office/drawing/2014/main" id="{06504BB8-7B6A-027F-6BF4-AC482FE73980}"/>
              </a:ext>
            </a:extLst>
          </p:cNvPr>
          <p:cNvSpPr txBox="1"/>
          <p:nvPr/>
        </p:nvSpPr>
        <p:spPr>
          <a:xfrm>
            <a:off x="2247900" y="1857375"/>
            <a:ext cx="2028825" cy="369332"/>
          </a:xfrm>
          <a:prstGeom prst="rect">
            <a:avLst/>
          </a:prstGeom>
          <a:noFill/>
        </p:spPr>
        <p:txBody>
          <a:bodyPr wrap="square" rtlCol="0">
            <a:spAutoFit/>
          </a:bodyPr>
          <a:lstStyle/>
          <a:p>
            <a:r>
              <a:rPr kumimoji="1" lang="en-US" altLang="ja-JP" dirty="0">
                <a:solidFill>
                  <a:srgbClr val="FF0000"/>
                </a:solidFill>
              </a:rPr>
              <a:t>No.1</a:t>
            </a:r>
            <a:endParaRPr kumimoji="1" lang="ja-JP" altLang="en-US" dirty="0">
              <a:solidFill>
                <a:srgbClr val="FF0000"/>
              </a:solidFill>
            </a:endParaRPr>
          </a:p>
        </p:txBody>
      </p:sp>
      <p:sp>
        <p:nvSpPr>
          <p:cNvPr id="6" name="テキスト ボックス 5">
            <a:extLst>
              <a:ext uri="{FF2B5EF4-FFF2-40B4-BE49-F238E27FC236}">
                <a16:creationId xmlns:a16="http://schemas.microsoft.com/office/drawing/2014/main" id="{2A27FF0F-C59B-21DE-AE19-33855DCE17BF}"/>
              </a:ext>
            </a:extLst>
          </p:cNvPr>
          <p:cNvSpPr txBox="1"/>
          <p:nvPr/>
        </p:nvSpPr>
        <p:spPr>
          <a:xfrm>
            <a:off x="5643562" y="4251074"/>
            <a:ext cx="2028825" cy="369332"/>
          </a:xfrm>
          <a:prstGeom prst="rect">
            <a:avLst/>
          </a:prstGeom>
          <a:noFill/>
        </p:spPr>
        <p:txBody>
          <a:bodyPr wrap="square" rtlCol="0">
            <a:spAutoFit/>
          </a:bodyPr>
          <a:lstStyle/>
          <a:p>
            <a:r>
              <a:rPr kumimoji="1" lang="en-US" altLang="ja-JP" dirty="0">
                <a:solidFill>
                  <a:srgbClr val="FF0000"/>
                </a:solidFill>
              </a:rPr>
              <a:t>No.4</a:t>
            </a:r>
            <a:endParaRPr kumimoji="1" lang="ja-JP" altLang="en-US" dirty="0">
              <a:solidFill>
                <a:srgbClr val="FF0000"/>
              </a:solidFill>
            </a:endParaRPr>
          </a:p>
        </p:txBody>
      </p:sp>
    </p:spTree>
    <p:extLst>
      <p:ext uri="{BB962C8B-B14F-4D97-AF65-F5344CB8AC3E}">
        <p14:creationId xmlns:p14="http://schemas.microsoft.com/office/powerpoint/2010/main" val="2226457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EE1425-95C7-C1DA-45C2-932CEBCD7026}"/>
              </a:ext>
            </a:extLst>
          </p:cNvPr>
          <p:cNvSpPr>
            <a:spLocks noGrp="1"/>
          </p:cNvSpPr>
          <p:nvPr>
            <p:ph type="title"/>
          </p:nvPr>
        </p:nvSpPr>
        <p:spPr/>
        <p:txBody>
          <a:bodyPr>
            <a:normAutofit/>
          </a:bodyPr>
          <a:lstStyle/>
          <a:p>
            <a:r>
              <a:rPr kumimoji="1" lang="ja-JP" altLang="en-US" dirty="0"/>
              <a:t>３．</a:t>
            </a:r>
            <a:r>
              <a:rPr lang="ja-JP" altLang="en-US" sz="5400" dirty="0"/>
              <a:t>最近興味ある作品の紹介</a:t>
            </a:r>
            <a:endParaRPr kumimoji="1" lang="ja-JP" altLang="en-US" dirty="0"/>
          </a:p>
        </p:txBody>
      </p:sp>
      <p:sp>
        <p:nvSpPr>
          <p:cNvPr id="3" name="コンテンツ プレースホルダー 2">
            <a:extLst>
              <a:ext uri="{FF2B5EF4-FFF2-40B4-BE49-F238E27FC236}">
                <a16:creationId xmlns:a16="http://schemas.microsoft.com/office/drawing/2014/main" id="{5C3B1D43-4FAD-B5BE-C0F3-C1FB69A21322}"/>
              </a:ext>
            </a:extLst>
          </p:cNvPr>
          <p:cNvSpPr>
            <a:spLocks noGrp="1"/>
          </p:cNvSpPr>
          <p:nvPr>
            <p:ph idx="1"/>
          </p:nvPr>
        </p:nvSpPr>
        <p:spPr/>
        <p:txBody>
          <a:bodyPr/>
          <a:lstStyle/>
          <a:p>
            <a:r>
              <a:rPr lang="ja-JP" altLang="en-US" b="1" i="0" dirty="0">
                <a:solidFill>
                  <a:schemeClr val="tx1"/>
                </a:solidFill>
                <a:effectLst/>
                <a:latin typeface="arial" panose="020B0604020202020204" pitchFamily="34" charset="0"/>
              </a:rPr>
              <a:t>サイコパス</a:t>
            </a:r>
            <a:r>
              <a:rPr lang="ja-JP" altLang="en-US" b="0" i="0" dirty="0">
                <a:solidFill>
                  <a:schemeClr val="tx1"/>
                </a:solidFill>
                <a:effectLst/>
                <a:latin typeface="arial" panose="020B0604020202020204" pitchFamily="34" charset="0"/>
              </a:rPr>
              <a:t>とは、「感情の一部が欠如している」という点において特筆される精神病質者のこと。 自分以外の人間に対する「愛情」「思いやり」などの感情が著しく欠けており、そのためにきわめて自己中心的に振る舞う傾向にある。 また、道徳観念や倫理観、あるいは恐怖などの感情もきわめて乏しい傾向にある。 </a:t>
            </a:r>
            <a:r>
              <a:rPr lang="ja-JP" altLang="en-US" b="1" i="0" dirty="0">
                <a:solidFill>
                  <a:schemeClr val="tx1"/>
                </a:solidFill>
                <a:effectLst/>
                <a:latin typeface="arial" panose="020B0604020202020204" pitchFamily="34" charset="0"/>
              </a:rPr>
              <a:t>サイコパス</a:t>
            </a:r>
            <a:r>
              <a:rPr lang="ja-JP" altLang="en-US" b="0" i="0" dirty="0">
                <a:solidFill>
                  <a:schemeClr val="tx1"/>
                </a:solidFill>
                <a:effectLst/>
                <a:latin typeface="arial" panose="020B0604020202020204" pitchFamily="34" charset="0"/>
              </a:rPr>
              <a:t>にも程度の差がある。</a:t>
            </a:r>
            <a:endParaRPr kumimoji="1" lang="ja-JP" altLang="en-US" dirty="0">
              <a:solidFill>
                <a:schemeClr val="tx1"/>
              </a:solidFill>
            </a:endParaRPr>
          </a:p>
        </p:txBody>
      </p:sp>
    </p:spTree>
    <p:extLst>
      <p:ext uri="{BB962C8B-B14F-4D97-AF65-F5344CB8AC3E}">
        <p14:creationId xmlns:p14="http://schemas.microsoft.com/office/powerpoint/2010/main" val="55001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9338B2-4560-48AC-AEA1-4A8B26D62C0A}"/>
              </a:ext>
            </a:extLst>
          </p:cNvPr>
          <p:cNvSpPr>
            <a:spLocks noGrp="1"/>
          </p:cNvSpPr>
          <p:nvPr>
            <p:ph idx="1"/>
          </p:nvPr>
        </p:nvSpPr>
        <p:spPr>
          <a:xfrm>
            <a:off x="669073" y="2648960"/>
            <a:ext cx="11340789" cy="3038161"/>
          </a:xfrm>
        </p:spPr>
        <p:txBody>
          <a:bodyPr>
            <a:normAutofit/>
          </a:bodyPr>
          <a:lstStyle/>
          <a:p>
            <a:pPr marL="0" indent="0">
              <a:buNone/>
            </a:pPr>
            <a:r>
              <a:rPr lang="ja-JP" altLang="en-US" sz="6000" dirty="0"/>
              <a:t>ご清聴ありがとうございました</a:t>
            </a:r>
            <a:endParaRPr lang="en-US" altLang="zh-CN" sz="6000" dirty="0"/>
          </a:p>
        </p:txBody>
      </p:sp>
    </p:spTree>
    <p:extLst>
      <p:ext uri="{BB962C8B-B14F-4D97-AF65-F5344CB8AC3E}">
        <p14:creationId xmlns:p14="http://schemas.microsoft.com/office/powerpoint/2010/main" val="422429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A81B1-03CB-4002-B2A6-E90BC0D214BA}"/>
              </a:ext>
            </a:extLst>
          </p:cNvPr>
          <p:cNvSpPr>
            <a:spLocks noGrp="1"/>
          </p:cNvSpPr>
          <p:nvPr>
            <p:ph type="title"/>
          </p:nvPr>
        </p:nvSpPr>
        <p:spPr/>
        <p:txBody>
          <a:bodyPr>
            <a:normAutofit/>
          </a:bodyPr>
          <a:lstStyle/>
          <a:p>
            <a:r>
              <a:rPr lang="ja-JP" altLang="en-US" sz="6600" b="1" dirty="0"/>
              <a:t>本日の流れ</a:t>
            </a:r>
            <a:endParaRPr lang="zh-CN" altLang="en-US" sz="6600" b="1" dirty="0"/>
          </a:p>
        </p:txBody>
      </p:sp>
      <p:sp>
        <p:nvSpPr>
          <p:cNvPr id="3" name="コンテンツ プレースホルダー 2">
            <a:extLst>
              <a:ext uri="{FF2B5EF4-FFF2-40B4-BE49-F238E27FC236}">
                <a16:creationId xmlns:a16="http://schemas.microsoft.com/office/drawing/2014/main" id="{82EAFE68-C12E-4C14-AD05-ABDA8BBED44F}"/>
              </a:ext>
            </a:extLst>
          </p:cNvPr>
          <p:cNvSpPr>
            <a:spLocks noGrp="1"/>
          </p:cNvSpPr>
          <p:nvPr>
            <p:ph idx="1"/>
          </p:nvPr>
        </p:nvSpPr>
        <p:spPr>
          <a:xfrm>
            <a:off x="1120000" y="1825625"/>
            <a:ext cx="10233800" cy="4351338"/>
          </a:xfrm>
        </p:spPr>
        <p:txBody>
          <a:bodyPr/>
          <a:lstStyle/>
          <a:p>
            <a:pPr marL="0" indent="0">
              <a:buNone/>
            </a:pPr>
            <a:r>
              <a:rPr lang="ja-JP" altLang="en-US" sz="4800" dirty="0"/>
              <a:t>１．ネガティブ表現をポジティブに</a:t>
            </a:r>
            <a:endParaRPr lang="en-US" altLang="ja-JP" sz="4800" dirty="0"/>
          </a:p>
          <a:p>
            <a:pPr marL="0" indent="0">
              <a:buNone/>
            </a:pPr>
            <a:r>
              <a:rPr lang="ja-JP" altLang="en-US" sz="4800" dirty="0"/>
              <a:t>２．一流の人の話し方</a:t>
            </a:r>
            <a:endParaRPr lang="en-US" altLang="ja-JP" sz="4800" dirty="0"/>
          </a:p>
          <a:p>
            <a:pPr marL="0" indent="0">
              <a:buNone/>
            </a:pPr>
            <a:r>
              <a:rPr lang="ja-JP" altLang="en-US" sz="4800" dirty="0"/>
              <a:t>３．最近興味ある作品の紹介</a:t>
            </a:r>
            <a:endParaRPr lang="en-US" altLang="ja-JP" sz="4800" dirty="0"/>
          </a:p>
          <a:p>
            <a:endParaRPr lang="en-US" altLang="ja-JP" dirty="0"/>
          </a:p>
          <a:p>
            <a:endParaRPr lang="en-US" altLang="ja-JP" dirty="0"/>
          </a:p>
        </p:txBody>
      </p:sp>
    </p:spTree>
    <p:extLst>
      <p:ext uri="{BB962C8B-B14F-4D97-AF65-F5344CB8AC3E}">
        <p14:creationId xmlns:p14="http://schemas.microsoft.com/office/powerpoint/2010/main" val="285691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E6199-0233-4DB5-BD6D-F0ECD7E8C83C}"/>
              </a:ext>
            </a:extLst>
          </p:cNvPr>
          <p:cNvSpPr>
            <a:spLocks noGrp="1"/>
          </p:cNvSpPr>
          <p:nvPr>
            <p:ph type="title"/>
          </p:nvPr>
        </p:nvSpPr>
        <p:spPr/>
        <p:txBody>
          <a:bodyPr>
            <a:normAutofit fontScale="90000"/>
          </a:bodyPr>
          <a:lstStyle/>
          <a:p>
            <a:r>
              <a:rPr lang="ja-JP" altLang="en-US" dirty="0"/>
              <a:t>１．</a:t>
            </a:r>
            <a:r>
              <a:rPr lang="ja-JP" altLang="en-US" sz="5400" dirty="0"/>
              <a:t>ネガティブ表現をポジティブに</a:t>
            </a:r>
            <a:endParaRPr lang="zh-CN" altLang="en-US" dirty="0"/>
          </a:p>
        </p:txBody>
      </p:sp>
      <p:sp>
        <p:nvSpPr>
          <p:cNvPr id="3" name="コンテンツ プレースホルダー 2">
            <a:extLst>
              <a:ext uri="{FF2B5EF4-FFF2-40B4-BE49-F238E27FC236}">
                <a16:creationId xmlns:a16="http://schemas.microsoft.com/office/drawing/2014/main" id="{3477247B-A4BF-4824-A906-2C695B43C023}"/>
              </a:ext>
            </a:extLst>
          </p:cNvPr>
          <p:cNvSpPr>
            <a:spLocks noGrp="1"/>
          </p:cNvSpPr>
          <p:nvPr>
            <p:ph idx="1"/>
          </p:nvPr>
        </p:nvSpPr>
        <p:spPr>
          <a:xfrm>
            <a:off x="838200" y="1460809"/>
            <a:ext cx="10233800" cy="5151864"/>
          </a:xfrm>
        </p:spPr>
        <p:txBody>
          <a:bodyPr>
            <a:normAutofit/>
          </a:bodyPr>
          <a:lstStyle/>
          <a:p>
            <a:pPr marL="0" indent="0">
              <a:buNone/>
            </a:pPr>
            <a:endParaRPr lang="en-US" altLang="ja-JP" sz="4800" dirty="0"/>
          </a:p>
          <a:p>
            <a:pPr marL="0" indent="0">
              <a:buNone/>
            </a:pPr>
            <a:r>
              <a:rPr lang="ja-JP" altLang="en-US" sz="4800" dirty="0"/>
              <a:t>しつこい　⇔　粘り強い</a:t>
            </a:r>
            <a:endParaRPr lang="en-US" altLang="ja-JP" sz="4800" dirty="0"/>
          </a:p>
          <a:p>
            <a:pPr marL="0" indent="0">
              <a:buNone/>
            </a:pPr>
            <a:endParaRPr lang="zh-CN" altLang="en-US" sz="4800" dirty="0"/>
          </a:p>
        </p:txBody>
      </p:sp>
    </p:spTree>
    <p:extLst>
      <p:ext uri="{BB962C8B-B14F-4D97-AF65-F5344CB8AC3E}">
        <p14:creationId xmlns:p14="http://schemas.microsoft.com/office/powerpoint/2010/main" val="34936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7FCCE-2620-CECD-666D-97E983EC612F}"/>
              </a:ext>
            </a:extLst>
          </p:cNvPr>
          <p:cNvSpPr>
            <a:spLocks noGrp="1"/>
          </p:cNvSpPr>
          <p:nvPr>
            <p:ph type="title"/>
          </p:nvPr>
        </p:nvSpPr>
        <p:spPr/>
        <p:txBody>
          <a:bodyPr>
            <a:normAutofit fontScale="90000"/>
          </a:bodyPr>
          <a:lstStyle/>
          <a:p>
            <a:r>
              <a:rPr lang="ja-JP" altLang="en-US" dirty="0"/>
              <a:t>１．</a:t>
            </a:r>
            <a:r>
              <a:rPr lang="ja-JP" altLang="en-US" sz="5400" dirty="0"/>
              <a:t>ネガティブ表現をポジティブに</a:t>
            </a:r>
            <a:endParaRPr kumimoji="1" lang="ja-JP" altLang="en-US" dirty="0"/>
          </a:p>
        </p:txBody>
      </p:sp>
      <p:sp>
        <p:nvSpPr>
          <p:cNvPr id="3" name="コンテンツ プレースホルダー 2">
            <a:extLst>
              <a:ext uri="{FF2B5EF4-FFF2-40B4-BE49-F238E27FC236}">
                <a16:creationId xmlns:a16="http://schemas.microsoft.com/office/drawing/2014/main" id="{F1F88C05-5FA0-E0B6-6B7F-330661EE7CF3}"/>
              </a:ext>
            </a:extLst>
          </p:cNvPr>
          <p:cNvSpPr>
            <a:spLocks noGrp="1"/>
          </p:cNvSpPr>
          <p:nvPr>
            <p:ph idx="1"/>
          </p:nvPr>
        </p:nvSpPr>
        <p:spPr/>
        <p:txBody>
          <a:bodyPr>
            <a:normAutofit/>
          </a:bodyPr>
          <a:lstStyle/>
          <a:p>
            <a:pPr marL="0" indent="0">
              <a:buNone/>
            </a:pPr>
            <a:r>
              <a:rPr lang="ja-JP" altLang="en-US" sz="4800" dirty="0"/>
              <a:t>おしゃべり　⇔　頭の回転が速い</a:t>
            </a:r>
            <a:endParaRPr lang="en-US" altLang="ja-JP" sz="4800" dirty="0"/>
          </a:p>
          <a:p>
            <a:endParaRPr kumimoji="1" lang="ja-JP" altLang="en-US" sz="4800" dirty="0"/>
          </a:p>
        </p:txBody>
      </p:sp>
      <mc:AlternateContent xmlns:mc="http://schemas.openxmlformats.org/markup-compatibility/2006" xmlns:pslz="http://schemas.microsoft.com/office/powerpoint/2016/slidezoom">
        <mc:Choice Requires="pslz">
          <p:graphicFrame>
            <p:nvGraphicFramePr>
              <p:cNvPr id="5" name="スライド ズーム 4">
                <a:extLst>
                  <a:ext uri="{FF2B5EF4-FFF2-40B4-BE49-F238E27FC236}">
                    <a16:creationId xmlns:a16="http://schemas.microsoft.com/office/drawing/2014/main" id="{93DEB8BA-FD71-68D2-2606-DF99F7860D48}"/>
                  </a:ext>
                </a:extLst>
              </p:cNvPr>
              <p:cNvGraphicFramePr>
                <a:graphicFrameLocks noChangeAspect="1"/>
              </p:cNvGraphicFramePr>
              <p:nvPr>
                <p:extLst>
                  <p:ext uri="{D42A27DB-BD31-4B8C-83A1-F6EECF244321}">
                    <p14:modId xmlns:p14="http://schemas.microsoft.com/office/powerpoint/2010/main" val="1036784738"/>
                  </p:ext>
                </p:extLst>
              </p:nvPr>
            </p:nvGraphicFramePr>
            <p:xfrm>
              <a:off x="-1988600" y="5378658"/>
              <a:ext cx="3048000" cy="1714500"/>
            </p:xfrm>
            <a:graphic>
              <a:graphicData uri="http://schemas.microsoft.com/office/powerpoint/2016/slidezoom">
                <pslz:sldZm>
                  <pslz:sldZmObj sldId="284" cId="42422735">
                    <pslz:zmPr id="{B8DF131A-AD0C-4506-8A08-9C579B4D65F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p166:spPr>
                    </pslz:zmPr>
                  </pslz:sldZmObj>
                </pslz:sldZm>
              </a:graphicData>
            </a:graphic>
          </p:graphicFrame>
        </mc:Choice>
        <mc:Fallback xmlns="">
          <p:pic>
            <p:nvPicPr>
              <p:cNvPr id="5" name="スライド ズーム 4">
                <a:extLst>
                  <a:ext uri="{FF2B5EF4-FFF2-40B4-BE49-F238E27FC236}">
                    <a16:creationId xmlns:a16="http://schemas.microsoft.com/office/drawing/2014/main" id="{93DEB8BA-FD71-68D2-2606-DF99F7860D48}"/>
                  </a:ext>
                </a:extLst>
              </p:cNvPr>
              <p:cNvPicPr>
                <a:picLocks noGrp="1" noRot="1" noChangeAspect="1" noMove="1" noResize="1" noEditPoints="1" noAdjustHandles="1" noChangeArrowheads="1" noChangeShapeType="1"/>
              </p:cNvPicPr>
              <p:nvPr/>
            </p:nvPicPr>
            <p:blipFill>
              <a:blip r:embed="rId4"/>
              <a:stretch>
                <a:fillRect/>
              </a:stretch>
            </p:blipFill>
            <p:spPr>
              <a:xfrm>
                <a:off x="-1988600" y="5378658"/>
                <a:ext cx="3048000" cy="1714500"/>
              </a:xfrm>
              <a:prstGeom prst="rect">
                <a:avLst/>
              </a:prstGeom>
            </p:spPr>
          </p:pic>
        </mc:Fallback>
      </mc:AlternateContent>
    </p:spTree>
    <p:extLst>
      <p:ext uri="{BB962C8B-B14F-4D97-AF65-F5344CB8AC3E}">
        <p14:creationId xmlns:p14="http://schemas.microsoft.com/office/powerpoint/2010/main" val="4242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20171E-717F-1B8C-D653-9A69AD6FC462}"/>
              </a:ext>
            </a:extLst>
          </p:cNvPr>
          <p:cNvSpPr>
            <a:spLocks noGrp="1"/>
          </p:cNvSpPr>
          <p:nvPr>
            <p:ph type="title"/>
          </p:nvPr>
        </p:nvSpPr>
        <p:spPr/>
        <p:txBody>
          <a:bodyPr>
            <a:normAutofit fontScale="90000"/>
          </a:bodyPr>
          <a:lstStyle/>
          <a:p>
            <a:r>
              <a:rPr lang="ja-JP" altLang="en-US" dirty="0"/>
              <a:t>１．</a:t>
            </a:r>
            <a:r>
              <a:rPr lang="ja-JP" altLang="en-US" sz="5400" dirty="0"/>
              <a:t>ネガティブ表現をポジティブに</a:t>
            </a:r>
            <a:endParaRPr kumimoji="1" lang="ja-JP" altLang="en-US" dirty="0"/>
          </a:p>
        </p:txBody>
      </p:sp>
      <p:sp>
        <p:nvSpPr>
          <p:cNvPr id="3" name="コンテンツ プレースホルダー 2">
            <a:extLst>
              <a:ext uri="{FF2B5EF4-FFF2-40B4-BE49-F238E27FC236}">
                <a16:creationId xmlns:a16="http://schemas.microsoft.com/office/drawing/2014/main" id="{6E84D8D5-F386-A96E-2871-392994548A72}"/>
              </a:ext>
            </a:extLst>
          </p:cNvPr>
          <p:cNvSpPr>
            <a:spLocks noGrp="1"/>
          </p:cNvSpPr>
          <p:nvPr>
            <p:ph idx="1"/>
          </p:nvPr>
        </p:nvSpPr>
        <p:spPr/>
        <p:txBody>
          <a:bodyPr>
            <a:normAutofit/>
          </a:bodyPr>
          <a:lstStyle/>
          <a:p>
            <a:pPr marL="0" indent="0">
              <a:buNone/>
            </a:pPr>
            <a:r>
              <a:rPr lang="ja-JP" altLang="en-US" sz="4800" dirty="0"/>
              <a:t>頑固</a:t>
            </a:r>
            <a:r>
              <a:rPr lang="en-US" altLang="ja-JP" sz="4800" dirty="0"/>
              <a:t>(</a:t>
            </a:r>
            <a:r>
              <a:rPr lang="ja-JP" altLang="en-US" sz="4800" dirty="0"/>
              <a:t>がんこ</a:t>
            </a:r>
            <a:r>
              <a:rPr lang="en-US" altLang="ja-JP" sz="4800" dirty="0"/>
              <a:t>)</a:t>
            </a:r>
            <a:r>
              <a:rPr lang="ja-JP" altLang="en-US" sz="4800" dirty="0"/>
              <a:t>　⇔　ブレない</a:t>
            </a:r>
            <a:endParaRPr lang="en-US" altLang="ja-JP" sz="4800" dirty="0"/>
          </a:p>
          <a:p>
            <a:endParaRPr kumimoji="1" lang="ja-JP" altLang="en-US" sz="4800" dirty="0"/>
          </a:p>
        </p:txBody>
      </p:sp>
    </p:spTree>
    <p:extLst>
      <p:ext uri="{BB962C8B-B14F-4D97-AF65-F5344CB8AC3E}">
        <p14:creationId xmlns:p14="http://schemas.microsoft.com/office/powerpoint/2010/main" val="69653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E9FFB-F61D-3E71-7D25-7A14058308DF}"/>
              </a:ext>
            </a:extLst>
          </p:cNvPr>
          <p:cNvSpPr>
            <a:spLocks noGrp="1"/>
          </p:cNvSpPr>
          <p:nvPr>
            <p:ph type="title"/>
          </p:nvPr>
        </p:nvSpPr>
        <p:spPr/>
        <p:txBody>
          <a:bodyPr>
            <a:normAutofit fontScale="90000"/>
          </a:bodyPr>
          <a:lstStyle/>
          <a:p>
            <a:r>
              <a:rPr lang="ja-JP" altLang="en-US" dirty="0"/>
              <a:t>１．</a:t>
            </a:r>
            <a:r>
              <a:rPr lang="ja-JP" altLang="en-US" sz="5400" dirty="0"/>
              <a:t>ネガティブ表現をポジティブに</a:t>
            </a:r>
            <a:endParaRPr kumimoji="1" lang="ja-JP" altLang="en-US" b="1" dirty="0"/>
          </a:p>
        </p:txBody>
      </p:sp>
      <p:sp>
        <p:nvSpPr>
          <p:cNvPr id="3" name="コンテンツ プレースホルダー 2">
            <a:extLst>
              <a:ext uri="{FF2B5EF4-FFF2-40B4-BE49-F238E27FC236}">
                <a16:creationId xmlns:a16="http://schemas.microsoft.com/office/drawing/2014/main" id="{FA922DFC-621B-CBBC-7D9E-D36B8EEC29F4}"/>
              </a:ext>
            </a:extLst>
          </p:cNvPr>
          <p:cNvSpPr>
            <a:spLocks noGrp="1"/>
          </p:cNvSpPr>
          <p:nvPr>
            <p:ph idx="1"/>
          </p:nvPr>
        </p:nvSpPr>
        <p:spPr/>
        <p:txBody>
          <a:bodyPr>
            <a:normAutofit/>
          </a:bodyPr>
          <a:lstStyle/>
          <a:p>
            <a:pPr marL="0" indent="0">
              <a:buNone/>
            </a:pPr>
            <a:endParaRPr lang="en-US" altLang="ja-JP" sz="4800" dirty="0"/>
          </a:p>
          <a:p>
            <a:pPr marL="0" indent="0">
              <a:buNone/>
            </a:pPr>
            <a:r>
              <a:rPr lang="ja-JP" altLang="en-US" sz="4800" dirty="0"/>
              <a:t>優柔不断</a:t>
            </a:r>
            <a:r>
              <a:rPr lang="en-US" altLang="ja-JP" sz="4800" dirty="0"/>
              <a:t>(</a:t>
            </a:r>
            <a:r>
              <a:rPr lang="ja-JP" altLang="en-US" sz="4800" dirty="0"/>
              <a:t>ゆうじゅうふだん</a:t>
            </a:r>
            <a:r>
              <a:rPr lang="en-US" altLang="ja-JP" sz="4800" dirty="0"/>
              <a:t>)</a:t>
            </a:r>
            <a:r>
              <a:rPr lang="ja-JP" altLang="en-US" sz="4800" dirty="0"/>
              <a:t>　⇔　</a:t>
            </a:r>
            <a:endParaRPr lang="en-US" altLang="ja-JP" sz="4800" dirty="0"/>
          </a:p>
          <a:p>
            <a:pPr marL="0" indent="0">
              <a:buNone/>
            </a:pPr>
            <a:endParaRPr lang="en-US" altLang="ja-JP" sz="4800" dirty="0"/>
          </a:p>
          <a:p>
            <a:pPr marL="0" indent="0">
              <a:buNone/>
            </a:pPr>
            <a:r>
              <a:rPr lang="ja-JP" altLang="en-US" sz="4800" dirty="0"/>
              <a:t>慎重</a:t>
            </a:r>
            <a:r>
              <a:rPr lang="en-US" altLang="ja-JP" sz="4800" dirty="0"/>
              <a:t>(</a:t>
            </a:r>
            <a:r>
              <a:rPr lang="ja-JP" altLang="en-US" sz="4800" dirty="0"/>
              <a:t>しんちょう</a:t>
            </a:r>
            <a:r>
              <a:rPr lang="en-US" altLang="ja-JP" sz="4800" dirty="0"/>
              <a:t>)</a:t>
            </a:r>
          </a:p>
          <a:p>
            <a:pPr marL="0" indent="0">
              <a:buNone/>
            </a:pPr>
            <a:endParaRPr kumimoji="1" lang="ja-JP" altLang="en-US" sz="4800" dirty="0"/>
          </a:p>
        </p:txBody>
      </p:sp>
    </p:spTree>
    <p:extLst>
      <p:ext uri="{BB962C8B-B14F-4D97-AF65-F5344CB8AC3E}">
        <p14:creationId xmlns:p14="http://schemas.microsoft.com/office/powerpoint/2010/main" val="185644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A90358-148F-17EC-574A-5729AFFB0D7A}"/>
              </a:ext>
            </a:extLst>
          </p:cNvPr>
          <p:cNvSpPr>
            <a:spLocks noGrp="1"/>
          </p:cNvSpPr>
          <p:nvPr>
            <p:ph type="title"/>
          </p:nvPr>
        </p:nvSpPr>
        <p:spPr/>
        <p:txBody>
          <a:bodyPr>
            <a:normAutofit fontScale="90000"/>
          </a:bodyPr>
          <a:lstStyle/>
          <a:p>
            <a:r>
              <a:rPr lang="ja-JP" altLang="en-US" dirty="0"/>
              <a:t>１．</a:t>
            </a:r>
            <a:r>
              <a:rPr lang="ja-JP" altLang="en-US" sz="5400" dirty="0"/>
              <a:t>ネガティブ表現をポジティブに</a:t>
            </a:r>
            <a:endParaRPr kumimoji="1" lang="ja-JP" altLang="en-US" dirty="0"/>
          </a:p>
        </p:txBody>
      </p:sp>
      <p:sp>
        <p:nvSpPr>
          <p:cNvPr id="3" name="コンテンツ プレースホルダー 2">
            <a:extLst>
              <a:ext uri="{FF2B5EF4-FFF2-40B4-BE49-F238E27FC236}">
                <a16:creationId xmlns:a16="http://schemas.microsoft.com/office/drawing/2014/main" id="{DC6C4A2E-3255-4D7C-F285-7728E13EB2E1}"/>
              </a:ext>
            </a:extLst>
          </p:cNvPr>
          <p:cNvSpPr>
            <a:spLocks noGrp="1"/>
          </p:cNvSpPr>
          <p:nvPr>
            <p:ph idx="1"/>
          </p:nvPr>
        </p:nvSpPr>
        <p:spPr/>
        <p:txBody>
          <a:bodyPr>
            <a:normAutofit/>
          </a:bodyPr>
          <a:lstStyle/>
          <a:p>
            <a:pPr marL="0" indent="0">
              <a:buNone/>
            </a:pPr>
            <a:r>
              <a:rPr lang="ja-JP" altLang="en-US" sz="4800" dirty="0"/>
              <a:t>お節介</a:t>
            </a:r>
            <a:r>
              <a:rPr lang="en-US" altLang="ja-JP" sz="4800" dirty="0"/>
              <a:t>(</a:t>
            </a:r>
            <a:r>
              <a:rPr lang="ja-JP" altLang="en-US" sz="4800" dirty="0"/>
              <a:t>おせっかい</a:t>
            </a:r>
            <a:r>
              <a:rPr lang="en-US" altLang="ja-JP" sz="4800" dirty="0"/>
              <a:t>)</a:t>
            </a:r>
            <a:r>
              <a:rPr lang="ja-JP" altLang="en-US" sz="4800" dirty="0"/>
              <a:t>　⇔　思いやりがある</a:t>
            </a:r>
            <a:endParaRPr lang="en-US" altLang="ja-JP" sz="4800" dirty="0"/>
          </a:p>
          <a:p>
            <a:pPr marL="0" indent="0">
              <a:buNone/>
            </a:pPr>
            <a:endParaRPr lang="en-US" altLang="ja-JP" sz="4800" dirty="0"/>
          </a:p>
        </p:txBody>
      </p:sp>
    </p:spTree>
    <p:extLst>
      <p:ext uri="{BB962C8B-B14F-4D97-AF65-F5344CB8AC3E}">
        <p14:creationId xmlns:p14="http://schemas.microsoft.com/office/powerpoint/2010/main" val="153778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FD5DB2-B7A1-8352-057A-5CAB4555316B}"/>
              </a:ext>
            </a:extLst>
          </p:cNvPr>
          <p:cNvSpPr>
            <a:spLocks noGrp="1"/>
          </p:cNvSpPr>
          <p:nvPr>
            <p:ph type="title"/>
          </p:nvPr>
        </p:nvSpPr>
        <p:spPr/>
        <p:txBody>
          <a:bodyPr>
            <a:normAutofit fontScale="90000"/>
          </a:bodyPr>
          <a:lstStyle/>
          <a:p>
            <a:r>
              <a:rPr lang="ja-JP" altLang="en-US" dirty="0"/>
              <a:t>１．</a:t>
            </a:r>
            <a:r>
              <a:rPr lang="ja-JP" altLang="en-US" sz="5400" dirty="0"/>
              <a:t>ネガティブ表現をポジティブに</a:t>
            </a:r>
            <a:endParaRPr kumimoji="1" lang="ja-JP" altLang="en-US" dirty="0"/>
          </a:p>
        </p:txBody>
      </p:sp>
      <p:sp>
        <p:nvSpPr>
          <p:cNvPr id="3" name="コンテンツ プレースホルダー 2">
            <a:extLst>
              <a:ext uri="{FF2B5EF4-FFF2-40B4-BE49-F238E27FC236}">
                <a16:creationId xmlns:a16="http://schemas.microsoft.com/office/drawing/2014/main" id="{FE197D38-BFB8-C626-82F0-9EC125D8A363}"/>
              </a:ext>
            </a:extLst>
          </p:cNvPr>
          <p:cNvSpPr>
            <a:spLocks noGrp="1"/>
          </p:cNvSpPr>
          <p:nvPr>
            <p:ph idx="1"/>
          </p:nvPr>
        </p:nvSpPr>
        <p:spPr/>
        <p:txBody>
          <a:bodyPr>
            <a:normAutofit/>
          </a:bodyPr>
          <a:lstStyle/>
          <a:p>
            <a:pPr marL="0" indent="0">
              <a:buNone/>
            </a:pPr>
            <a:r>
              <a:rPr lang="ja-JP" altLang="en-US" sz="4800" dirty="0"/>
              <a:t>でしゃばり　⇔　積極的</a:t>
            </a:r>
            <a:endParaRPr lang="en-US" altLang="ja-JP" sz="4800" dirty="0"/>
          </a:p>
          <a:p>
            <a:pPr marL="0" indent="0">
              <a:buNone/>
            </a:pPr>
            <a:endParaRPr lang="en-US" altLang="ja-JP" sz="4800" dirty="0"/>
          </a:p>
          <a:p>
            <a:r>
              <a:rPr lang="ja-JP" altLang="en-US" sz="3600" b="0" i="0" dirty="0">
                <a:solidFill>
                  <a:srgbClr val="FF0000"/>
                </a:solidFill>
                <a:effectLst/>
                <a:latin typeface="arial" panose="020B0604020202020204" pitchFamily="34" charset="0"/>
              </a:rPr>
              <a:t>「不必要に手出し、口出しをする」「余計なことをする」</a:t>
            </a:r>
            <a:endParaRPr kumimoji="1" lang="ja-JP" altLang="en-US" sz="4800" dirty="0">
              <a:solidFill>
                <a:srgbClr val="FF0000"/>
              </a:solidFill>
            </a:endParaRPr>
          </a:p>
        </p:txBody>
      </p:sp>
    </p:spTree>
    <p:extLst>
      <p:ext uri="{BB962C8B-B14F-4D97-AF65-F5344CB8AC3E}">
        <p14:creationId xmlns:p14="http://schemas.microsoft.com/office/powerpoint/2010/main" val="415703962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68ECDC-3CC7-5E05-4766-853D869DD155}"/>
              </a:ext>
            </a:extLst>
          </p:cNvPr>
          <p:cNvSpPr>
            <a:spLocks noGrp="1"/>
          </p:cNvSpPr>
          <p:nvPr>
            <p:ph type="title"/>
          </p:nvPr>
        </p:nvSpPr>
        <p:spPr/>
        <p:txBody>
          <a:bodyPr>
            <a:normAutofit fontScale="90000"/>
          </a:bodyPr>
          <a:lstStyle/>
          <a:p>
            <a:r>
              <a:rPr lang="ja-JP" altLang="en-US" dirty="0"/>
              <a:t>１．</a:t>
            </a:r>
            <a:r>
              <a:rPr lang="ja-JP" altLang="en-US" sz="5400" dirty="0"/>
              <a:t>ネガティブ表現をポジティブに</a:t>
            </a:r>
            <a:endParaRPr kumimoji="1" lang="ja-JP" altLang="en-US" dirty="0"/>
          </a:p>
        </p:txBody>
      </p:sp>
      <p:sp>
        <p:nvSpPr>
          <p:cNvPr id="3" name="コンテンツ プレースホルダー 2">
            <a:extLst>
              <a:ext uri="{FF2B5EF4-FFF2-40B4-BE49-F238E27FC236}">
                <a16:creationId xmlns:a16="http://schemas.microsoft.com/office/drawing/2014/main" id="{A34ED2BD-55BD-FFFE-8BEA-35816DA2E57C}"/>
              </a:ext>
            </a:extLst>
          </p:cNvPr>
          <p:cNvSpPr>
            <a:spLocks noGrp="1"/>
          </p:cNvSpPr>
          <p:nvPr>
            <p:ph idx="1"/>
          </p:nvPr>
        </p:nvSpPr>
        <p:spPr/>
        <p:txBody>
          <a:bodyPr>
            <a:normAutofit/>
          </a:bodyPr>
          <a:lstStyle/>
          <a:p>
            <a:pPr marL="0" indent="0">
              <a:buNone/>
            </a:pPr>
            <a:r>
              <a:rPr lang="ja-JP" altLang="en-US" sz="4800" dirty="0"/>
              <a:t>無口</a:t>
            </a:r>
            <a:r>
              <a:rPr lang="en-US" altLang="ja-JP" sz="4800" dirty="0"/>
              <a:t>(</a:t>
            </a:r>
            <a:r>
              <a:rPr lang="ja-JP" altLang="en-US" sz="4800" dirty="0"/>
              <a:t>むぐち</a:t>
            </a:r>
            <a:r>
              <a:rPr lang="en-US" altLang="ja-JP" sz="4800" dirty="0"/>
              <a:t>)</a:t>
            </a:r>
            <a:r>
              <a:rPr lang="ja-JP" altLang="en-US" sz="4800" dirty="0"/>
              <a:t>　⇔　聞き上手</a:t>
            </a:r>
            <a:endParaRPr lang="en-US" altLang="ja-JP" sz="4800" dirty="0"/>
          </a:p>
          <a:p>
            <a:endParaRPr kumimoji="1" lang="en-US" altLang="ja-JP" sz="4800" dirty="0"/>
          </a:p>
          <a:p>
            <a:pPr marL="0" indent="0">
              <a:buNone/>
            </a:pPr>
            <a:r>
              <a:rPr lang="ja-JP" altLang="en-US" sz="3600" b="0" i="0" dirty="0">
                <a:solidFill>
                  <a:srgbClr val="FF0000"/>
                </a:solidFill>
                <a:effectLst/>
                <a:latin typeface="arial" panose="020B0604020202020204" pitchFamily="34" charset="0"/>
              </a:rPr>
              <a:t>ふだんあまりしゃべらない性格であること。</a:t>
            </a:r>
            <a:endParaRPr kumimoji="1" lang="ja-JP" altLang="en-US" sz="4800" dirty="0">
              <a:solidFill>
                <a:srgbClr val="FF0000"/>
              </a:solidFill>
            </a:endParaRPr>
          </a:p>
        </p:txBody>
      </p:sp>
    </p:spTree>
    <p:extLst>
      <p:ext uri="{BB962C8B-B14F-4D97-AF65-F5344CB8AC3E}">
        <p14:creationId xmlns:p14="http://schemas.microsoft.com/office/powerpoint/2010/main" val="3937215858"/>
      </p:ext>
    </p:extLst>
  </p:cSld>
  <p:clrMapOvr>
    <a:masterClrMapping/>
  </p:clrMapOvr>
</p:sld>
</file>

<file path=ppt/theme/theme1.xml><?xml version="1.0" encoding="utf-8"?>
<a:theme xmlns:a="http://schemas.openxmlformats.org/drawingml/2006/main" name="奥行">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奥行">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奥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252</TotalTime>
  <Words>618</Words>
  <Application>Microsoft Office PowerPoint</Application>
  <PresentationFormat>ワイド画面</PresentationFormat>
  <Paragraphs>84</Paragraphs>
  <Slides>17</Slides>
  <Notes>14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等线</vt:lpstr>
      <vt:lpstr>Noto Sans JP</vt:lpstr>
      <vt:lpstr>Arial</vt:lpstr>
      <vt:lpstr>Arial</vt:lpstr>
      <vt:lpstr>Corbel</vt:lpstr>
      <vt:lpstr>奥行</vt:lpstr>
      <vt:lpstr>実用日本語２</vt:lpstr>
      <vt:lpstr>本日の流れ</vt:lpstr>
      <vt:lpstr>１．ネガティブ表現をポジティブに</vt:lpstr>
      <vt:lpstr>１．ネガティブ表現をポジティブに</vt:lpstr>
      <vt:lpstr>１．ネガティブ表現をポジティブに</vt:lpstr>
      <vt:lpstr>１．ネガティブ表現をポジティブに</vt:lpstr>
      <vt:lpstr>１．ネガティブ表現をポジティブに</vt:lpstr>
      <vt:lpstr>１．ネガティブ表現をポジティブに</vt:lpstr>
      <vt:lpstr>１．ネガティブ表現をポジティブに</vt:lpstr>
      <vt:lpstr>１．ネガティブ表現をポジティブに</vt:lpstr>
      <vt:lpstr>１．ネガティブ表現をポジティブに</vt:lpstr>
      <vt:lpstr>１．ネガティブ表現をポジティブに</vt:lpstr>
      <vt:lpstr>２．一流の人の話し方</vt:lpstr>
      <vt:lpstr>２．一流の人の話し方</vt:lpstr>
      <vt:lpstr>２．一流の人の話し方</vt:lpstr>
      <vt:lpstr>３．最近興味ある作品の紹介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実用日本語</dc:title>
  <dc:creator>吉 偉薇</dc:creator>
  <cp:lastModifiedBy>zhuming zhu</cp:lastModifiedBy>
  <cp:revision>39</cp:revision>
  <dcterms:created xsi:type="dcterms:W3CDTF">2022-04-21T11:44:06Z</dcterms:created>
  <dcterms:modified xsi:type="dcterms:W3CDTF">2022-05-14T12:07:48Z</dcterms:modified>
</cp:coreProperties>
</file>