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81347" autoAdjust="0"/>
  </p:normalViewPr>
  <p:slideViewPr>
    <p:cSldViewPr snapToGrid="0">
      <p:cViewPr>
        <p:scale>
          <a:sx n="99" d="100"/>
          <a:sy n="99" d="100"/>
        </p:scale>
        <p:origin x="48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吉 偉薇" userId="f3fa1b7fd4bd8f4a" providerId="LiveId" clId="{1EC20C0E-A439-4D36-BC0E-5FC556D6B336}"/>
    <pc:docChg chg="undo custSel addSld modSld">
      <pc:chgData name="吉 偉薇" userId="f3fa1b7fd4bd8f4a" providerId="LiveId" clId="{1EC20C0E-A439-4D36-BC0E-5FC556D6B336}" dt="2022-04-21T12:52:28.947" v="763" actId="5793"/>
      <pc:docMkLst>
        <pc:docMk/>
      </pc:docMkLst>
      <pc:sldChg chg="modSp mod">
        <pc:chgData name="吉 偉薇" userId="f3fa1b7fd4bd8f4a" providerId="LiveId" clId="{1EC20C0E-A439-4D36-BC0E-5FC556D6B336}" dt="2022-04-21T12:47:25.574" v="502" actId="20577"/>
        <pc:sldMkLst>
          <pc:docMk/>
          <pc:sldMk cId="2856911976" sldId="257"/>
        </pc:sldMkLst>
        <pc:spChg chg="mod">
          <ac:chgData name="吉 偉薇" userId="f3fa1b7fd4bd8f4a" providerId="LiveId" clId="{1EC20C0E-A439-4D36-BC0E-5FC556D6B336}" dt="2022-04-21T12:47:25.574" v="502" actId="20577"/>
          <ac:spMkLst>
            <pc:docMk/>
            <pc:sldMk cId="2856911976" sldId="257"/>
            <ac:spMk id="3" creationId="{82EAFE68-C12E-4C14-AD05-ABDA8BBED44F}"/>
          </ac:spMkLst>
        </pc:spChg>
      </pc:sldChg>
      <pc:sldChg chg="modSp mod">
        <pc:chgData name="吉 偉薇" userId="f3fa1b7fd4bd8f4a" providerId="LiveId" clId="{1EC20C0E-A439-4D36-BC0E-5FC556D6B336}" dt="2022-04-21T12:24:59.242" v="3" actId="27636"/>
        <pc:sldMkLst>
          <pc:docMk/>
          <pc:sldMk cId="349367215" sldId="258"/>
        </pc:sldMkLst>
        <pc:spChg chg="mod">
          <ac:chgData name="吉 偉薇" userId="f3fa1b7fd4bd8f4a" providerId="LiveId" clId="{1EC20C0E-A439-4D36-BC0E-5FC556D6B336}" dt="2022-04-21T12:24:59.242" v="3" actId="27636"/>
          <ac:spMkLst>
            <pc:docMk/>
            <pc:sldMk cId="349367215" sldId="258"/>
            <ac:spMk id="3" creationId="{3477247B-A4BF-4824-A906-2C695B43C023}"/>
          </ac:spMkLst>
        </pc:spChg>
      </pc:sldChg>
      <pc:sldChg chg="modSp new mod">
        <pc:chgData name="吉 偉薇" userId="f3fa1b7fd4bd8f4a" providerId="LiveId" clId="{1EC20C0E-A439-4D36-BC0E-5FC556D6B336}" dt="2022-04-21T12:52:28.947" v="763" actId="5793"/>
        <pc:sldMkLst>
          <pc:docMk/>
          <pc:sldMk cId="2185880228" sldId="259"/>
        </pc:sldMkLst>
        <pc:spChg chg="mod">
          <ac:chgData name="吉 偉薇" userId="f3fa1b7fd4bd8f4a" providerId="LiveId" clId="{1EC20C0E-A439-4D36-BC0E-5FC556D6B336}" dt="2022-04-21T12:25:25.990" v="53" actId="20577"/>
          <ac:spMkLst>
            <pc:docMk/>
            <pc:sldMk cId="2185880228" sldId="259"/>
            <ac:spMk id="2" creationId="{CED33B7F-F3B6-4497-90A3-820A7A07FE6A}"/>
          </ac:spMkLst>
        </pc:spChg>
        <pc:spChg chg="mod">
          <ac:chgData name="吉 偉薇" userId="f3fa1b7fd4bd8f4a" providerId="LiveId" clId="{1EC20C0E-A439-4D36-BC0E-5FC556D6B336}" dt="2022-04-21T12:52:28.947" v="763" actId="5793"/>
          <ac:spMkLst>
            <pc:docMk/>
            <pc:sldMk cId="2185880228" sldId="259"/>
            <ac:spMk id="3" creationId="{D00C8E60-25BA-4A21-8507-54E99CA8B4D5}"/>
          </ac:spMkLst>
        </pc:spChg>
      </pc:sldChg>
      <pc:sldChg chg="modSp new mod">
        <pc:chgData name="吉 偉薇" userId="f3fa1b7fd4bd8f4a" providerId="LiveId" clId="{1EC20C0E-A439-4D36-BC0E-5FC556D6B336}" dt="2022-04-21T12:42:46.566" v="405" actId="27636"/>
        <pc:sldMkLst>
          <pc:docMk/>
          <pc:sldMk cId="2106541142" sldId="260"/>
        </pc:sldMkLst>
        <pc:spChg chg="mod">
          <ac:chgData name="吉 偉薇" userId="f3fa1b7fd4bd8f4a" providerId="LiveId" clId="{1EC20C0E-A439-4D36-BC0E-5FC556D6B336}" dt="2022-04-21T12:25:56.202" v="94" actId="20577"/>
          <ac:spMkLst>
            <pc:docMk/>
            <pc:sldMk cId="2106541142" sldId="260"/>
            <ac:spMk id="2" creationId="{482799DB-5880-4736-8162-C974686DBCEC}"/>
          </ac:spMkLst>
        </pc:spChg>
        <pc:spChg chg="mod">
          <ac:chgData name="吉 偉薇" userId="f3fa1b7fd4bd8f4a" providerId="LiveId" clId="{1EC20C0E-A439-4D36-BC0E-5FC556D6B336}" dt="2022-04-21T12:42:46.566" v="405" actId="27636"/>
          <ac:spMkLst>
            <pc:docMk/>
            <pc:sldMk cId="2106541142" sldId="260"/>
            <ac:spMk id="3" creationId="{879338B2-4560-48AC-AEA1-4A8B26D62C0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BA4C8-6542-436B-B9CB-5273B2DD7AAD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26B5B-AFF5-4B55-8F45-CE3FE249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92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26B5B-AFF5-4B55-8F45-CE3FE249B0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80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59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23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09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8549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683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69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85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291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89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99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46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86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54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6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4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99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1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8BCA1EF-7779-4140-A78F-3B0B7B298960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08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3AD1D2-3743-4600-9E16-DD7B50BD2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実用日本語</a:t>
            </a:r>
            <a:endParaRPr lang="zh-CN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2DF274-37B0-4CC4-8432-671A13B5A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ビジネス日本語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21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A81B1-03CB-4002-B2A6-E90BC0D2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600" b="1" dirty="0"/>
              <a:t>本日の流れ</a:t>
            </a:r>
            <a:endParaRPr lang="zh-CN" altLang="en-US" sz="6600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EAFE68-C12E-4C14-AD05-ABDA8BBED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4800" dirty="0"/>
              <a:t>１．自己紹介</a:t>
            </a:r>
            <a:endParaRPr lang="en-US" altLang="ja-JP" sz="4800" dirty="0"/>
          </a:p>
          <a:p>
            <a:pPr marL="0" indent="0">
              <a:buNone/>
            </a:pPr>
            <a:r>
              <a:rPr lang="ja-JP" altLang="en-US" sz="4800" dirty="0"/>
              <a:t>２．本学習のメリット</a:t>
            </a:r>
            <a:endParaRPr lang="en-US" altLang="ja-JP" sz="4800" dirty="0"/>
          </a:p>
          <a:p>
            <a:pPr marL="0" indent="0">
              <a:buNone/>
            </a:pPr>
            <a:r>
              <a:rPr lang="ja-JP" altLang="en-US" sz="4800" dirty="0"/>
              <a:t>３．できる大人の言い回し</a:t>
            </a:r>
            <a:endParaRPr lang="en-US" altLang="ja-JP" sz="4800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691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E6199-0233-4DB5-BD6D-F0ECD7E8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１．自己紹介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77247B-A4BF-4824-A906-2C695B43C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1"/>
            <a:ext cx="10233800" cy="4547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ビジネスにおける自己紹介の目的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・名前と所属</a:t>
            </a:r>
            <a:r>
              <a:rPr lang="en-US" altLang="ja-JP" dirty="0"/>
              <a:t>(</a:t>
            </a:r>
            <a:r>
              <a:rPr lang="ja-JP" altLang="en-US" dirty="0"/>
              <a:t>会社、部署</a:t>
            </a:r>
            <a:r>
              <a:rPr lang="en-US" altLang="ja-JP" dirty="0"/>
              <a:t>)</a:t>
            </a:r>
            <a:r>
              <a:rPr lang="ja-JP" altLang="en-US" dirty="0"/>
              <a:t>を知ってもらう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・相手に信頼してもらう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・相手といい関係を築くのきっかけになる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例：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1600" dirty="0"/>
              <a:t>吉　偉薇</a:t>
            </a:r>
            <a:r>
              <a:rPr lang="en-US" altLang="ja-JP" sz="1600" dirty="0"/>
              <a:t>(</a:t>
            </a:r>
            <a:r>
              <a:rPr lang="ja-JP" altLang="en-US" sz="1600" dirty="0"/>
              <a:t>キチ　ウェイウェイ</a:t>
            </a:r>
            <a:r>
              <a:rPr lang="en-US" altLang="ja-JP" sz="1600" dirty="0"/>
              <a:t>)</a:t>
            </a:r>
            <a:r>
              <a:rPr lang="ja-JP" altLang="en-US" sz="1600" dirty="0"/>
              <a:t>と申します。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本日貴重なお時間いただきありがとうございます。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私は現在</a:t>
            </a:r>
            <a:r>
              <a:rPr lang="en-US" altLang="ja-JP" sz="1600" dirty="0"/>
              <a:t>ASP</a:t>
            </a:r>
            <a:r>
              <a:rPr lang="ja-JP" altLang="en-US" sz="1600" dirty="0"/>
              <a:t>株式会社の</a:t>
            </a:r>
            <a:r>
              <a:rPr lang="en-US" altLang="ja-JP" sz="1600" dirty="0"/>
              <a:t>IT</a:t>
            </a:r>
            <a:r>
              <a:rPr lang="ja-JP" altLang="en-US" sz="1600" dirty="0"/>
              <a:t>事業部に所属しております。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現在は</a:t>
            </a:r>
            <a:r>
              <a:rPr lang="en-US" altLang="ja-JP" sz="1600" dirty="0"/>
              <a:t>OJT</a:t>
            </a:r>
            <a:r>
              <a:rPr lang="ja-JP" altLang="en-US" sz="1600" dirty="0"/>
              <a:t>を通して、</a:t>
            </a:r>
            <a:r>
              <a:rPr lang="en-US" altLang="ja-JP" sz="1600" dirty="0"/>
              <a:t>IT</a:t>
            </a:r>
            <a:r>
              <a:rPr lang="ja-JP" altLang="en-US" sz="1600" dirty="0"/>
              <a:t>コンサルタントを目指しています。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本日はどうぞ、よろしくお願いいたします。</a:t>
            </a:r>
            <a:endParaRPr lang="en-US" altLang="zh-CN" sz="16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6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D33B7F-F3B6-4497-90A3-820A7A07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２．本学習の目的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0C8E60-25BA-4A21-8507-54E99CA8B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言葉ひとつであなたの印象・信用度は大きく変わります。</a:t>
            </a:r>
            <a:endParaRPr lang="en-US" altLang="ja-JP" dirty="0"/>
          </a:p>
          <a:p>
            <a:r>
              <a:rPr lang="ja-JP" altLang="en-US" dirty="0"/>
              <a:t>表現力高まり、コミュニケーションの力をアップします。</a:t>
            </a:r>
            <a:endParaRPr lang="en-US" altLang="ja-JP" dirty="0"/>
          </a:p>
          <a:p>
            <a:r>
              <a:rPr lang="ja-JP" altLang="en-US" dirty="0"/>
              <a:t>目上の方やお客さんに好印象を与ます。</a:t>
            </a:r>
            <a:endParaRPr lang="en-US" altLang="ja-JP" dirty="0"/>
          </a:p>
          <a:p>
            <a:r>
              <a:rPr lang="ja-JP" altLang="en-US" dirty="0"/>
              <a:t>仕事に対する自信がたかまる。</a:t>
            </a:r>
            <a:endParaRPr lang="en-US" altLang="ja-JP" dirty="0"/>
          </a:p>
          <a:p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588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799DB-5880-4736-8162-C974686D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３．できる大人の言い回し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9338B2-4560-48AC-AEA1-4A8B26D62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500389"/>
            <a:ext cx="10233800" cy="4676574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/>
              <a:t>今まで知りませんでした。</a:t>
            </a:r>
            <a:endParaRPr lang="en-US" altLang="ja-JP" dirty="0"/>
          </a:p>
          <a:p>
            <a:r>
              <a:rPr lang="ja-JP" altLang="en-US" dirty="0"/>
              <a:t>大変でしたね。</a:t>
            </a:r>
            <a:endParaRPr lang="en-US" altLang="ja-JP" dirty="0"/>
          </a:p>
          <a:p>
            <a:r>
              <a:rPr lang="ja-JP" altLang="en-US" dirty="0"/>
              <a:t>すごいですね。</a:t>
            </a:r>
            <a:endParaRPr lang="en-US" altLang="ja-JP" dirty="0"/>
          </a:p>
          <a:p>
            <a:r>
              <a:rPr lang="ja-JP" altLang="en-US" dirty="0"/>
              <a:t>もっと頑張って。</a:t>
            </a:r>
            <a:endParaRPr lang="en-US" altLang="ja-JP" dirty="0"/>
          </a:p>
          <a:p>
            <a:r>
              <a:rPr lang="ja-JP" altLang="en-US" dirty="0"/>
              <a:t>ちょっといいですか。</a:t>
            </a:r>
            <a:endParaRPr lang="en-US" altLang="ja-JP" dirty="0"/>
          </a:p>
          <a:p>
            <a:r>
              <a:rPr lang="ja-JP" altLang="en-US" dirty="0"/>
              <a:t>何でも言ってください。</a:t>
            </a:r>
            <a:endParaRPr lang="en-US" altLang="ja-JP" dirty="0"/>
          </a:p>
          <a:p>
            <a:r>
              <a:rPr lang="ja-JP" altLang="en-US" dirty="0"/>
              <a:t>お大事にしてください。</a:t>
            </a:r>
            <a:endParaRPr lang="en-US" altLang="ja-JP" dirty="0"/>
          </a:p>
          <a:p>
            <a:r>
              <a:rPr lang="ja-JP" altLang="en-US" dirty="0"/>
              <a:t>確かにその通りです。</a:t>
            </a:r>
            <a:endParaRPr lang="en-US" altLang="ja-JP" dirty="0"/>
          </a:p>
          <a:p>
            <a:r>
              <a:rPr lang="ja-JP" altLang="en-US" dirty="0"/>
              <a:t>頑張ったおかげで実現できました。</a:t>
            </a:r>
            <a:endParaRPr lang="en-US" altLang="ja-JP" dirty="0"/>
          </a:p>
          <a:p>
            <a:r>
              <a:rPr lang="ja-JP" altLang="en-US" dirty="0"/>
              <a:t>頑張ります。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541142"/>
      </p:ext>
    </p:extLst>
  </p:cSld>
  <p:clrMapOvr>
    <a:masterClrMapping/>
  </p:clrMapOvr>
</p:sld>
</file>

<file path=ppt/theme/theme1.xml><?xml version="1.0" encoding="utf-8"?>
<a:theme xmlns:a="http://schemas.openxmlformats.org/drawingml/2006/main" name="奥行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奥行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奥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TM04033923[[fn=奥行]]</Template>
  <TotalTime>68</TotalTime>
  <Words>214</Words>
  <Application>Microsoft Office PowerPoint</Application>
  <PresentationFormat>ワイド画面</PresentationFormat>
  <Paragraphs>35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等线</vt:lpstr>
      <vt:lpstr>Arial</vt:lpstr>
      <vt:lpstr>Corbel</vt:lpstr>
      <vt:lpstr>奥行</vt:lpstr>
      <vt:lpstr>実用日本語</vt:lpstr>
      <vt:lpstr>本日の流れ</vt:lpstr>
      <vt:lpstr>１．自己紹介</vt:lpstr>
      <vt:lpstr>２．本学習の目的</vt:lpstr>
      <vt:lpstr>３．できる大人の言い回し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実用日本語</dc:title>
  <dc:creator>吉 偉薇</dc:creator>
  <cp:lastModifiedBy>吉 偉薇</cp:lastModifiedBy>
  <cp:revision>2</cp:revision>
  <dcterms:created xsi:type="dcterms:W3CDTF">2022-04-21T11:44:06Z</dcterms:created>
  <dcterms:modified xsi:type="dcterms:W3CDTF">2022-04-21T12:52:30Z</dcterms:modified>
</cp:coreProperties>
</file>