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84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1347" autoAdjust="0"/>
  </p:normalViewPr>
  <p:slideViewPr>
    <p:cSldViewPr snapToGrid="0">
      <p:cViewPr varScale="1">
        <p:scale>
          <a:sx n="69" d="100"/>
          <a:sy n="69" d="100"/>
        </p:scale>
        <p:origin x="10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 偉薇" userId="f3fa1b7fd4bd8f4a" providerId="LiveId" clId="{9C9A38C1-0B2B-4E33-B99D-D45DF96677D5}"/>
    <pc:docChg chg="undo custSel addSld delSld modSld sldOrd">
      <pc:chgData name="吉 偉薇" userId="f3fa1b7fd4bd8f4a" providerId="LiveId" clId="{9C9A38C1-0B2B-4E33-B99D-D45DF96677D5}" dt="2022-05-12T05:03:23.792" v="2161" actId="207"/>
      <pc:docMkLst>
        <pc:docMk/>
      </pc:docMkLst>
      <pc:sldChg chg="modSp mod">
        <pc:chgData name="吉 偉薇" userId="f3fa1b7fd4bd8f4a" providerId="LiveId" clId="{9C9A38C1-0B2B-4E33-B99D-D45DF96677D5}" dt="2022-05-12T04:07:16.970" v="1" actId="20577"/>
        <pc:sldMkLst>
          <pc:docMk/>
          <pc:sldMk cId="874216272" sldId="256"/>
        </pc:sldMkLst>
        <pc:spChg chg="mod">
          <ac:chgData name="吉 偉薇" userId="f3fa1b7fd4bd8f4a" providerId="LiveId" clId="{9C9A38C1-0B2B-4E33-B99D-D45DF96677D5}" dt="2022-05-12T04:07:16.970" v="1" actId="20577"/>
          <ac:spMkLst>
            <pc:docMk/>
            <pc:sldMk cId="874216272" sldId="256"/>
            <ac:spMk id="2" creationId="{2E3AD1D2-3743-4600-9E16-DD7B50BD2520}"/>
          </ac:spMkLst>
        </pc:spChg>
      </pc:sldChg>
      <pc:sldChg chg="modSp mod">
        <pc:chgData name="吉 偉薇" userId="f3fa1b7fd4bd8f4a" providerId="LiveId" clId="{9C9A38C1-0B2B-4E33-B99D-D45DF96677D5}" dt="2022-05-12T04:13:31.463" v="188" actId="20577"/>
        <pc:sldMkLst>
          <pc:docMk/>
          <pc:sldMk cId="2856911976" sldId="257"/>
        </pc:sldMkLst>
        <pc:spChg chg="mod">
          <ac:chgData name="吉 偉薇" userId="f3fa1b7fd4bd8f4a" providerId="LiveId" clId="{9C9A38C1-0B2B-4E33-B99D-D45DF96677D5}" dt="2022-05-12T04:13:31.463" v="188" actId="20577"/>
          <ac:spMkLst>
            <pc:docMk/>
            <pc:sldMk cId="2856911976" sldId="257"/>
            <ac:spMk id="3" creationId="{82EAFE68-C12E-4C14-AD05-ABDA8BBED44F}"/>
          </ac:spMkLst>
        </pc:spChg>
      </pc:sldChg>
      <pc:sldChg chg="modSp mod modNotesTx">
        <pc:chgData name="吉 偉薇" userId="f3fa1b7fd4bd8f4a" providerId="LiveId" clId="{9C9A38C1-0B2B-4E33-B99D-D45DF96677D5}" dt="2022-05-12T04:30:13.913" v="973" actId="20577"/>
        <pc:sldMkLst>
          <pc:docMk/>
          <pc:sldMk cId="349367215" sldId="258"/>
        </pc:sldMkLst>
        <pc:spChg chg="mod">
          <ac:chgData name="吉 偉薇" userId="f3fa1b7fd4bd8f4a" providerId="LiveId" clId="{9C9A38C1-0B2B-4E33-B99D-D45DF96677D5}" dt="2022-05-12T04:13:53.072" v="190" actId="27636"/>
          <ac:spMkLst>
            <pc:docMk/>
            <pc:sldMk cId="349367215" sldId="258"/>
            <ac:spMk id="2" creationId="{986E6199-0233-4DB5-BD6D-F0ECD7E8C83C}"/>
          </ac:spMkLst>
        </pc:spChg>
        <pc:spChg chg="mod">
          <ac:chgData name="吉 偉薇" userId="f3fa1b7fd4bd8f4a" providerId="LiveId" clId="{9C9A38C1-0B2B-4E33-B99D-D45DF96677D5}" dt="2022-05-12T04:26:13.203" v="798" actId="21"/>
          <ac:spMkLst>
            <pc:docMk/>
            <pc:sldMk cId="349367215" sldId="258"/>
            <ac:spMk id="3" creationId="{3477247B-A4BF-4824-A906-2C695B43C023}"/>
          </ac:spMkLst>
        </pc:spChg>
      </pc:sldChg>
      <pc:sldChg chg="del">
        <pc:chgData name="吉 偉薇" userId="f3fa1b7fd4bd8f4a" providerId="LiveId" clId="{9C9A38C1-0B2B-4E33-B99D-D45DF96677D5}" dt="2022-05-12T04:22:59.777" v="786" actId="47"/>
        <pc:sldMkLst>
          <pc:docMk/>
          <pc:sldMk cId="2185880228" sldId="259"/>
        </pc:sldMkLst>
      </pc:sldChg>
      <pc:sldChg chg="del">
        <pc:chgData name="吉 偉薇" userId="f3fa1b7fd4bd8f4a" providerId="LiveId" clId="{9C9A38C1-0B2B-4E33-B99D-D45DF96677D5}" dt="2022-05-12T04:23:03.263" v="787" actId="47"/>
        <pc:sldMkLst>
          <pc:docMk/>
          <pc:sldMk cId="2106541142" sldId="260"/>
        </pc:sldMkLst>
      </pc:sldChg>
      <pc:sldChg chg="del">
        <pc:chgData name="吉 偉薇" userId="f3fa1b7fd4bd8f4a" providerId="LiveId" clId="{9C9A38C1-0B2B-4E33-B99D-D45DF96677D5}" dt="2022-05-12T04:23:05.266" v="788" actId="47"/>
        <pc:sldMkLst>
          <pc:docMk/>
          <pc:sldMk cId="3967335169" sldId="270"/>
        </pc:sldMkLst>
      </pc:sldChg>
      <pc:sldChg chg="del">
        <pc:chgData name="吉 偉薇" userId="f3fa1b7fd4bd8f4a" providerId="LiveId" clId="{9C9A38C1-0B2B-4E33-B99D-D45DF96677D5}" dt="2022-05-12T04:23:07.182" v="789" actId="47"/>
        <pc:sldMkLst>
          <pc:docMk/>
          <pc:sldMk cId="3962564628" sldId="271"/>
        </pc:sldMkLst>
      </pc:sldChg>
      <pc:sldChg chg="del">
        <pc:chgData name="吉 偉薇" userId="f3fa1b7fd4bd8f4a" providerId="LiveId" clId="{9C9A38C1-0B2B-4E33-B99D-D45DF96677D5}" dt="2022-05-12T04:23:09.210" v="790" actId="47"/>
        <pc:sldMkLst>
          <pc:docMk/>
          <pc:sldMk cId="1646200432" sldId="272"/>
        </pc:sldMkLst>
      </pc:sldChg>
      <pc:sldChg chg="del">
        <pc:chgData name="吉 偉薇" userId="f3fa1b7fd4bd8f4a" providerId="LiveId" clId="{9C9A38C1-0B2B-4E33-B99D-D45DF96677D5}" dt="2022-05-12T04:23:11.058" v="791" actId="47"/>
        <pc:sldMkLst>
          <pc:docMk/>
          <pc:sldMk cId="348789924" sldId="273"/>
        </pc:sldMkLst>
      </pc:sldChg>
      <pc:sldChg chg="del">
        <pc:chgData name="吉 偉薇" userId="f3fa1b7fd4bd8f4a" providerId="LiveId" clId="{9C9A38C1-0B2B-4E33-B99D-D45DF96677D5}" dt="2022-05-12T04:23:12.907" v="792" actId="47"/>
        <pc:sldMkLst>
          <pc:docMk/>
          <pc:sldMk cId="133582642" sldId="274"/>
        </pc:sldMkLst>
      </pc:sldChg>
      <pc:sldChg chg="del">
        <pc:chgData name="吉 偉薇" userId="f3fa1b7fd4bd8f4a" providerId="LiveId" clId="{9C9A38C1-0B2B-4E33-B99D-D45DF96677D5}" dt="2022-05-12T04:23:14.615" v="793" actId="47"/>
        <pc:sldMkLst>
          <pc:docMk/>
          <pc:sldMk cId="2293140746" sldId="275"/>
        </pc:sldMkLst>
      </pc:sldChg>
      <pc:sldChg chg="del">
        <pc:chgData name="吉 偉薇" userId="f3fa1b7fd4bd8f4a" providerId="LiveId" clId="{9C9A38C1-0B2B-4E33-B99D-D45DF96677D5}" dt="2022-05-12T04:23:16.284" v="794" actId="47"/>
        <pc:sldMkLst>
          <pc:docMk/>
          <pc:sldMk cId="1877809107" sldId="276"/>
        </pc:sldMkLst>
      </pc:sldChg>
      <pc:sldChg chg="del">
        <pc:chgData name="吉 偉薇" userId="f3fa1b7fd4bd8f4a" providerId="LiveId" clId="{9C9A38C1-0B2B-4E33-B99D-D45DF96677D5}" dt="2022-05-12T04:23:17.828" v="795" actId="47"/>
        <pc:sldMkLst>
          <pc:docMk/>
          <pc:sldMk cId="357788509" sldId="277"/>
        </pc:sldMkLst>
      </pc:sldChg>
      <pc:sldChg chg="del">
        <pc:chgData name="吉 偉薇" userId="f3fa1b7fd4bd8f4a" providerId="LiveId" clId="{9C9A38C1-0B2B-4E33-B99D-D45DF96677D5}" dt="2022-05-12T04:23:19.456" v="796" actId="47"/>
        <pc:sldMkLst>
          <pc:docMk/>
          <pc:sldMk cId="1212216529" sldId="278"/>
        </pc:sldMkLst>
      </pc:sldChg>
      <pc:sldChg chg="ord">
        <pc:chgData name="吉 偉薇" userId="f3fa1b7fd4bd8f4a" providerId="LiveId" clId="{9C9A38C1-0B2B-4E33-B99D-D45DF96677D5}" dt="2022-05-12T04:51:29.833" v="2152"/>
        <pc:sldMkLst>
          <pc:docMk/>
          <pc:sldMk cId="4224292000" sldId="279"/>
        </pc:sldMkLst>
      </pc:sldChg>
      <pc:sldChg chg="modSp new mod modNotesTx">
        <pc:chgData name="吉 偉薇" userId="f3fa1b7fd4bd8f4a" providerId="LiveId" clId="{9C9A38C1-0B2B-4E33-B99D-D45DF96677D5}" dt="2022-05-12T04:32:53.214" v="1187" actId="20577"/>
        <pc:sldMkLst>
          <pc:docMk/>
          <pc:sldMk cId="696534787" sldId="280"/>
        </pc:sldMkLst>
        <pc:spChg chg="mod">
          <ac:chgData name="吉 偉薇" userId="f3fa1b7fd4bd8f4a" providerId="LiveId" clId="{9C9A38C1-0B2B-4E33-B99D-D45DF96677D5}" dt="2022-05-12T04:28:26.451" v="827" actId="27636"/>
          <ac:spMkLst>
            <pc:docMk/>
            <pc:sldMk cId="696534787" sldId="280"/>
            <ac:spMk id="2" creationId="{6F20171E-717F-1B8C-D653-9A69AD6FC462}"/>
          </ac:spMkLst>
        </pc:spChg>
        <pc:spChg chg="mod">
          <ac:chgData name="吉 偉薇" userId="f3fa1b7fd4bd8f4a" providerId="LiveId" clId="{9C9A38C1-0B2B-4E33-B99D-D45DF96677D5}" dt="2022-05-12T04:26:00.730" v="797"/>
          <ac:spMkLst>
            <pc:docMk/>
            <pc:sldMk cId="696534787" sldId="280"/>
            <ac:spMk id="3" creationId="{6E84D8D5-F386-A96E-2871-392994548A72}"/>
          </ac:spMkLst>
        </pc:spChg>
      </pc:sldChg>
      <pc:sldChg chg="modSp new mod modNotesTx">
        <pc:chgData name="吉 偉薇" userId="f3fa1b7fd4bd8f4a" providerId="LiveId" clId="{9C9A38C1-0B2B-4E33-B99D-D45DF96677D5}" dt="2022-05-12T04:34:08.533" v="1292" actId="20577"/>
        <pc:sldMkLst>
          <pc:docMk/>
          <pc:sldMk cId="1856443445" sldId="281"/>
        </pc:sldMkLst>
        <pc:spChg chg="mod">
          <ac:chgData name="吉 偉薇" userId="f3fa1b7fd4bd8f4a" providerId="LiveId" clId="{9C9A38C1-0B2B-4E33-B99D-D45DF96677D5}" dt="2022-05-12T04:28:30.905" v="830" actId="27636"/>
          <ac:spMkLst>
            <pc:docMk/>
            <pc:sldMk cId="1856443445" sldId="281"/>
            <ac:spMk id="2" creationId="{829E9FFB-F61D-3E71-7D25-7A14058308DF}"/>
          </ac:spMkLst>
        </pc:spChg>
        <pc:spChg chg="mod">
          <ac:chgData name="吉 偉薇" userId="f3fa1b7fd4bd8f4a" providerId="LiveId" clId="{9C9A38C1-0B2B-4E33-B99D-D45DF96677D5}" dt="2022-05-12T04:26:25.146" v="803" actId="27636"/>
          <ac:spMkLst>
            <pc:docMk/>
            <pc:sldMk cId="1856443445" sldId="281"/>
            <ac:spMk id="3" creationId="{FA922DFC-621B-CBBC-7D9E-D36B8EEC29F4}"/>
          </ac:spMkLst>
        </pc:spChg>
      </pc:sldChg>
      <pc:sldChg chg="modSp new mod modNotesTx">
        <pc:chgData name="吉 偉薇" userId="f3fa1b7fd4bd8f4a" providerId="LiveId" clId="{9C9A38C1-0B2B-4E33-B99D-D45DF96677D5}" dt="2022-05-12T04:35:59.821" v="1469" actId="20577"/>
        <pc:sldMkLst>
          <pc:docMk/>
          <pc:sldMk cId="1537787088" sldId="282"/>
        </pc:sldMkLst>
        <pc:spChg chg="mod">
          <ac:chgData name="吉 偉薇" userId="f3fa1b7fd4bd8f4a" providerId="LiveId" clId="{9C9A38C1-0B2B-4E33-B99D-D45DF96677D5}" dt="2022-05-12T04:28:33.910" v="832" actId="27636"/>
          <ac:spMkLst>
            <pc:docMk/>
            <pc:sldMk cId="1537787088" sldId="282"/>
            <ac:spMk id="2" creationId="{CEA90358-148F-17EC-574A-5729AFFB0D7A}"/>
          </ac:spMkLst>
        </pc:spChg>
        <pc:spChg chg="mod">
          <ac:chgData name="吉 偉薇" userId="f3fa1b7fd4bd8f4a" providerId="LiveId" clId="{9C9A38C1-0B2B-4E33-B99D-D45DF96677D5}" dt="2022-05-12T04:26:38.439" v="807" actId="20577"/>
          <ac:spMkLst>
            <pc:docMk/>
            <pc:sldMk cId="1537787088" sldId="282"/>
            <ac:spMk id="3" creationId="{DC6C4A2E-3255-4D7C-F285-7728E13EB2E1}"/>
          </ac:spMkLst>
        </pc:spChg>
      </pc:sldChg>
      <pc:sldChg chg="modSp new mod modNotesTx">
        <pc:chgData name="吉 偉薇" userId="f3fa1b7fd4bd8f4a" providerId="LiveId" clId="{9C9A38C1-0B2B-4E33-B99D-D45DF96677D5}" dt="2022-05-12T04:38:07.422" v="1625" actId="20577"/>
        <pc:sldMkLst>
          <pc:docMk/>
          <pc:sldMk cId="4157039620" sldId="283"/>
        </pc:sldMkLst>
        <pc:spChg chg="mod">
          <ac:chgData name="吉 偉薇" userId="f3fa1b7fd4bd8f4a" providerId="LiveId" clId="{9C9A38C1-0B2B-4E33-B99D-D45DF96677D5}" dt="2022-05-12T04:28:36.780" v="834" actId="27636"/>
          <ac:spMkLst>
            <pc:docMk/>
            <pc:sldMk cId="4157039620" sldId="283"/>
            <ac:spMk id="2" creationId="{29FD5DB2-B7A1-8352-057A-5CAB4555316B}"/>
          </ac:spMkLst>
        </pc:spChg>
        <pc:spChg chg="mod">
          <ac:chgData name="吉 偉薇" userId="f3fa1b7fd4bd8f4a" providerId="LiveId" clId="{9C9A38C1-0B2B-4E33-B99D-D45DF96677D5}" dt="2022-05-12T04:26:48.440" v="810" actId="21"/>
          <ac:spMkLst>
            <pc:docMk/>
            <pc:sldMk cId="4157039620" sldId="283"/>
            <ac:spMk id="3" creationId="{FE197D38-BFB8-C626-82F0-9EC125D8A363}"/>
          </ac:spMkLst>
        </pc:spChg>
      </pc:sldChg>
      <pc:sldChg chg="addSp modSp new mod ord modNotesTx">
        <pc:chgData name="吉 偉薇" userId="f3fa1b7fd4bd8f4a" providerId="LiveId" clId="{9C9A38C1-0B2B-4E33-B99D-D45DF96677D5}" dt="2022-05-12T04:31:58.484" v="1120" actId="20577"/>
        <pc:sldMkLst>
          <pc:docMk/>
          <pc:sldMk cId="42422735" sldId="284"/>
        </pc:sldMkLst>
        <pc:spChg chg="mod">
          <ac:chgData name="吉 偉薇" userId="f3fa1b7fd4bd8f4a" providerId="LiveId" clId="{9C9A38C1-0B2B-4E33-B99D-D45DF96677D5}" dt="2022-05-12T04:28:47.889" v="839" actId="27636"/>
          <ac:spMkLst>
            <pc:docMk/>
            <pc:sldMk cId="42422735" sldId="284"/>
            <ac:spMk id="2" creationId="{06A7FCCE-2620-CECD-666D-97E983EC612F}"/>
          </ac:spMkLst>
        </pc:spChg>
        <pc:spChg chg="mod">
          <ac:chgData name="吉 偉薇" userId="f3fa1b7fd4bd8f4a" providerId="LiveId" clId="{9C9A38C1-0B2B-4E33-B99D-D45DF96677D5}" dt="2022-05-12T04:26:58.101" v="813" actId="21"/>
          <ac:spMkLst>
            <pc:docMk/>
            <pc:sldMk cId="42422735" sldId="284"/>
            <ac:spMk id="3" creationId="{F1F88C05-5FA0-E0B6-6B7F-330661EE7CF3}"/>
          </ac:spMkLst>
        </pc:spChg>
        <pc:graphicFrameChg chg="add modGraphic">
          <ac:chgData name="吉 偉薇" userId="f3fa1b7fd4bd8f4a" providerId="LiveId" clId="{9C9A38C1-0B2B-4E33-B99D-D45DF96677D5}" dt="2022-05-12T04:28:40.181" v="837" actId="27309"/>
          <ac:graphicFrameMkLst>
            <pc:docMk/>
            <pc:sldMk cId="42422735" sldId="284"/>
            <ac:graphicFrameMk id="5" creationId="{93DEB8BA-FD71-68D2-2606-DF99F7860D48}"/>
          </ac:graphicFrameMkLst>
        </pc:graphicFrameChg>
      </pc:sldChg>
      <pc:sldChg chg="modSp new mod modNotesTx">
        <pc:chgData name="吉 偉薇" userId="f3fa1b7fd4bd8f4a" providerId="LiveId" clId="{9C9A38C1-0B2B-4E33-B99D-D45DF96677D5}" dt="2022-05-12T04:42:19.938" v="1781" actId="20577"/>
        <pc:sldMkLst>
          <pc:docMk/>
          <pc:sldMk cId="3937215858" sldId="285"/>
        </pc:sldMkLst>
        <pc:spChg chg="mod">
          <ac:chgData name="吉 偉薇" userId="f3fa1b7fd4bd8f4a" providerId="LiveId" clId="{9C9A38C1-0B2B-4E33-B99D-D45DF96677D5}" dt="2022-05-12T04:28:56.822" v="841" actId="27636"/>
          <ac:spMkLst>
            <pc:docMk/>
            <pc:sldMk cId="3937215858" sldId="285"/>
            <ac:spMk id="2" creationId="{4C68ECDC-3CC7-5E05-4766-853D869DD155}"/>
          </ac:spMkLst>
        </pc:spChg>
        <pc:spChg chg="mod">
          <ac:chgData name="吉 偉薇" userId="f3fa1b7fd4bd8f4a" providerId="LiveId" clId="{9C9A38C1-0B2B-4E33-B99D-D45DF96677D5}" dt="2022-05-12T04:27:11.672" v="816" actId="21"/>
          <ac:spMkLst>
            <pc:docMk/>
            <pc:sldMk cId="3937215858" sldId="285"/>
            <ac:spMk id="3" creationId="{A34ED2BD-55BD-FFFE-8BEA-35816DA2E57C}"/>
          </ac:spMkLst>
        </pc:spChg>
      </pc:sldChg>
      <pc:sldChg chg="modSp new mod modNotesTx">
        <pc:chgData name="吉 偉薇" userId="f3fa1b7fd4bd8f4a" providerId="LiveId" clId="{9C9A38C1-0B2B-4E33-B99D-D45DF96677D5}" dt="2022-05-12T04:43:08.540" v="1841" actId="20577"/>
        <pc:sldMkLst>
          <pc:docMk/>
          <pc:sldMk cId="1149605826" sldId="286"/>
        </pc:sldMkLst>
        <pc:spChg chg="mod">
          <ac:chgData name="吉 偉薇" userId="f3fa1b7fd4bd8f4a" providerId="LiveId" clId="{9C9A38C1-0B2B-4E33-B99D-D45DF96677D5}" dt="2022-05-12T04:29:00.007" v="843" actId="27636"/>
          <ac:spMkLst>
            <pc:docMk/>
            <pc:sldMk cId="1149605826" sldId="286"/>
            <ac:spMk id="2" creationId="{50760079-2D7D-A51C-5701-4758FB5498EB}"/>
          </ac:spMkLst>
        </pc:spChg>
        <pc:spChg chg="mod">
          <ac:chgData name="吉 偉薇" userId="f3fa1b7fd4bd8f4a" providerId="LiveId" clId="{9C9A38C1-0B2B-4E33-B99D-D45DF96677D5}" dt="2022-05-12T04:27:21.076" v="820" actId="21"/>
          <ac:spMkLst>
            <pc:docMk/>
            <pc:sldMk cId="1149605826" sldId="286"/>
            <ac:spMk id="3" creationId="{FA11AA6B-9ADD-FF54-1AC9-8535670E0D2A}"/>
          </ac:spMkLst>
        </pc:spChg>
      </pc:sldChg>
      <pc:sldChg chg="modSp new mod modNotesTx">
        <pc:chgData name="吉 偉薇" userId="f3fa1b7fd4bd8f4a" providerId="LiveId" clId="{9C9A38C1-0B2B-4E33-B99D-D45DF96677D5}" dt="2022-05-12T04:43:53.552" v="1915" actId="20577"/>
        <pc:sldMkLst>
          <pc:docMk/>
          <pc:sldMk cId="1197427400" sldId="287"/>
        </pc:sldMkLst>
        <pc:spChg chg="mod">
          <ac:chgData name="吉 偉薇" userId="f3fa1b7fd4bd8f4a" providerId="LiveId" clId="{9C9A38C1-0B2B-4E33-B99D-D45DF96677D5}" dt="2022-05-12T04:29:03.997" v="845" actId="27636"/>
          <ac:spMkLst>
            <pc:docMk/>
            <pc:sldMk cId="1197427400" sldId="287"/>
            <ac:spMk id="2" creationId="{83943EB1-8C17-3E9B-7016-CF451377AB70}"/>
          </ac:spMkLst>
        </pc:spChg>
        <pc:spChg chg="mod">
          <ac:chgData name="吉 偉薇" userId="f3fa1b7fd4bd8f4a" providerId="LiveId" clId="{9C9A38C1-0B2B-4E33-B99D-D45DF96677D5}" dt="2022-05-12T04:27:29.471" v="823" actId="21"/>
          <ac:spMkLst>
            <pc:docMk/>
            <pc:sldMk cId="1197427400" sldId="287"/>
            <ac:spMk id="3" creationId="{AD8BAF6A-9FB5-B341-F7A3-A528AA956083}"/>
          </ac:spMkLst>
        </pc:spChg>
      </pc:sldChg>
      <pc:sldChg chg="modSp new mod modNotesTx">
        <pc:chgData name="吉 偉薇" userId="f3fa1b7fd4bd8f4a" providerId="LiveId" clId="{9C9A38C1-0B2B-4E33-B99D-D45DF96677D5}" dt="2022-05-12T04:45:35.213" v="2043" actId="5793"/>
        <pc:sldMkLst>
          <pc:docMk/>
          <pc:sldMk cId="2454275674" sldId="288"/>
        </pc:sldMkLst>
        <pc:spChg chg="mod">
          <ac:chgData name="吉 偉薇" userId="f3fa1b7fd4bd8f4a" providerId="LiveId" clId="{9C9A38C1-0B2B-4E33-B99D-D45DF96677D5}" dt="2022-05-12T04:29:07.659" v="847" actId="27636"/>
          <ac:spMkLst>
            <pc:docMk/>
            <pc:sldMk cId="2454275674" sldId="288"/>
            <ac:spMk id="2" creationId="{D7555580-1115-F45F-27D5-145D99F40908}"/>
          </ac:spMkLst>
        </pc:spChg>
        <pc:spChg chg="mod">
          <ac:chgData name="吉 偉薇" userId="f3fa1b7fd4bd8f4a" providerId="LiveId" clId="{9C9A38C1-0B2B-4E33-B99D-D45DF96677D5}" dt="2022-05-12T04:45:35.213" v="2043" actId="5793"/>
          <ac:spMkLst>
            <pc:docMk/>
            <pc:sldMk cId="2454275674" sldId="288"/>
            <ac:spMk id="3" creationId="{67700609-E638-5480-88A2-73DD65693C7D}"/>
          </ac:spMkLst>
        </pc:spChg>
      </pc:sldChg>
      <pc:sldChg chg="addSp delSp modSp new mod modNotesTx">
        <pc:chgData name="吉 偉薇" userId="f3fa1b7fd4bd8f4a" providerId="LiveId" clId="{9C9A38C1-0B2B-4E33-B99D-D45DF96677D5}" dt="2022-05-12T04:51:20.891" v="2149" actId="20577"/>
        <pc:sldMkLst>
          <pc:docMk/>
          <pc:sldMk cId="4096040760" sldId="289"/>
        </pc:sldMkLst>
        <pc:spChg chg="mod">
          <ac:chgData name="吉 偉薇" userId="f3fa1b7fd4bd8f4a" providerId="LiveId" clId="{9C9A38C1-0B2B-4E33-B99D-D45DF96677D5}" dt="2022-05-12T04:47:58.934" v="2050" actId="20577"/>
          <ac:spMkLst>
            <pc:docMk/>
            <pc:sldMk cId="4096040760" sldId="289"/>
            <ac:spMk id="2" creationId="{1451E174-DDDE-AE6E-04CB-F60AF02D7197}"/>
          </ac:spMkLst>
        </pc:spChg>
        <pc:spChg chg="del mod">
          <ac:chgData name="吉 偉薇" userId="f3fa1b7fd4bd8f4a" providerId="LiveId" clId="{9C9A38C1-0B2B-4E33-B99D-D45DF96677D5}" dt="2022-05-12T04:46:43.835" v="2047"/>
          <ac:spMkLst>
            <pc:docMk/>
            <pc:sldMk cId="4096040760" sldId="289"/>
            <ac:spMk id="3" creationId="{CE62A33E-D25B-D5A8-D2FD-2EEB034A844C}"/>
          </ac:spMkLst>
        </pc:spChg>
        <pc:picChg chg="add mod">
          <ac:chgData name="吉 偉薇" userId="f3fa1b7fd4bd8f4a" providerId="LiveId" clId="{9C9A38C1-0B2B-4E33-B99D-D45DF96677D5}" dt="2022-05-12T04:46:43.835" v="2047"/>
          <ac:picMkLst>
            <pc:docMk/>
            <pc:sldMk cId="4096040760" sldId="289"/>
            <ac:picMk id="5" creationId="{01A87CB2-D703-A883-B22B-3D865C35005F}"/>
          </ac:picMkLst>
        </pc:picChg>
      </pc:sldChg>
      <pc:sldChg chg="addSp delSp modSp new mod">
        <pc:chgData name="吉 偉薇" userId="f3fa1b7fd4bd8f4a" providerId="LiveId" clId="{9C9A38C1-0B2B-4E33-B99D-D45DF96677D5}" dt="2022-05-12T04:49:41.913" v="2064" actId="1076"/>
        <pc:sldMkLst>
          <pc:docMk/>
          <pc:sldMk cId="3809023099" sldId="290"/>
        </pc:sldMkLst>
        <pc:spChg chg="mod">
          <ac:chgData name="吉 偉薇" userId="f3fa1b7fd4bd8f4a" providerId="LiveId" clId="{9C9A38C1-0B2B-4E33-B99D-D45DF96677D5}" dt="2022-05-12T04:49:41.913" v="2064" actId="1076"/>
          <ac:spMkLst>
            <pc:docMk/>
            <pc:sldMk cId="3809023099" sldId="290"/>
            <ac:spMk id="2" creationId="{7BA55610-EBC1-F90B-17FE-419B8842AC0C}"/>
          </ac:spMkLst>
        </pc:spChg>
        <pc:spChg chg="del">
          <ac:chgData name="吉 偉薇" userId="f3fa1b7fd4bd8f4a" providerId="LiveId" clId="{9C9A38C1-0B2B-4E33-B99D-D45DF96677D5}" dt="2022-05-12T04:48:41.719" v="2055"/>
          <ac:spMkLst>
            <pc:docMk/>
            <pc:sldMk cId="3809023099" sldId="290"/>
            <ac:spMk id="3" creationId="{6AA6A6C5-A083-9935-E32E-EFDB79367DCB}"/>
          </ac:spMkLst>
        </pc:spChg>
        <pc:spChg chg="add del">
          <ac:chgData name="吉 偉薇" userId="f3fa1b7fd4bd8f4a" providerId="LiveId" clId="{9C9A38C1-0B2B-4E33-B99D-D45DF96677D5}" dt="2022-05-12T04:48:13.641" v="2053" actId="22"/>
          <ac:spMkLst>
            <pc:docMk/>
            <pc:sldMk cId="3809023099" sldId="290"/>
            <ac:spMk id="5" creationId="{8EB1ADC8-C49C-AC8B-A9DA-DDFD98DAD989}"/>
          </ac:spMkLst>
        </pc:spChg>
        <pc:picChg chg="add mod">
          <ac:chgData name="吉 偉薇" userId="f3fa1b7fd4bd8f4a" providerId="LiveId" clId="{9C9A38C1-0B2B-4E33-B99D-D45DF96677D5}" dt="2022-05-12T04:48:52.064" v="2058" actId="14100"/>
          <ac:picMkLst>
            <pc:docMk/>
            <pc:sldMk cId="3809023099" sldId="290"/>
            <ac:picMk id="7" creationId="{7A65FD4D-558F-C01B-7E5F-A61D55CC9BA1}"/>
          </ac:picMkLst>
        </pc:picChg>
      </pc:sldChg>
      <pc:sldChg chg="addSp delSp modSp new mod">
        <pc:chgData name="吉 偉薇" userId="f3fa1b7fd4bd8f4a" providerId="LiveId" clId="{9C9A38C1-0B2B-4E33-B99D-D45DF96677D5}" dt="2022-05-12T04:49:35.624" v="2063" actId="14100"/>
        <pc:sldMkLst>
          <pc:docMk/>
          <pc:sldMk cId="2226457202" sldId="291"/>
        </pc:sldMkLst>
        <pc:spChg chg="mod">
          <ac:chgData name="吉 偉薇" userId="f3fa1b7fd4bd8f4a" providerId="LiveId" clId="{9C9A38C1-0B2B-4E33-B99D-D45DF96677D5}" dt="2022-05-12T04:49:13.704" v="2060"/>
          <ac:spMkLst>
            <pc:docMk/>
            <pc:sldMk cId="2226457202" sldId="291"/>
            <ac:spMk id="2" creationId="{F3035F6C-7BD4-0709-6067-FED23C7DA50B}"/>
          </ac:spMkLst>
        </pc:spChg>
        <pc:spChg chg="del mod">
          <ac:chgData name="吉 偉薇" userId="f3fa1b7fd4bd8f4a" providerId="LiveId" clId="{9C9A38C1-0B2B-4E33-B99D-D45DF96677D5}" dt="2022-05-12T04:49:32.707" v="2062"/>
          <ac:spMkLst>
            <pc:docMk/>
            <pc:sldMk cId="2226457202" sldId="291"/>
            <ac:spMk id="3" creationId="{E6B1BC63-6FEE-816E-FE08-2D9E5EC52241}"/>
          </ac:spMkLst>
        </pc:spChg>
        <pc:picChg chg="add mod">
          <ac:chgData name="吉 偉薇" userId="f3fa1b7fd4bd8f4a" providerId="LiveId" clId="{9C9A38C1-0B2B-4E33-B99D-D45DF96677D5}" dt="2022-05-12T04:49:35.624" v="2063" actId="14100"/>
          <ac:picMkLst>
            <pc:docMk/>
            <pc:sldMk cId="2226457202" sldId="291"/>
            <ac:picMk id="5" creationId="{A69A4531-C051-06C8-FD39-81B7C50C65BA}"/>
          </ac:picMkLst>
        </pc:picChg>
      </pc:sldChg>
      <pc:sldChg chg="modSp new mod">
        <pc:chgData name="吉 偉薇" userId="f3fa1b7fd4bd8f4a" providerId="LiveId" clId="{9C9A38C1-0B2B-4E33-B99D-D45DF96677D5}" dt="2022-05-12T05:03:23.792" v="2161" actId="207"/>
        <pc:sldMkLst>
          <pc:docMk/>
          <pc:sldMk cId="550015618" sldId="292"/>
        </pc:sldMkLst>
        <pc:spChg chg="mod">
          <ac:chgData name="吉 偉薇" userId="f3fa1b7fd4bd8f4a" providerId="LiveId" clId="{9C9A38C1-0B2B-4E33-B99D-D45DF96677D5}" dt="2022-05-12T04:52:03.224" v="2159" actId="27636"/>
          <ac:spMkLst>
            <pc:docMk/>
            <pc:sldMk cId="550015618" sldId="292"/>
            <ac:spMk id="2" creationId="{19EE1425-95C7-C1DA-45C2-932CEBCD7026}"/>
          </ac:spMkLst>
        </pc:spChg>
        <pc:spChg chg="mod">
          <ac:chgData name="吉 偉薇" userId="f3fa1b7fd4bd8f4a" providerId="LiveId" clId="{9C9A38C1-0B2B-4E33-B99D-D45DF96677D5}" dt="2022-05-12T05:03:23.792" v="2161" actId="207"/>
          <ac:spMkLst>
            <pc:docMk/>
            <pc:sldMk cId="550015618" sldId="292"/>
            <ac:spMk id="3" creationId="{5C3B1D43-4FAD-B5BE-C0F3-C1FB69A21322}"/>
          </ac:spMkLst>
        </pc:spChg>
      </pc:sldChg>
    </pc:docChg>
  </pc:docChgLst>
  <pc:docChgLst>
    <pc:chgData name="吉 偉薇" userId="f3fa1b7fd4bd8f4a" providerId="LiveId" clId="{A9EF0351-7ADB-4D8A-8C42-2F742E607D44}"/>
    <pc:docChg chg="delSld">
      <pc:chgData name="吉 偉薇" userId="f3fa1b7fd4bd8f4a" providerId="LiveId" clId="{A9EF0351-7ADB-4D8A-8C42-2F742E607D44}" dt="2022-04-23T08:42:58.391" v="2" actId="47"/>
      <pc:docMkLst>
        <pc:docMk/>
      </pc:docMkLst>
      <pc:sldChg chg="del">
        <pc:chgData name="吉 偉薇" userId="f3fa1b7fd4bd8f4a" providerId="LiveId" clId="{A9EF0351-7ADB-4D8A-8C42-2F742E607D44}" dt="2022-04-23T08:42:54.131" v="0" actId="47"/>
        <pc:sldMkLst>
          <pc:docMk/>
          <pc:sldMk cId="292139401" sldId="261"/>
        </pc:sldMkLst>
      </pc:sldChg>
      <pc:sldChg chg="del">
        <pc:chgData name="吉 偉薇" userId="f3fa1b7fd4bd8f4a" providerId="LiveId" clId="{A9EF0351-7ADB-4D8A-8C42-2F742E607D44}" dt="2022-04-23T08:42:56.193" v="1" actId="47"/>
        <pc:sldMkLst>
          <pc:docMk/>
          <pc:sldMk cId="3899576202" sldId="262"/>
        </pc:sldMkLst>
      </pc:sldChg>
      <pc:sldChg chg="del">
        <pc:chgData name="吉 偉薇" userId="f3fa1b7fd4bd8f4a" providerId="LiveId" clId="{A9EF0351-7ADB-4D8A-8C42-2F742E607D44}" dt="2022-04-23T08:42:58.391" v="2" actId="47"/>
        <pc:sldMkLst>
          <pc:docMk/>
          <pc:sldMk cId="229556960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BA4C8-6542-436B-B9CB-5273B2DD7AAD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6B5B-AFF5-4B55-8F45-CE3FE249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簡単にあきらめず、一生懸命とこむという長所につながります。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0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あきらめが悪いいいことも多いです。交渉などはあきらめの悪さで成功することも多いです。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6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相容れない：あいいれない</a:t>
            </a:r>
            <a:endParaRPr kumimoji="1" lang="en-US" altLang="ja-JP" dirty="0"/>
          </a:p>
          <a:p>
            <a:r>
              <a:rPr kumimoji="1" lang="ja-JP" altLang="en-US" dirty="0"/>
              <a:t>画一的：かくいちてき</a:t>
            </a:r>
            <a:endParaRPr kumimoji="1" lang="en-US" altLang="ja-JP" dirty="0"/>
          </a:p>
          <a:p>
            <a:r>
              <a:rPr kumimoji="1" lang="ja-JP" altLang="en-US" dirty="0"/>
              <a:t>突きつけて：つきつけて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7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次から次へと言葉が出てくる、おしゃべりな人、でも頭がよくなければそんなにしゃべることできないはず。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0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言うことの筋が通っている、意志が固い。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6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なかなか決められない、行動に移らない。よく考えてから行動へ移す慎重派。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1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何だかんだお節介を焼く人、親切なこころからそうしている。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9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どこにでも顔をだして、「オレが、オレが」とやっているでしゃばりなひと、こういう積極的な人がいるこそ、場が盛り上がる。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0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自分のことあまり話さない、聞き上手。思慮深いタープとも言えます。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遠慮しないで、どこへでも乗り込んでいける。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その場その場応じて素早く適切な行動ができる。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9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54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8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9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9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9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6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4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BCA1EF-7779-4140-A78F-3B0B7B298960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0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AD1D2-3743-4600-9E16-DD7B50BD2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実用日本語２</a:t>
            </a:r>
            <a:endParaRPr lang="zh-CN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2DF274-37B0-4CC4-8432-671A13B5A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ビジネス日本語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60079-2D7D-A51C-5701-4758FB54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11AA6B-9ADD-FF54-1AC9-8535670E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図々</a:t>
            </a:r>
            <a:r>
              <a:rPr lang="en-US" altLang="ja-JP" sz="4800" dirty="0"/>
              <a:t>(</a:t>
            </a:r>
            <a:r>
              <a:rPr lang="ja-JP" altLang="en-US" sz="4800" dirty="0"/>
              <a:t>ずうずう</a:t>
            </a:r>
            <a:r>
              <a:rPr lang="en-US" altLang="ja-JP" sz="4800" dirty="0"/>
              <a:t>)</a:t>
            </a:r>
            <a:r>
              <a:rPr lang="ja-JP" altLang="en-US" sz="4800" dirty="0"/>
              <a:t>しい　⇔　度胸がある</a:t>
            </a:r>
            <a:endParaRPr lang="en-US" altLang="ja-JP" sz="4800" dirty="0"/>
          </a:p>
          <a:p>
            <a:pPr marL="0" indent="0">
              <a:buNone/>
            </a:pP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4960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43EB1-8C17-3E9B-7016-CF451377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8BAF6A-9FB5-B341-F7A3-A528AA95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ポリシーがない　⇔　機転がきく</a:t>
            </a:r>
            <a:endParaRPr lang="en-US" altLang="ja-JP" sz="4800" dirty="0"/>
          </a:p>
          <a:p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9742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55580-1115-F45F-27D5-145D99F4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00609-E638-5480-88A2-73DD6569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あきらめが悪い　⇔　根性がある</a:t>
            </a:r>
            <a:endParaRPr kumimoji="1" lang="ja-JP" altLang="en-US" sz="4800" dirty="0"/>
          </a:p>
          <a:p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542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1E174-DDDE-AE6E-04CB-F60AF02D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/>
              <a:t>２．一流の人の話し方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1A87CB2-D703-A883-B22B-3D865C350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203231"/>
            <a:ext cx="10233025" cy="3596125"/>
          </a:xfrm>
        </p:spPr>
      </p:pic>
    </p:spTree>
    <p:extLst>
      <p:ext uri="{BB962C8B-B14F-4D97-AF65-F5344CB8AC3E}">
        <p14:creationId xmlns:p14="http://schemas.microsoft.com/office/powerpoint/2010/main" val="409604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55610-EBC1-F90B-17FE-419B884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66"/>
            <a:ext cx="10515600" cy="1325563"/>
          </a:xfrm>
        </p:spPr>
        <p:txBody>
          <a:bodyPr/>
          <a:lstStyle/>
          <a:p>
            <a:r>
              <a:rPr lang="ja-JP" altLang="en-US" sz="5400" dirty="0"/>
              <a:t>２．一流の人の話し方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A65FD4D-558F-C01B-7E5F-A61D55CC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" y="1319134"/>
            <a:ext cx="9901002" cy="5305800"/>
          </a:xfrm>
        </p:spPr>
      </p:pic>
    </p:spTree>
    <p:extLst>
      <p:ext uri="{BB962C8B-B14F-4D97-AF65-F5344CB8AC3E}">
        <p14:creationId xmlns:p14="http://schemas.microsoft.com/office/powerpoint/2010/main" val="380902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35F6C-7BD4-0709-6067-FED23C7D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/>
              <a:t>２．一流の人の話し方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69A4531-C051-06C8-FD39-81B7C50C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4" y="1392548"/>
            <a:ext cx="8959418" cy="4709301"/>
          </a:xfrm>
        </p:spPr>
      </p:pic>
    </p:spTree>
    <p:extLst>
      <p:ext uri="{BB962C8B-B14F-4D97-AF65-F5344CB8AC3E}">
        <p14:creationId xmlns:p14="http://schemas.microsoft.com/office/powerpoint/2010/main" val="222645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E1425-95C7-C1DA-45C2-932CEBCD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３．</a:t>
            </a:r>
            <a:r>
              <a:rPr lang="ja-JP" altLang="en-US" sz="5400" dirty="0"/>
              <a:t>最近興味ある作品の紹介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B1D43-4FAD-B5BE-C0F3-C1FB69A2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サイコパス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とは、「感情の一部が欠如している」という点において特筆される精神病質者のこと。 自分以外の人間に対する「愛情」「思いやり」などの感情が著しく欠けており、そのためにきわめて自己中心的に振る舞う傾向にある。 また、道徳観念や倫理観、あるいは恐怖などの感情もきわめて乏しい傾向にある。 </a:t>
            </a:r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サイコパス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にも程度の差がある。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1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" y="2648960"/>
            <a:ext cx="11340789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ご清聴ありがとうございました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4224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A81B1-03CB-4002-B2A6-E90BC0D2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b="1" dirty="0"/>
              <a:t>本日の流れ</a:t>
            </a:r>
            <a:endParaRPr lang="zh-CN" altLang="en-US" sz="66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AFE68-C12E-4C14-AD05-ABDA8BBE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dirty="0"/>
              <a:t>１．ネガティブ表現をポジティブに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２．一流の人の話し方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３．最近興味ある作品の紹介</a:t>
            </a:r>
            <a:endParaRPr lang="en-US" altLang="ja-JP" sz="4800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691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E6199-0233-4DB5-BD6D-F0ECD7E8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7247B-A4BF-4824-A906-2C695B43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809"/>
            <a:ext cx="10233800" cy="5151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しつこい　⇔　粘り強い</a:t>
            </a:r>
            <a:endParaRPr lang="en-US" altLang="ja-JP" sz="4800" dirty="0"/>
          </a:p>
          <a:p>
            <a:pPr marL="0" indent="0">
              <a:buNone/>
            </a:pP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93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7FCCE-2620-CECD-666D-97E983EC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88C05-5FA0-E0B6-6B7F-330661EE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おしゃべり　⇔　頭の回転が速い</a:t>
            </a:r>
            <a:endParaRPr lang="en-US" altLang="ja-JP" sz="4800" dirty="0"/>
          </a:p>
          <a:p>
            <a:endParaRPr kumimoji="1" lang="ja-JP" altLang="en-US" sz="4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スライド ズーム 4">
                <a:extLst>
                  <a:ext uri="{FF2B5EF4-FFF2-40B4-BE49-F238E27FC236}">
                    <a16:creationId xmlns:a16="http://schemas.microsoft.com/office/drawing/2014/main" id="{93DEB8BA-FD71-68D2-2606-DF99F7860D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6784738"/>
                  </p:ext>
                </p:extLst>
              </p:nvPr>
            </p:nvGraphicFramePr>
            <p:xfrm>
              <a:off x="-1988600" y="5378658"/>
              <a:ext cx="3048000" cy="1714500"/>
            </p:xfrm>
            <a:graphic>
              <a:graphicData uri="http://schemas.microsoft.com/office/powerpoint/2016/slidezoom">
                <pslz:sldZm>
                  <pslz:sldZmObj sldId="284" cId="42422735">
                    <pslz:zmPr id="{B8DF131A-AD0C-4506-8A08-9C579B4D65F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スライド ズーム 4">
                <a:extLst>
                  <a:ext uri="{FF2B5EF4-FFF2-40B4-BE49-F238E27FC236}">
                    <a16:creationId xmlns:a16="http://schemas.microsoft.com/office/drawing/2014/main" id="{93DEB8BA-FD71-68D2-2606-DF99F7860D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88600" y="5378658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0171E-717F-1B8C-D653-9A69AD6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D8D5-F386-A96E-2871-39299454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頑固　⇔　ブレない</a:t>
            </a:r>
            <a:endParaRPr lang="en-US" altLang="ja-JP" sz="4800" dirty="0"/>
          </a:p>
          <a:p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965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E9FFB-F61D-3E71-7D25-7A140583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922DFC-621B-CBBC-7D9E-D36B8EEC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優柔不断　⇔　慎重</a:t>
            </a:r>
            <a:endParaRPr lang="en-US" altLang="ja-JP" sz="4800" dirty="0"/>
          </a:p>
          <a:p>
            <a:pPr marL="0" indent="0">
              <a:buNone/>
            </a:pP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564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90358-148F-17EC-574A-5729AFFB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6C4A2E-3255-4D7C-F285-7728E13E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おせっかい　⇔　思いやりがある</a:t>
            </a:r>
            <a:endParaRPr lang="en-US" altLang="ja-JP" sz="4800" dirty="0"/>
          </a:p>
          <a:p>
            <a:pPr marL="0" indent="0">
              <a:buNone/>
            </a:pP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53778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D5DB2-B7A1-8352-057A-5CAB4555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97D38-BFB8-C626-82F0-9EC125D8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でしゃばり　⇔　積極的</a:t>
            </a:r>
            <a:endParaRPr lang="en-US" altLang="ja-JP" sz="4800" dirty="0"/>
          </a:p>
          <a:p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5703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8ECDC-3CC7-5E05-4766-853D869D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4ED2BD-55BD-FFFE-8BEA-35816DA2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dirty="0"/>
              <a:t>無口　⇔　聞き上手</a:t>
            </a:r>
            <a:endParaRPr lang="en-US" altLang="ja-JP" sz="4800" dirty="0"/>
          </a:p>
          <a:p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7215858"/>
      </p:ext>
    </p:extLst>
  </p:cSld>
  <p:clrMapOvr>
    <a:masterClrMapping/>
  </p:clrMapOvr>
</p:sld>
</file>

<file path=ppt/theme/theme1.xml><?xml version="1.0" encoding="utf-8"?>
<a:theme xmlns:a="http://schemas.openxmlformats.org/drawingml/2006/main" name="奥行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奥行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暖かみのある青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463</Words>
  <Application>Microsoft Office PowerPoint</Application>
  <PresentationFormat>ワイド画面</PresentationFormat>
  <Paragraphs>58</Paragraphs>
  <Slides>17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等线</vt:lpstr>
      <vt:lpstr>arial</vt:lpstr>
      <vt:lpstr>arial</vt:lpstr>
      <vt:lpstr>Corbel</vt:lpstr>
      <vt:lpstr>奥行</vt:lpstr>
      <vt:lpstr>実用日本語２</vt:lpstr>
      <vt:lpstr>本日の流れ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２．一流の人の話し方</vt:lpstr>
      <vt:lpstr>２．一流の人の話し方</vt:lpstr>
      <vt:lpstr>２．一流の人の話し方</vt:lpstr>
      <vt:lpstr>３．最近興味ある作品の紹介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実用日本語</dc:title>
  <dc:creator>吉 偉薇</dc:creator>
  <cp:lastModifiedBy>zhuming zhu</cp:lastModifiedBy>
  <cp:revision>29</cp:revision>
  <dcterms:created xsi:type="dcterms:W3CDTF">2022-04-21T11:44:06Z</dcterms:created>
  <dcterms:modified xsi:type="dcterms:W3CDTF">2022-05-14T10:59:28Z</dcterms:modified>
</cp:coreProperties>
</file>