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0" autoAdjust="0"/>
    <p:restoredTop sz="81347" autoAdjust="0"/>
  </p:normalViewPr>
  <p:slideViewPr>
    <p:cSldViewPr snapToGrid="0">
      <p:cViewPr varScale="1">
        <p:scale>
          <a:sx n="69" d="100"/>
          <a:sy n="69" d="100"/>
        </p:scale>
        <p:origin x="10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吉 偉薇" userId="f3fa1b7fd4bd8f4a" providerId="LiveId" clId="{A9EF0351-7ADB-4D8A-8C42-2F742E607D44}"/>
    <pc:docChg chg="delSld">
      <pc:chgData name="吉 偉薇" userId="f3fa1b7fd4bd8f4a" providerId="LiveId" clId="{A9EF0351-7ADB-4D8A-8C42-2F742E607D44}" dt="2022-04-23T08:42:58.391" v="2" actId="47"/>
      <pc:docMkLst>
        <pc:docMk/>
      </pc:docMkLst>
      <pc:sldChg chg="del">
        <pc:chgData name="吉 偉薇" userId="f3fa1b7fd4bd8f4a" providerId="LiveId" clId="{A9EF0351-7ADB-4D8A-8C42-2F742E607D44}" dt="2022-04-23T08:42:54.131" v="0" actId="47"/>
        <pc:sldMkLst>
          <pc:docMk/>
          <pc:sldMk cId="292139401" sldId="261"/>
        </pc:sldMkLst>
      </pc:sldChg>
      <pc:sldChg chg="del">
        <pc:chgData name="吉 偉薇" userId="f3fa1b7fd4bd8f4a" providerId="LiveId" clId="{A9EF0351-7ADB-4D8A-8C42-2F742E607D44}" dt="2022-04-23T08:42:56.193" v="1" actId="47"/>
        <pc:sldMkLst>
          <pc:docMk/>
          <pc:sldMk cId="3899576202" sldId="262"/>
        </pc:sldMkLst>
      </pc:sldChg>
      <pc:sldChg chg="del">
        <pc:chgData name="吉 偉薇" userId="f3fa1b7fd4bd8f4a" providerId="LiveId" clId="{A9EF0351-7ADB-4D8A-8C42-2F742E607D44}" dt="2022-04-23T08:42:58.391" v="2" actId="47"/>
        <pc:sldMkLst>
          <pc:docMk/>
          <pc:sldMk cId="2295569604" sldId="2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2BA4C8-6542-436B-B9CB-5273B2DD7AAD}" type="datetimeFigureOut">
              <a:rPr lang="zh-CN" altLang="en-US" smtClean="0"/>
              <a:t>2022/4/23</a:t>
            </a:fld>
            <a:endParaRPr lang="zh-CN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CN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26B5B-AFF5-4B55-8F45-CE3FE249B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92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b="1" i="0" dirty="0">
                <a:solidFill>
                  <a:srgbClr val="333333"/>
                </a:solidFill>
                <a:effectLst/>
                <a:latin typeface="Hiragino Kaku Gothic ProN"/>
              </a:rPr>
              <a:t>これは</a:t>
            </a:r>
            <a:r>
              <a:rPr lang="en-US" altLang="ja-JP" b="1" i="0" dirty="0">
                <a:solidFill>
                  <a:srgbClr val="333333"/>
                </a:solidFill>
                <a:effectLst/>
                <a:latin typeface="Hiragino Kaku Gothic ProN"/>
              </a:rPr>
              <a:t>NG</a:t>
            </a:r>
            <a:r>
              <a:rPr lang="ja-JP" altLang="en-US" b="1" i="0" dirty="0">
                <a:solidFill>
                  <a:srgbClr val="333333"/>
                </a:solidFill>
                <a:effectLst/>
                <a:latin typeface="Hiragino Kaku Gothic ProN"/>
              </a:rPr>
              <a:t>！嫌がられる自己紹介とは？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b="1" i="0" dirty="0">
                <a:solidFill>
                  <a:srgbClr val="333333"/>
                </a:solidFill>
                <a:effectLst/>
                <a:latin typeface="Hiragino Kaku Gothic ProN"/>
              </a:rPr>
              <a:t>話しが長く、要領を得ない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b="1" i="0" dirty="0">
                <a:solidFill>
                  <a:srgbClr val="333333"/>
                </a:solidFill>
                <a:effectLst/>
                <a:latin typeface="Hiragino Kaku Gothic ProN"/>
              </a:rPr>
              <a:t>「えーと」「あのー」などが多い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b="1" i="0" dirty="0">
                <a:solidFill>
                  <a:srgbClr val="333333"/>
                </a:solidFill>
                <a:effectLst/>
                <a:latin typeface="Hiragino Kaku Gothic ProN"/>
              </a:rPr>
              <a:t>苗字しか名乗らない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b="1" i="0" dirty="0">
                <a:solidFill>
                  <a:srgbClr val="333333"/>
                </a:solidFill>
                <a:effectLst/>
                <a:latin typeface="Hiragino Kaku Gothic ProN"/>
              </a:rPr>
              <a:t>ネガティブな発言をする</a:t>
            </a:r>
          </a:p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26B5B-AFF5-4B55-8F45-CE3FE249B0A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8050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実現できたのは一人の力ではなく、周りの支えがあったおかげだといえるのが大人です。</a:t>
            </a:r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26B5B-AFF5-4B55-8F45-CE3FE249B0A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879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「頑張ります」はすこし子供ぽい。</a:t>
            </a:r>
            <a:endParaRPr lang="en-US" altLang="ja-JP" dirty="0"/>
          </a:p>
          <a:p>
            <a:r>
              <a:rPr lang="ja-JP" altLang="en-US" dirty="0"/>
              <a:t>「精進」は集中して一所懸命努力すること。</a:t>
            </a:r>
            <a:endParaRPr lang="en-US" altLang="ja-JP" dirty="0"/>
          </a:p>
          <a:p>
            <a:r>
              <a:rPr lang="ja-JP" altLang="en-US"/>
              <a:t>落ち着いて、任せてれる大人を演出しよう！</a:t>
            </a:r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26B5B-AFF5-4B55-8F45-CE3FE249B0A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019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情報を教えても立った時や指導してもらった時、「知りませんでした」はいいわけぽい。</a:t>
            </a:r>
            <a:endParaRPr lang="en-US" altLang="ja-JP" dirty="0"/>
          </a:p>
          <a:p>
            <a:r>
              <a:rPr lang="ja-JP" altLang="en-US" dirty="0"/>
              <a:t>「初めて知りました」は肯定のことば、やる気感じられます。</a:t>
            </a:r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26B5B-AFF5-4B55-8F45-CE3FE249B0A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923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「心配でしたね」のほうが天寧な印象があたえる。</a:t>
            </a:r>
            <a:endParaRPr lang="en-US" altLang="ja-JP" dirty="0"/>
          </a:p>
          <a:p>
            <a:r>
              <a:rPr lang="ja-JP" altLang="en-US" dirty="0"/>
              <a:t>大人の正しい対処法！</a:t>
            </a:r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26B5B-AFF5-4B55-8F45-CE3FE249B0A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589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相手がやったこといったこと感服した時のフレーズ</a:t>
            </a:r>
            <a:endParaRPr lang="en-US" altLang="ja-JP" dirty="0"/>
          </a:p>
          <a:p>
            <a:r>
              <a:rPr lang="ja-JP" altLang="en-US" dirty="0"/>
              <a:t>これまでもすごいと思っていたけど、さらに。。。というニュアンスでつかいたいことば</a:t>
            </a:r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26B5B-AFF5-4B55-8F45-CE3FE249B0A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203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「もっとがんばって」はだめだししている</a:t>
            </a:r>
            <a:endParaRPr lang="en-US" altLang="ja-JP" dirty="0"/>
          </a:p>
          <a:p>
            <a:r>
              <a:rPr lang="ja-JP" altLang="en-US" dirty="0"/>
              <a:t>「期待していますよ」は認めている</a:t>
            </a:r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26B5B-AFF5-4B55-8F45-CE3FE249B0A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293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忙しい相手も聞く耳持ちたくフレーズです</a:t>
            </a:r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26B5B-AFF5-4B55-8F45-CE3FE249B0A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63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前向きかつて天寧好感度が高い</a:t>
            </a:r>
            <a:endParaRPr lang="en-US" altLang="ja-JP" dirty="0"/>
          </a:p>
          <a:p>
            <a:r>
              <a:rPr lang="ja-JP" altLang="en-US" dirty="0"/>
              <a:t>上司や引き取り先などに対して使うフレーズ</a:t>
            </a:r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26B5B-AFF5-4B55-8F45-CE3FE249B0A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140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「くれぐれ」をいれるだけでこころのこもった大人の表現。</a:t>
            </a:r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26B5B-AFF5-4B55-8F45-CE3FE249B0A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9693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相手の意見を賛同する時のフレーズです</a:t>
            </a:r>
            <a:endParaRPr lang="en-US" altLang="ja-JP" dirty="0"/>
          </a:p>
          <a:p>
            <a:r>
              <a:rPr lang="ja-JP" altLang="en-US" dirty="0"/>
              <a:t>相手の意見を一回受け止めると、自分の意見も言いやすくなります。</a:t>
            </a:r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26B5B-AFF5-4B55-8F45-CE3FE249B0A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157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A1EF-7779-4140-A78F-3B0B7B298960}" type="datetimeFigureOut">
              <a:rPr lang="zh-CN" altLang="en-US" smtClean="0"/>
              <a:t>2022/4/23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AD44D-F207-4649-B983-20579E300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598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A1EF-7779-4140-A78F-3B0B7B298960}" type="datetimeFigureOut">
              <a:rPr lang="zh-CN" altLang="en-US" smtClean="0"/>
              <a:t>2022/4/23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AD44D-F207-4649-B983-20579E300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230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A1EF-7779-4140-A78F-3B0B7B298960}" type="datetimeFigureOut">
              <a:rPr lang="zh-CN" altLang="en-US" smtClean="0"/>
              <a:t>2022/4/23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AD44D-F207-4649-B983-20579E300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093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A1EF-7779-4140-A78F-3B0B7B298960}" type="datetimeFigureOut">
              <a:rPr lang="zh-CN" altLang="en-US" smtClean="0"/>
              <a:t>2022/4/23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AD44D-F207-4649-B983-20579E30082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8549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A1EF-7779-4140-A78F-3B0B7B298960}" type="datetimeFigureOut">
              <a:rPr lang="zh-CN" altLang="en-US" smtClean="0"/>
              <a:t>2022/4/23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AD44D-F207-4649-B983-20579E300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683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A1EF-7779-4140-A78F-3B0B7B298960}" type="datetimeFigureOut">
              <a:rPr lang="zh-CN" altLang="en-US" smtClean="0"/>
              <a:t>2022/4/23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AD44D-F207-4649-B983-20579E300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692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A1EF-7779-4140-A78F-3B0B7B298960}" type="datetimeFigureOut">
              <a:rPr lang="zh-CN" altLang="en-US" smtClean="0"/>
              <a:t>2022/4/23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AD44D-F207-4649-B983-20579E300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485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A1EF-7779-4140-A78F-3B0B7B298960}" type="datetimeFigureOut">
              <a:rPr lang="zh-CN" altLang="en-US" smtClean="0"/>
              <a:t>2022/4/23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AD44D-F207-4649-B983-20579E300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2918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A1EF-7779-4140-A78F-3B0B7B298960}" type="datetimeFigureOut">
              <a:rPr lang="zh-CN" altLang="en-US" smtClean="0"/>
              <a:t>2022/4/23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AD44D-F207-4649-B983-20579E300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898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A1EF-7779-4140-A78F-3B0B7B298960}" type="datetimeFigureOut">
              <a:rPr lang="zh-CN" altLang="en-US" smtClean="0"/>
              <a:t>2022/4/23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AD44D-F207-4649-B983-20579E300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996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A1EF-7779-4140-A78F-3B0B7B298960}" type="datetimeFigureOut">
              <a:rPr lang="zh-CN" altLang="en-US" smtClean="0"/>
              <a:t>2022/4/23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AD44D-F207-4649-B983-20579E300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467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A1EF-7779-4140-A78F-3B0B7B298960}" type="datetimeFigureOut">
              <a:rPr lang="zh-CN" altLang="en-US" smtClean="0"/>
              <a:t>2022/4/23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AD44D-F207-4649-B983-20579E300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860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A1EF-7779-4140-A78F-3B0B7B298960}" type="datetimeFigureOut">
              <a:rPr lang="zh-CN" altLang="en-US" smtClean="0"/>
              <a:t>2022/4/23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AD44D-F207-4649-B983-20579E300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545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A1EF-7779-4140-A78F-3B0B7B298960}" type="datetimeFigureOut">
              <a:rPr lang="zh-CN" altLang="en-US" smtClean="0"/>
              <a:t>2022/4/23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AD44D-F207-4649-B983-20579E300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65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A1EF-7779-4140-A78F-3B0B7B298960}" type="datetimeFigureOut">
              <a:rPr lang="zh-CN" altLang="en-US" smtClean="0"/>
              <a:t>2022/4/23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AD44D-F207-4649-B983-20579E300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541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A1EF-7779-4140-A78F-3B0B7B298960}" type="datetimeFigureOut">
              <a:rPr lang="zh-CN" altLang="en-US" smtClean="0"/>
              <a:t>2022/4/23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AD44D-F207-4649-B983-20579E300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998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A1EF-7779-4140-A78F-3B0B7B298960}" type="datetimeFigureOut">
              <a:rPr lang="zh-CN" altLang="en-US" smtClean="0"/>
              <a:t>2022/4/23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AD44D-F207-4649-B983-20579E300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019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88BCA1EF-7779-4140-A78F-3B0B7B298960}" type="datetimeFigureOut">
              <a:rPr lang="zh-CN" altLang="en-US" smtClean="0"/>
              <a:t>2022/4/23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C8AD44D-F207-4649-B983-20579E300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6084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3AD1D2-3743-4600-9E16-DD7B50BD25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実用日本語</a:t>
            </a:r>
            <a:endParaRPr lang="zh-CN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62DF274-37B0-4CC4-8432-671A13B5A6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ビジネス日本語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4216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2799DB-5880-4736-8162-C974686DB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３．できる大人の言い回し</a:t>
            </a:r>
            <a:endParaRPr lang="zh-CN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9338B2-4560-48AC-AEA1-4A8B26D62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90678"/>
            <a:ext cx="10233800" cy="303816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ja-JP" altLang="en-US" sz="6000" dirty="0"/>
              <a:t>何でも言ってください。</a:t>
            </a:r>
            <a:endParaRPr lang="en-US" altLang="ja-JP" sz="6000" dirty="0"/>
          </a:p>
          <a:p>
            <a:pPr marL="0" indent="0">
              <a:buNone/>
            </a:pPr>
            <a:endParaRPr lang="en-US" altLang="ja-JP" sz="6000" dirty="0"/>
          </a:p>
          <a:p>
            <a:pPr marL="0" indent="0">
              <a:buNone/>
            </a:pPr>
            <a:r>
              <a:rPr lang="ja-JP" altLang="en-US" sz="6000" dirty="0"/>
              <a:t>⇒何なりとお申し付けください。</a:t>
            </a:r>
            <a:endParaRPr lang="en-US" altLang="ja-JP" sz="6000" dirty="0"/>
          </a:p>
        </p:txBody>
      </p:sp>
    </p:spTree>
    <p:extLst>
      <p:ext uri="{BB962C8B-B14F-4D97-AF65-F5344CB8AC3E}">
        <p14:creationId xmlns:p14="http://schemas.microsoft.com/office/powerpoint/2010/main" val="133582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2799DB-5880-4736-8162-C974686DB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３．できる大人の言い回し</a:t>
            </a:r>
            <a:endParaRPr lang="zh-CN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9338B2-4560-48AC-AEA1-4A8B26D62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90678"/>
            <a:ext cx="10233800" cy="303816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ja-JP" altLang="en-US" sz="6000" dirty="0"/>
              <a:t>お大事にしてください。</a:t>
            </a:r>
            <a:endParaRPr lang="en-US" altLang="ja-JP" sz="6000" dirty="0"/>
          </a:p>
          <a:p>
            <a:pPr marL="0" indent="0">
              <a:buNone/>
            </a:pPr>
            <a:endParaRPr lang="en-US" altLang="ja-JP" sz="6000" dirty="0"/>
          </a:p>
          <a:p>
            <a:pPr marL="0" indent="0">
              <a:buNone/>
            </a:pPr>
            <a:r>
              <a:rPr lang="ja-JP" altLang="en-US" sz="6000" dirty="0"/>
              <a:t>⇒くれぐれもお大事にしてください。</a:t>
            </a:r>
            <a:endParaRPr lang="en-US" altLang="ja-JP" sz="6000" dirty="0"/>
          </a:p>
        </p:txBody>
      </p:sp>
    </p:spTree>
    <p:extLst>
      <p:ext uri="{BB962C8B-B14F-4D97-AF65-F5344CB8AC3E}">
        <p14:creationId xmlns:p14="http://schemas.microsoft.com/office/powerpoint/2010/main" val="2293140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2799DB-5880-4736-8162-C974686DB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３．できる大人の言い回し</a:t>
            </a:r>
            <a:endParaRPr lang="zh-CN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9338B2-4560-48AC-AEA1-4A8B26D62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90678"/>
            <a:ext cx="10233800" cy="30381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6000" dirty="0"/>
              <a:t>確かにその通りです。</a:t>
            </a:r>
            <a:endParaRPr lang="en-US" altLang="ja-JP" sz="6000" dirty="0"/>
          </a:p>
          <a:p>
            <a:pPr marL="0" indent="0">
              <a:buNone/>
            </a:pPr>
            <a:endParaRPr lang="en-US" altLang="ja-JP" sz="6000" dirty="0"/>
          </a:p>
          <a:p>
            <a:pPr marL="0" indent="0">
              <a:buNone/>
            </a:pPr>
            <a:r>
              <a:rPr lang="ja-JP" altLang="en-US" sz="6000" dirty="0"/>
              <a:t>⇒おっしゃる通りです。</a:t>
            </a:r>
            <a:endParaRPr lang="en-US" altLang="ja-JP" sz="6000" dirty="0"/>
          </a:p>
        </p:txBody>
      </p:sp>
    </p:spTree>
    <p:extLst>
      <p:ext uri="{BB962C8B-B14F-4D97-AF65-F5344CB8AC3E}">
        <p14:creationId xmlns:p14="http://schemas.microsoft.com/office/powerpoint/2010/main" val="187780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2799DB-5880-4736-8162-C974686DB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３．できる大人の言い回し</a:t>
            </a:r>
            <a:endParaRPr lang="zh-CN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9338B2-4560-48AC-AEA1-4A8B26D62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90678"/>
            <a:ext cx="10233800" cy="303816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ja-JP" altLang="en-US" sz="6000" dirty="0"/>
              <a:t>頑張ったおかげで実現できました</a:t>
            </a:r>
            <a:endParaRPr lang="en-US" altLang="ja-JP" sz="6000" dirty="0"/>
          </a:p>
          <a:p>
            <a:pPr marL="0" indent="0">
              <a:buNone/>
            </a:pPr>
            <a:endParaRPr lang="en-US" altLang="ja-JP" sz="6000" dirty="0"/>
          </a:p>
          <a:p>
            <a:pPr marL="0" indent="0">
              <a:buNone/>
            </a:pPr>
            <a:r>
              <a:rPr lang="ja-JP" altLang="en-US" sz="6000" dirty="0"/>
              <a:t>⇒みなさまに支えられたて実現できました。</a:t>
            </a:r>
            <a:endParaRPr lang="en-US" altLang="ja-JP" sz="6000" dirty="0"/>
          </a:p>
        </p:txBody>
      </p:sp>
    </p:spTree>
    <p:extLst>
      <p:ext uri="{BB962C8B-B14F-4D97-AF65-F5344CB8AC3E}">
        <p14:creationId xmlns:p14="http://schemas.microsoft.com/office/powerpoint/2010/main" val="357788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2799DB-5880-4736-8162-C974686DB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３．できる大人の言い回し</a:t>
            </a:r>
            <a:endParaRPr lang="zh-CN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9338B2-4560-48AC-AEA1-4A8B26D62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90678"/>
            <a:ext cx="10233800" cy="30381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6000" dirty="0"/>
              <a:t>頑張ります。</a:t>
            </a:r>
            <a:endParaRPr lang="en-US" altLang="ja-JP" sz="6000" dirty="0"/>
          </a:p>
          <a:p>
            <a:pPr marL="0" indent="0">
              <a:buNone/>
            </a:pPr>
            <a:endParaRPr lang="zh-CN" altLang="en-US" sz="6000" dirty="0"/>
          </a:p>
          <a:p>
            <a:pPr marL="0" indent="0">
              <a:buNone/>
            </a:pPr>
            <a:r>
              <a:rPr lang="ja-JP" altLang="en-US" sz="6000" dirty="0"/>
              <a:t>⇒精進いたします。</a:t>
            </a:r>
            <a:endParaRPr lang="en-US" altLang="zh-CN" sz="6000" dirty="0"/>
          </a:p>
        </p:txBody>
      </p:sp>
    </p:spTree>
    <p:extLst>
      <p:ext uri="{BB962C8B-B14F-4D97-AF65-F5344CB8AC3E}">
        <p14:creationId xmlns:p14="http://schemas.microsoft.com/office/powerpoint/2010/main" val="121221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9338B2-4560-48AC-AEA1-4A8B26D62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073" y="2648960"/>
            <a:ext cx="11340789" cy="30381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6000" dirty="0"/>
              <a:t>ご清聴ありがとうございました</a:t>
            </a:r>
            <a:endParaRPr lang="en-US" altLang="zh-CN" sz="6000" dirty="0"/>
          </a:p>
        </p:txBody>
      </p:sp>
    </p:spTree>
    <p:extLst>
      <p:ext uri="{BB962C8B-B14F-4D97-AF65-F5344CB8AC3E}">
        <p14:creationId xmlns:p14="http://schemas.microsoft.com/office/powerpoint/2010/main" val="4224292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BA81B1-03CB-4002-B2A6-E90BC0D21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6600" b="1" dirty="0"/>
              <a:t>本日の流れ</a:t>
            </a:r>
            <a:endParaRPr lang="zh-CN" altLang="en-US" sz="6600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EAFE68-C12E-4C14-AD05-ABDA8BBED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sz="4800" dirty="0"/>
              <a:t>１．自己紹介</a:t>
            </a:r>
            <a:endParaRPr lang="en-US" altLang="ja-JP" sz="4800" dirty="0"/>
          </a:p>
          <a:p>
            <a:pPr marL="0" indent="0">
              <a:buNone/>
            </a:pPr>
            <a:r>
              <a:rPr lang="ja-JP" altLang="en-US" sz="4800" dirty="0"/>
              <a:t>２．本学習のメリット</a:t>
            </a:r>
            <a:endParaRPr lang="en-US" altLang="ja-JP" sz="4800" dirty="0"/>
          </a:p>
          <a:p>
            <a:pPr marL="0" indent="0">
              <a:buNone/>
            </a:pPr>
            <a:r>
              <a:rPr lang="ja-JP" altLang="en-US" sz="4800" dirty="0"/>
              <a:t>３．できる大人の言い回し</a:t>
            </a:r>
            <a:endParaRPr lang="en-US" altLang="ja-JP" sz="4800" dirty="0"/>
          </a:p>
          <a:p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56911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6E6199-0233-4DB5-BD6D-F0ECD7E8C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１．自己紹介</a:t>
            </a:r>
            <a:endParaRPr lang="zh-CN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77247B-A4BF-4824-A906-2C695B43C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809"/>
            <a:ext cx="10233800" cy="515186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ja-JP" altLang="en-US" dirty="0"/>
              <a:t>ビジネスにおける自己紹介の目的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・名前と所属</a:t>
            </a:r>
            <a:r>
              <a:rPr lang="en-US" altLang="ja-JP" dirty="0"/>
              <a:t>(</a:t>
            </a:r>
            <a:r>
              <a:rPr lang="ja-JP" altLang="en-US" dirty="0"/>
              <a:t>会社、部署</a:t>
            </a:r>
            <a:r>
              <a:rPr lang="en-US" altLang="ja-JP" dirty="0"/>
              <a:t>)</a:t>
            </a:r>
            <a:r>
              <a:rPr lang="ja-JP" altLang="en-US" dirty="0"/>
              <a:t>を知ってもらう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・相手に信頼してもらう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・相手といい関係を築くのきっかけになる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自己紹介の項目と順番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・氏名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・現在の所属、人となりがかかる項目</a:t>
            </a:r>
            <a:r>
              <a:rPr lang="en-US" altLang="ja-JP" dirty="0"/>
              <a:t>(</a:t>
            </a:r>
            <a:r>
              <a:rPr lang="ja-JP" altLang="en-US" dirty="0"/>
              <a:t>現在の関心事、仕事の分野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ja-JP" altLang="en-US" dirty="0"/>
              <a:t>・意気込み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例：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sz="1600" dirty="0"/>
              <a:t>吉　偉薇</a:t>
            </a:r>
            <a:r>
              <a:rPr lang="en-US" altLang="ja-JP" sz="1600" dirty="0"/>
              <a:t>(</a:t>
            </a:r>
            <a:r>
              <a:rPr lang="ja-JP" altLang="en-US" sz="1600" dirty="0"/>
              <a:t>キチ　ウェイウェイ</a:t>
            </a:r>
            <a:r>
              <a:rPr lang="en-US" altLang="ja-JP" sz="1600" dirty="0"/>
              <a:t>)</a:t>
            </a:r>
            <a:r>
              <a:rPr lang="ja-JP" altLang="en-US" sz="1600" dirty="0"/>
              <a:t>と申します。</a:t>
            </a:r>
            <a:endParaRPr lang="en-US" altLang="ja-JP" sz="1600" dirty="0"/>
          </a:p>
          <a:p>
            <a:pPr marL="0" indent="0">
              <a:buNone/>
            </a:pPr>
            <a:r>
              <a:rPr lang="ja-JP" altLang="en-US" sz="1600" dirty="0"/>
              <a:t>本日貴重なお時間いただきありがとうございます。</a:t>
            </a:r>
            <a:endParaRPr lang="en-US" altLang="ja-JP" sz="1600" dirty="0"/>
          </a:p>
          <a:p>
            <a:pPr marL="0" indent="0">
              <a:buNone/>
            </a:pPr>
            <a:r>
              <a:rPr lang="ja-JP" altLang="en-US" sz="1600" dirty="0"/>
              <a:t>私は現在</a:t>
            </a:r>
            <a:r>
              <a:rPr lang="en-US" altLang="ja-JP" sz="1600" dirty="0"/>
              <a:t>ASP</a:t>
            </a:r>
            <a:r>
              <a:rPr lang="ja-JP" altLang="en-US" sz="1600" dirty="0"/>
              <a:t>株式会社の</a:t>
            </a:r>
            <a:r>
              <a:rPr lang="en-US" altLang="ja-JP" sz="1600" dirty="0"/>
              <a:t>IT</a:t>
            </a:r>
            <a:r>
              <a:rPr lang="ja-JP" altLang="en-US" sz="1600" dirty="0"/>
              <a:t>事業部に所属しております。</a:t>
            </a:r>
            <a:endParaRPr lang="en-US" altLang="ja-JP" sz="1600" dirty="0"/>
          </a:p>
          <a:p>
            <a:pPr marL="0" indent="0">
              <a:buNone/>
            </a:pPr>
            <a:r>
              <a:rPr lang="ja-JP" altLang="en-US" sz="1600" dirty="0"/>
              <a:t>現在は</a:t>
            </a:r>
            <a:r>
              <a:rPr lang="en-US" altLang="ja-JP" sz="1600" dirty="0"/>
              <a:t>OJT</a:t>
            </a:r>
            <a:r>
              <a:rPr lang="ja-JP" altLang="en-US" sz="1600" dirty="0"/>
              <a:t>を通して、</a:t>
            </a:r>
            <a:r>
              <a:rPr lang="en-US" altLang="ja-JP" sz="1600" dirty="0"/>
              <a:t>IT</a:t>
            </a:r>
            <a:r>
              <a:rPr lang="ja-JP" altLang="en-US" sz="1600" dirty="0"/>
              <a:t>コンサルタントを目指しています。</a:t>
            </a:r>
            <a:endParaRPr lang="en-US" altLang="ja-JP" sz="1600" dirty="0"/>
          </a:p>
          <a:p>
            <a:pPr marL="0" indent="0">
              <a:buNone/>
            </a:pPr>
            <a:r>
              <a:rPr lang="ja-JP" altLang="en-US" sz="1600" dirty="0"/>
              <a:t>本日はどうぞ、よろしくお願いいたします。</a:t>
            </a:r>
            <a:endParaRPr lang="en-US" altLang="zh-CN" sz="16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367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D33B7F-F3B6-4497-90A3-820A7A07F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２．本学習の目的</a:t>
            </a:r>
            <a:endParaRPr lang="zh-CN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00C8E60-25BA-4A21-8507-54E99CA8B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242" y="1690688"/>
            <a:ext cx="10611083" cy="4351338"/>
          </a:xfrm>
        </p:spPr>
        <p:txBody>
          <a:bodyPr>
            <a:normAutofit/>
          </a:bodyPr>
          <a:lstStyle/>
          <a:p>
            <a:endParaRPr lang="en-US" altLang="ja-JP" dirty="0"/>
          </a:p>
          <a:p>
            <a:pPr marL="0" indent="0">
              <a:buNone/>
            </a:pPr>
            <a:r>
              <a:rPr lang="ja-JP" altLang="en-US" sz="3200" dirty="0"/>
              <a:t>言葉ひとつであなたの印象・信用度は大きく変わります。</a:t>
            </a:r>
            <a:endParaRPr lang="en-US" altLang="ja-JP" sz="3200" dirty="0"/>
          </a:p>
          <a:p>
            <a:pPr marL="0" indent="0">
              <a:buNone/>
            </a:pPr>
            <a:endParaRPr lang="en-US" altLang="ja-JP" sz="3200" dirty="0"/>
          </a:p>
          <a:p>
            <a:r>
              <a:rPr lang="ja-JP" altLang="en-US" sz="3200" dirty="0"/>
              <a:t>表現力高まり、コミュニケーションの力をアップします。</a:t>
            </a:r>
            <a:endParaRPr lang="en-US" altLang="ja-JP" sz="3200" dirty="0"/>
          </a:p>
          <a:p>
            <a:r>
              <a:rPr lang="ja-JP" altLang="en-US" sz="3200" dirty="0"/>
              <a:t>目上の方やお客さんに好印象を与ます。</a:t>
            </a:r>
            <a:endParaRPr lang="en-US" altLang="ja-JP" sz="3200" dirty="0"/>
          </a:p>
          <a:p>
            <a:r>
              <a:rPr lang="ja-JP" altLang="en-US" sz="3200" dirty="0"/>
              <a:t>仕事に対する自信がたかまる。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85880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2799DB-5880-4736-8162-C974686DB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３．できる大人の言い回し</a:t>
            </a:r>
            <a:endParaRPr lang="zh-CN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9338B2-4560-48AC-AEA1-4A8B26D62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90678"/>
            <a:ext cx="10233800" cy="30381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6000" dirty="0"/>
              <a:t>今まで知りませんでした。</a:t>
            </a:r>
            <a:endParaRPr lang="en-US" altLang="ja-JP" sz="6000" dirty="0"/>
          </a:p>
          <a:p>
            <a:endParaRPr lang="en-US" altLang="ja-JP" sz="6000" dirty="0"/>
          </a:p>
          <a:p>
            <a:pPr marL="0" indent="0">
              <a:buNone/>
            </a:pPr>
            <a:r>
              <a:rPr lang="ja-JP" altLang="en-US" sz="6000" dirty="0"/>
              <a:t>⇒初めて知りました。</a:t>
            </a:r>
            <a:endParaRPr lang="en-US" altLang="ja-JP" sz="6000" dirty="0"/>
          </a:p>
          <a:p>
            <a:endParaRPr lang="en-US" altLang="zh-CN" sz="6000" dirty="0"/>
          </a:p>
          <a:p>
            <a:pPr marL="0" indent="0">
              <a:buNone/>
            </a:pPr>
            <a:endParaRPr lang="en-US" altLang="zh-CN" sz="6000" dirty="0"/>
          </a:p>
          <a:p>
            <a:pPr marL="0" indent="0">
              <a:buNone/>
            </a:pP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10654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2799DB-5880-4736-8162-C974686DB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３．できる大人の言い回し</a:t>
            </a:r>
            <a:endParaRPr lang="zh-CN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9338B2-4560-48AC-AEA1-4A8B26D62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90678"/>
            <a:ext cx="10233800" cy="30381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6000" dirty="0"/>
              <a:t>大変でしたね。</a:t>
            </a:r>
            <a:endParaRPr lang="en-US" altLang="ja-JP" sz="6000" dirty="0"/>
          </a:p>
          <a:p>
            <a:endParaRPr lang="en-US" altLang="ja-JP" sz="6000" dirty="0"/>
          </a:p>
          <a:p>
            <a:pPr marL="0" indent="0">
              <a:buNone/>
            </a:pPr>
            <a:r>
              <a:rPr lang="ja-JP" altLang="en-US" sz="6000" dirty="0"/>
              <a:t>⇒ご心配でしたね。</a:t>
            </a:r>
            <a:endParaRPr lang="en-US" altLang="zh-CN" sz="6000" dirty="0"/>
          </a:p>
          <a:p>
            <a:pPr marL="0" indent="0">
              <a:buNone/>
            </a:pPr>
            <a:endParaRPr lang="en-US" altLang="zh-CN" sz="6000" dirty="0"/>
          </a:p>
          <a:p>
            <a:pPr marL="0" indent="0">
              <a:buNone/>
            </a:pP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96733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2799DB-5880-4736-8162-C974686DB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３．できる大人の言い回し</a:t>
            </a:r>
            <a:endParaRPr lang="zh-CN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9338B2-4560-48AC-AEA1-4A8B26D62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90678"/>
            <a:ext cx="10233800" cy="30381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6000" dirty="0"/>
              <a:t>すごいですね。</a:t>
            </a:r>
            <a:endParaRPr lang="en-US" altLang="ja-JP" sz="6000" dirty="0"/>
          </a:p>
          <a:p>
            <a:pPr marL="0" indent="0">
              <a:buNone/>
            </a:pPr>
            <a:endParaRPr lang="en-US" altLang="ja-JP" sz="6000" dirty="0"/>
          </a:p>
          <a:p>
            <a:pPr marL="0" indent="0">
              <a:buNone/>
            </a:pPr>
            <a:r>
              <a:rPr lang="ja-JP" altLang="en-US" sz="6000" dirty="0"/>
              <a:t>⇒まいりました。</a:t>
            </a:r>
            <a:endParaRPr lang="en-US" altLang="ja-JP" sz="6000" dirty="0"/>
          </a:p>
          <a:p>
            <a:pPr marL="0" indent="0">
              <a:buNone/>
            </a:pPr>
            <a:endParaRPr lang="en-US" altLang="zh-CN" sz="6000" dirty="0"/>
          </a:p>
          <a:p>
            <a:pPr marL="0" indent="0">
              <a:buNone/>
            </a:pP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962564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2799DB-5880-4736-8162-C974686DB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３．できる大人の言い回し</a:t>
            </a:r>
            <a:endParaRPr lang="zh-CN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9338B2-4560-48AC-AEA1-4A8B26D62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90678"/>
            <a:ext cx="10233800" cy="30381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6000" dirty="0"/>
              <a:t>もっと頑張って。</a:t>
            </a:r>
            <a:endParaRPr lang="en-US" altLang="ja-JP" sz="6000" dirty="0"/>
          </a:p>
          <a:p>
            <a:pPr marL="0" indent="0">
              <a:buNone/>
            </a:pPr>
            <a:endParaRPr lang="en-US" altLang="ja-JP" sz="6000" dirty="0"/>
          </a:p>
          <a:p>
            <a:pPr marL="0" indent="0">
              <a:buNone/>
            </a:pPr>
            <a:r>
              <a:rPr lang="ja-JP" altLang="en-US" sz="6000" dirty="0"/>
              <a:t>⇒期待していますよ。</a:t>
            </a:r>
            <a:endParaRPr lang="en-US" altLang="zh-CN" sz="6000" dirty="0"/>
          </a:p>
          <a:p>
            <a:pPr marL="0" indent="0">
              <a:buNone/>
            </a:pP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64620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2799DB-5880-4736-8162-C974686DB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３．できる大人の言い回し</a:t>
            </a:r>
            <a:endParaRPr lang="zh-CN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9338B2-4560-48AC-AEA1-4A8B26D62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90678"/>
            <a:ext cx="10233800" cy="30381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6000" dirty="0"/>
              <a:t>ちょっといいですか。</a:t>
            </a:r>
            <a:endParaRPr lang="en-US" altLang="ja-JP" sz="6000" dirty="0"/>
          </a:p>
          <a:p>
            <a:endParaRPr lang="en-US" altLang="ja-JP" sz="6000" dirty="0"/>
          </a:p>
          <a:p>
            <a:pPr marL="0" indent="0">
              <a:buNone/>
            </a:pPr>
            <a:r>
              <a:rPr lang="ja-JP" altLang="en-US" sz="6000" dirty="0"/>
              <a:t>⇒今、よろしいでしょうか。</a:t>
            </a:r>
            <a:endParaRPr lang="en-US" altLang="ja-JP" sz="6000" dirty="0"/>
          </a:p>
        </p:txBody>
      </p:sp>
    </p:spTree>
    <p:extLst>
      <p:ext uri="{BB962C8B-B14F-4D97-AF65-F5344CB8AC3E}">
        <p14:creationId xmlns:p14="http://schemas.microsoft.com/office/powerpoint/2010/main" val="3487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奥行">
  <a:themeElements>
    <a:clrScheme name="暖かみのある青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奥行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奥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TM04033923[[fn=奥行]]</Template>
  <TotalTime>130</TotalTime>
  <Words>618</Words>
  <Application>Microsoft Office PowerPoint</Application>
  <PresentationFormat>ワイド画面</PresentationFormat>
  <Paragraphs>104</Paragraphs>
  <Slides>15</Slides>
  <Notes>11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0" baseType="lpstr">
      <vt:lpstr>等线</vt:lpstr>
      <vt:lpstr>Hiragino Kaku Gothic ProN</vt:lpstr>
      <vt:lpstr>Arial</vt:lpstr>
      <vt:lpstr>Corbel</vt:lpstr>
      <vt:lpstr>奥行</vt:lpstr>
      <vt:lpstr>実用日本語</vt:lpstr>
      <vt:lpstr>本日の流れ</vt:lpstr>
      <vt:lpstr>１．自己紹介</vt:lpstr>
      <vt:lpstr>２．本学習の目的</vt:lpstr>
      <vt:lpstr>３．できる大人の言い回し</vt:lpstr>
      <vt:lpstr>３．できる大人の言い回し</vt:lpstr>
      <vt:lpstr>３．できる大人の言い回し</vt:lpstr>
      <vt:lpstr>３．できる大人の言い回し</vt:lpstr>
      <vt:lpstr>３．できる大人の言い回し</vt:lpstr>
      <vt:lpstr>３．できる大人の言い回し</vt:lpstr>
      <vt:lpstr>３．できる大人の言い回し</vt:lpstr>
      <vt:lpstr>３．できる大人の言い回し</vt:lpstr>
      <vt:lpstr>３．できる大人の言い回し</vt:lpstr>
      <vt:lpstr>３．できる大人の言い回し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実用日本語</dc:title>
  <dc:creator>吉 偉薇</dc:creator>
  <cp:lastModifiedBy>zhuming zhu</cp:lastModifiedBy>
  <cp:revision>26</cp:revision>
  <dcterms:created xsi:type="dcterms:W3CDTF">2022-04-21T11:44:06Z</dcterms:created>
  <dcterms:modified xsi:type="dcterms:W3CDTF">2022-04-23T08:47:52Z</dcterms:modified>
</cp:coreProperties>
</file>