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79" r:id="rId9"/>
    <p:sldId id="260" r:id="rId10"/>
    <p:sldId id="271" r:id="rId11"/>
    <p:sldId id="272" r:id="rId12"/>
    <p:sldId id="274" r:id="rId13"/>
    <p:sldId id="275" r:id="rId14"/>
    <p:sldId id="277" r:id="rId15"/>
    <p:sldId id="278" r:id="rId16"/>
    <p:sldId id="282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34773-D754-3FDE-5A98-6F657630BE67}" v="3027" dt="2021-08-19T23:24:19.756"/>
    <p1510:client id="{F9B13ABF-DC92-4746-B438-8E976DF7ABD7}" v="3270" dt="2021-08-18T19:00:33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Sonnanburg" userId="S::luke.sonnanburg@du.edu::853000e0-b9e2-4d58-87f2-c65165749efa" providerId="AD" clId="Web-{F9B13ABF-DC92-4746-B438-8E976DF7ABD7}"/>
    <pc:docChg chg="addSld delSld modSld sldOrd">
      <pc:chgData name="Luke Sonnanburg" userId="S::luke.sonnanburg@du.edu::853000e0-b9e2-4d58-87f2-c65165749efa" providerId="AD" clId="Web-{F9B13ABF-DC92-4746-B438-8E976DF7ABD7}" dt="2021-08-18T19:00:33.949" v="1810" actId="20577"/>
      <pc:docMkLst>
        <pc:docMk/>
      </pc:docMkLst>
      <pc:sldChg chg="modSp">
        <pc:chgData name="Luke Sonnanburg" userId="S::luke.sonnanburg@du.edu::853000e0-b9e2-4d58-87f2-c65165749efa" providerId="AD" clId="Web-{F9B13ABF-DC92-4746-B438-8E976DF7ABD7}" dt="2021-08-17T18:52:20.492" v="4" actId="20577"/>
        <pc:sldMkLst>
          <pc:docMk/>
          <pc:sldMk cId="356326839" sldId="256"/>
        </pc:sldMkLst>
        <pc:spChg chg="mod">
          <ac:chgData name="Luke Sonnanburg" userId="S::luke.sonnanburg@du.edu::853000e0-b9e2-4d58-87f2-c65165749efa" providerId="AD" clId="Web-{F9B13ABF-DC92-4746-B438-8E976DF7ABD7}" dt="2021-08-17T18:52:18.820" v="1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Luke Sonnanburg" userId="S::luke.sonnanburg@du.edu::853000e0-b9e2-4d58-87f2-c65165749efa" providerId="AD" clId="Web-{F9B13ABF-DC92-4746-B438-8E976DF7ABD7}" dt="2021-08-17T18:52:20.492" v="4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 new">
        <pc:chgData name="Luke Sonnanburg" userId="S::luke.sonnanburg@du.edu::853000e0-b9e2-4d58-87f2-c65165749efa" providerId="AD" clId="Web-{F9B13ABF-DC92-4746-B438-8E976DF7ABD7}" dt="2021-08-17T18:55:05.117" v="86" actId="20577"/>
        <pc:sldMkLst>
          <pc:docMk/>
          <pc:sldMk cId="2299449030" sldId="257"/>
        </pc:sldMkLst>
        <pc:spChg chg="mod">
          <ac:chgData name="Luke Sonnanburg" userId="S::luke.sonnanburg@du.edu::853000e0-b9e2-4d58-87f2-c65165749efa" providerId="AD" clId="Web-{F9B13ABF-DC92-4746-B438-8E976DF7ABD7}" dt="2021-08-17T18:52:40.039" v="7" actId="20577"/>
          <ac:spMkLst>
            <pc:docMk/>
            <pc:sldMk cId="2299449030" sldId="257"/>
            <ac:spMk id="2" creationId="{02B1DA1A-B16A-4117-B587-09E3DED6AA32}"/>
          </ac:spMkLst>
        </pc:spChg>
        <pc:spChg chg="mod">
          <ac:chgData name="Luke Sonnanburg" userId="S::luke.sonnanburg@du.edu::853000e0-b9e2-4d58-87f2-c65165749efa" providerId="AD" clId="Web-{F9B13ABF-DC92-4746-B438-8E976DF7ABD7}" dt="2021-08-17T18:53:00.320" v="17" actId="20577"/>
          <ac:spMkLst>
            <pc:docMk/>
            <pc:sldMk cId="2299449030" sldId="257"/>
            <ac:spMk id="3" creationId="{6689CA6B-C6B6-4B80-ABE3-D82DD6AD059D}"/>
          </ac:spMkLst>
        </pc:spChg>
        <pc:spChg chg="mod">
          <ac:chgData name="Luke Sonnanburg" userId="S::luke.sonnanburg@du.edu::853000e0-b9e2-4d58-87f2-c65165749efa" providerId="AD" clId="Web-{F9B13ABF-DC92-4746-B438-8E976DF7ABD7}" dt="2021-08-17T18:53:08.508" v="23" actId="20577"/>
          <ac:spMkLst>
            <pc:docMk/>
            <pc:sldMk cId="2299449030" sldId="257"/>
            <ac:spMk id="4" creationId="{93C97DC7-52DB-4ABD-82E3-1E9B937EA048}"/>
          </ac:spMkLst>
        </pc:spChg>
        <pc:spChg chg="mod">
          <ac:chgData name="Luke Sonnanburg" userId="S::luke.sonnanburg@du.edu::853000e0-b9e2-4d58-87f2-c65165749efa" providerId="AD" clId="Web-{F9B13ABF-DC92-4746-B438-8E976DF7ABD7}" dt="2021-08-17T18:53:06.336" v="21" actId="20577"/>
          <ac:spMkLst>
            <pc:docMk/>
            <pc:sldMk cId="2299449030" sldId="257"/>
            <ac:spMk id="5" creationId="{2D5C0F69-DC3A-4A70-828E-C8CE8E8EDD19}"/>
          </ac:spMkLst>
        </pc:spChg>
        <pc:spChg chg="mod">
          <ac:chgData name="Luke Sonnanburg" userId="S::luke.sonnanburg@du.edu::853000e0-b9e2-4d58-87f2-c65165749efa" providerId="AD" clId="Web-{F9B13ABF-DC92-4746-B438-8E976DF7ABD7}" dt="2021-08-17T18:55:05.117" v="86" actId="20577"/>
          <ac:spMkLst>
            <pc:docMk/>
            <pc:sldMk cId="2299449030" sldId="257"/>
            <ac:spMk id="6" creationId="{E37ED00E-6A5A-4575-9CF9-36D31A704130}"/>
          </ac:spMkLst>
        </pc:spChg>
      </pc:sldChg>
      <pc:sldChg chg="addSp modSp new">
        <pc:chgData name="Luke Sonnanburg" userId="S::luke.sonnanburg@du.edu::853000e0-b9e2-4d58-87f2-c65165749efa" providerId="AD" clId="Web-{F9B13ABF-DC92-4746-B438-8E976DF7ABD7}" dt="2021-08-18T11:23:21.681" v="1244" actId="20577"/>
        <pc:sldMkLst>
          <pc:docMk/>
          <pc:sldMk cId="1809757908" sldId="258"/>
        </pc:sldMkLst>
        <pc:spChg chg="mod">
          <ac:chgData name="Luke Sonnanburg" userId="S::luke.sonnanburg@du.edu::853000e0-b9e2-4d58-87f2-c65165749efa" providerId="AD" clId="Web-{F9B13ABF-DC92-4746-B438-8E976DF7ABD7}" dt="2021-08-17T18:55:50.992" v="95" actId="20577"/>
          <ac:spMkLst>
            <pc:docMk/>
            <pc:sldMk cId="1809757908" sldId="258"/>
            <ac:spMk id="2" creationId="{ABFE2054-A118-416B-B40F-D55A091FC9AF}"/>
          </ac:spMkLst>
        </pc:spChg>
        <pc:spChg chg="mod">
          <ac:chgData name="Luke Sonnanburg" userId="S::luke.sonnanburg@du.edu::853000e0-b9e2-4d58-87f2-c65165749efa" providerId="AD" clId="Web-{F9B13ABF-DC92-4746-B438-8E976DF7ABD7}" dt="2021-08-17T19:07:18.367" v="383" actId="14100"/>
          <ac:spMkLst>
            <pc:docMk/>
            <pc:sldMk cId="1809757908" sldId="258"/>
            <ac:spMk id="3" creationId="{4B3EFB4F-AB21-455D-8BE2-6A8983D7D162}"/>
          </ac:spMkLst>
        </pc:spChg>
        <pc:spChg chg="add mod">
          <ac:chgData name="Luke Sonnanburg" userId="S::luke.sonnanburg@du.edu::853000e0-b9e2-4d58-87f2-c65165749efa" providerId="AD" clId="Web-{F9B13ABF-DC92-4746-B438-8E976DF7ABD7}" dt="2021-08-18T11:23:21.681" v="1244" actId="20577"/>
          <ac:spMkLst>
            <pc:docMk/>
            <pc:sldMk cId="1809757908" sldId="258"/>
            <ac:spMk id="4" creationId="{765F59CA-4872-41F2-B794-E2DE19BA759C}"/>
          </ac:spMkLst>
        </pc:spChg>
      </pc:sldChg>
      <pc:sldChg chg="modSp new ord">
        <pc:chgData name="Luke Sonnanburg" userId="S::luke.sonnanburg@du.edu::853000e0-b9e2-4d58-87f2-c65165749efa" providerId="AD" clId="Web-{F9B13ABF-DC92-4746-B438-8E976DF7ABD7}" dt="2021-08-18T11:09:20.969" v="1053"/>
        <pc:sldMkLst>
          <pc:docMk/>
          <pc:sldMk cId="4199834182" sldId="259"/>
        </pc:sldMkLst>
        <pc:spChg chg="mod">
          <ac:chgData name="Luke Sonnanburg" userId="S::luke.sonnanburg@du.edu::853000e0-b9e2-4d58-87f2-c65165749efa" providerId="AD" clId="Web-{F9B13ABF-DC92-4746-B438-8E976DF7ABD7}" dt="2021-08-17T19:04:56.492" v="288" actId="20577"/>
          <ac:spMkLst>
            <pc:docMk/>
            <pc:sldMk cId="4199834182" sldId="259"/>
            <ac:spMk id="2" creationId="{2D2BE4E0-1C19-41DF-AF74-7E48EC43D087}"/>
          </ac:spMkLst>
        </pc:spChg>
        <pc:spChg chg="mod">
          <ac:chgData name="Luke Sonnanburg" userId="S::luke.sonnanburg@du.edu::853000e0-b9e2-4d58-87f2-c65165749efa" providerId="AD" clId="Web-{F9B13ABF-DC92-4746-B438-8E976DF7ABD7}" dt="2021-08-17T19:41:39.417" v="720" actId="20577"/>
          <ac:spMkLst>
            <pc:docMk/>
            <pc:sldMk cId="4199834182" sldId="259"/>
            <ac:spMk id="3" creationId="{91E1E099-5078-4928-9BB3-41B2EBE00147}"/>
          </ac:spMkLst>
        </pc:spChg>
      </pc:sldChg>
      <pc:sldChg chg="addSp modSp new addAnim modAnim">
        <pc:chgData name="Luke Sonnanburg" userId="S::luke.sonnanburg@du.edu::853000e0-b9e2-4d58-87f2-c65165749efa" providerId="AD" clId="Web-{F9B13ABF-DC92-4746-B438-8E976DF7ABD7}" dt="2021-08-17T19:22:49.198" v="697"/>
        <pc:sldMkLst>
          <pc:docMk/>
          <pc:sldMk cId="1286493315" sldId="260"/>
        </pc:sldMkLst>
        <pc:spChg chg="mod">
          <ac:chgData name="Luke Sonnanburg" userId="S::luke.sonnanburg@du.edu::853000e0-b9e2-4d58-87f2-c65165749efa" providerId="AD" clId="Web-{F9B13ABF-DC92-4746-B438-8E976DF7ABD7}" dt="2021-08-17T19:16:05.447" v="506" actId="20577"/>
          <ac:spMkLst>
            <pc:docMk/>
            <pc:sldMk cId="1286493315" sldId="260"/>
            <ac:spMk id="2" creationId="{6752C474-4864-455E-A03C-C8AD4DEF3604}"/>
          </ac:spMkLst>
        </pc:spChg>
        <pc:spChg chg="mod">
          <ac:chgData name="Luke Sonnanburg" userId="S::luke.sonnanburg@du.edu::853000e0-b9e2-4d58-87f2-c65165749efa" providerId="AD" clId="Web-{F9B13ABF-DC92-4746-B438-8E976DF7ABD7}" dt="2021-08-17T19:22:09.369" v="672" actId="20577"/>
          <ac:spMkLst>
            <pc:docMk/>
            <pc:sldMk cId="1286493315" sldId="260"/>
            <ac:spMk id="3" creationId="{779A66B5-760F-4B7F-B7CB-EB9D5E4ABE8C}"/>
          </ac:spMkLst>
        </pc:spChg>
        <pc:spChg chg="mod">
          <ac:chgData name="Luke Sonnanburg" userId="S::luke.sonnanburg@du.edu::853000e0-b9e2-4d58-87f2-c65165749efa" providerId="AD" clId="Web-{F9B13ABF-DC92-4746-B438-8E976DF7ABD7}" dt="2021-08-17T19:22:38.151" v="695" actId="20577"/>
          <ac:spMkLst>
            <pc:docMk/>
            <pc:sldMk cId="1286493315" sldId="260"/>
            <ac:spMk id="4" creationId="{6D96E23A-E0CB-476F-BF18-081CD93007ED}"/>
          </ac:spMkLst>
        </pc:spChg>
        <pc:spChg chg="add mod">
          <ac:chgData name="Luke Sonnanburg" userId="S::luke.sonnanburg@du.edu::853000e0-b9e2-4d58-87f2-c65165749efa" providerId="AD" clId="Web-{F9B13ABF-DC92-4746-B438-8E976DF7ABD7}" dt="2021-08-17T19:20:48.526" v="643" actId="14100"/>
          <ac:spMkLst>
            <pc:docMk/>
            <pc:sldMk cId="1286493315" sldId="260"/>
            <ac:spMk id="5" creationId="{7946AF62-0323-4E09-972B-CD9EE65A5A61}"/>
          </ac:spMkLst>
        </pc:spChg>
      </pc:sldChg>
      <pc:sldChg chg="addSp delSp modSp new del">
        <pc:chgData name="Luke Sonnanburg" userId="S::luke.sonnanburg@du.edu::853000e0-b9e2-4d58-87f2-c65165749efa" providerId="AD" clId="Web-{F9B13ABF-DC92-4746-B438-8E976DF7ABD7}" dt="2021-08-18T18:49:15.366" v="1555"/>
        <pc:sldMkLst>
          <pc:docMk/>
          <pc:sldMk cId="2916369259" sldId="261"/>
        </pc:sldMkLst>
        <pc:spChg chg="mod">
          <ac:chgData name="Luke Sonnanburg" userId="S::luke.sonnanburg@du.edu::853000e0-b9e2-4d58-87f2-c65165749efa" providerId="AD" clId="Web-{F9B13ABF-DC92-4746-B438-8E976DF7ABD7}" dt="2021-08-18T12:00:12.122" v="1445" actId="20577"/>
          <ac:spMkLst>
            <pc:docMk/>
            <pc:sldMk cId="2916369259" sldId="261"/>
            <ac:spMk id="2" creationId="{DA77B389-02D2-48EA-9871-9ED74F59BA87}"/>
          </ac:spMkLst>
        </pc:spChg>
        <pc:spChg chg="del">
          <ac:chgData name="Luke Sonnanburg" userId="S::luke.sonnanburg@du.edu::853000e0-b9e2-4d58-87f2-c65165749efa" providerId="AD" clId="Web-{F9B13ABF-DC92-4746-B438-8E976DF7ABD7}" dt="2021-08-18T07:01:40.104" v="729"/>
          <ac:spMkLst>
            <pc:docMk/>
            <pc:sldMk cId="2916369259" sldId="261"/>
            <ac:spMk id="3" creationId="{75361CB2-0B1F-4815-B011-7471DC416A73}"/>
          </ac:spMkLst>
        </pc:spChg>
        <pc:picChg chg="add del mod">
          <ac:chgData name="Luke Sonnanburg" userId="S::luke.sonnanburg@du.edu::853000e0-b9e2-4d58-87f2-c65165749efa" providerId="AD" clId="Web-{F9B13ABF-DC92-4746-B438-8E976DF7ABD7}" dt="2021-08-18T10:45:48.369" v="851"/>
          <ac:picMkLst>
            <pc:docMk/>
            <pc:sldMk cId="2916369259" sldId="261"/>
            <ac:picMk id="3" creationId="{91D470EC-7BFB-411C-A322-ACDD392B343D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27:29.242" v="1261"/>
          <ac:picMkLst>
            <pc:docMk/>
            <pc:sldMk cId="2916369259" sldId="261"/>
            <ac:picMk id="4" creationId="{0359AC92-9FF2-4D3F-B0DF-E2ACACFC66F9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27:26.242" v="1259"/>
          <ac:picMkLst>
            <pc:docMk/>
            <pc:sldMk cId="2916369259" sldId="261"/>
            <ac:picMk id="5" creationId="{F3836B56-02C0-4042-AB5C-F45FA7B00D86}"/>
          </ac:picMkLst>
        </pc:picChg>
        <pc:picChg chg="add mod">
          <ac:chgData name="Luke Sonnanburg" userId="S::luke.sonnanburg@du.edu::853000e0-b9e2-4d58-87f2-c65165749efa" providerId="AD" clId="Web-{F9B13ABF-DC92-4746-B438-8E976DF7ABD7}" dt="2021-08-18T11:59:45.591" v="1435" actId="1076"/>
          <ac:picMkLst>
            <pc:docMk/>
            <pc:sldMk cId="2916369259" sldId="261"/>
            <ac:picMk id="6" creationId="{0ADE8C3D-D918-49EF-8612-6BA43AC07EDA}"/>
          </ac:picMkLst>
        </pc:picChg>
      </pc:sldChg>
      <pc:sldChg chg="modSp new del">
        <pc:chgData name="Luke Sonnanburg" userId="S::luke.sonnanburg@du.edu::853000e0-b9e2-4d58-87f2-c65165749efa" providerId="AD" clId="Web-{F9B13ABF-DC92-4746-B438-8E976DF7ABD7}" dt="2021-08-17T19:17:59.854" v="519"/>
        <pc:sldMkLst>
          <pc:docMk/>
          <pc:sldMk cId="3018449832" sldId="261"/>
        </pc:sldMkLst>
        <pc:spChg chg="mod">
          <ac:chgData name="Luke Sonnanburg" userId="S::luke.sonnanburg@du.edu::853000e0-b9e2-4d58-87f2-c65165749efa" providerId="AD" clId="Web-{F9B13ABF-DC92-4746-B438-8E976DF7ABD7}" dt="2021-08-17T19:15:21.666" v="467" actId="20577"/>
          <ac:spMkLst>
            <pc:docMk/>
            <pc:sldMk cId="3018449832" sldId="261"/>
            <ac:spMk id="2" creationId="{975147B1-C48E-43CC-A83F-384C10F614CE}"/>
          </ac:spMkLst>
        </pc:spChg>
        <pc:spChg chg="mod">
          <ac:chgData name="Luke Sonnanburg" userId="S::luke.sonnanburg@du.edu::853000e0-b9e2-4d58-87f2-c65165749efa" providerId="AD" clId="Web-{F9B13ABF-DC92-4746-B438-8E976DF7ABD7}" dt="2021-08-17T19:15:54.026" v="503" actId="20577"/>
          <ac:spMkLst>
            <pc:docMk/>
            <pc:sldMk cId="3018449832" sldId="261"/>
            <ac:spMk id="3" creationId="{670B9967-D38D-45FF-8D5C-5EAB11DD05AD}"/>
          </ac:spMkLst>
        </pc:spChg>
      </pc:sldChg>
      <pc:sldChg chg="addSp delSp modSp new ord">
        <pc:chgData name="Luke Sonnanburg" userId="S::luke.sonnanburg@du.edu::853000e0-b9e2-4d58-87f2-c65165749efa" providerId="AD" clId="Web-{F9B13ABF-DC92-4746-B438-8E976DF7ABD7}" dt="2021-08-18T18:51:39.648" v="1601" actId="14100"/>
        <pc:sldMkLst>
          <pc:docMk/>
          <pc:sldMk cId="2437489499" sldId="262"/>
        </pc:sldMkLst>
        <pc:spChg chg="mod">
          <ac:chgData name="Luke Sonnanburg" userId="S::luke.sonnanburg@du.edu::853000e0-b9e2-4d58-87f2-c65165749efa" providerId="AD" clId="Web-{F9B13ABF-DC92-4746-B438-8E976DF7ABD7}" dt="2021-08-18T07:54:53.350" v="736" actId="20577"/>
          <ac:spMkLst>
            <pc:docMk/>
            <pc:sldMk cId="2437489499" sldId="262"/>
            <ac:spMk id="2" creationId="{05AF571B-9859-4959-A7D5-AE416E565DE8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1:19:44.792" v="1238" actId="20577"/>
          <ac:spMkLst>
            <pc:docMk/>
            <pc:sldMk cId="2437489499" sldId="262"/>
            <ac:spMk id="3" creationId="{ADA38422-39AE-4595-AA0D-9BCBAD8C18D1}"/>
          </ac:spMkLst>
        </pc:spChg>
        <pc:spChg chg="add mod">
          <ac:chgData name="Luke Sonnanburg" userId="S::luke.sonnanburg@du.edu::853000e0-b9e2-4d58-87f2-c65165749efa" providerId="AD" clId="Web-{F9B13ABF-DC92-4746-B438-8E976DF7ABD7}" dt="2021-08-18T18:51:12.367" v="1583" actId="1076"/>
          <ac:spMkLst>
            <pc:docMk/>
            <pc:sldMk cId="2437489499" sldId="262"/>
            <ac:spMk id="4" creationId="{719E9C8E-6A2C-44CD-8381-A5E5C11D4B27}"/>
          </ac:spMkLst>
        </pc:spChg>
        <pc:spChg chg="add mod">
          <ac:chgData name="Luke Sonnanburg" userId="S::luke.sonnanburg@du.edu::853000e0-b9e2-4d58-87f2-c65165749efa" providerId="AD" clId="Web-{F9B13ABF-DC92-4746-B438-8E976DF7ABD7}" dt="2021-08-18T18:51:39.648" v="1601" actId="14100"/>
          <ac:spMkLst>
            <pc:docMk/>
            <pc:sldMk cId="2437489499" sldId="262"/>
            <ac:spMk id="5" creationId="{796D94D0-958E-415D-8F4C-FE9A8CC162FC}"/>
          </ac:spMkLst>
        </pc:spChg>
        <pc:picChg chg="add del mod ord">
          <ac:chgData name="Luke Sonnanburg" userId="S::luke.sonnanburg@du.edu::853000e0-b9e2-4d58-87f2-c65165749efa" providerId="AD" clId="Web-{F9B13ABF-DC92-4746-B438-8E976DF7ABD7}" dt="2021-08-18T08:07:04.504" v="740"/>
          <ac:picMkLst>
            <pc:docMk/>
            <pc:sldMk cId="2437489499" sldId="262"/>
            <ac:picMk id="4" creationId="{152F8728-3144-4B4D-97BA-07B774943EB9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0:44:16.417" v="809"/>
          <ac:picMkLst>
            <pc:docMk/>
            <pc:sldMk cId="2437489499" sldId="262"/>
            <ac:picMk id="4" creationId="{993E43BC-F6F0-494C-8C3F-5461349D99B7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13:30.842" v="1111"/>
          <ac:picMkLst>
            <pc:docMk/>
            <pc:sldMk cId="2437489499" sldId="262"/>
            <ac:picMk id="5" creationId="{1AD38476-4D17-42C4-B64F-E404EB5F50CA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08:07:07.973" v="742"/>
          <ac:picMkLst>
            <pc:docMk/>
            <pc:sldMk cId="2437489499" sldId="262"/>
            <ac:picMk id="5" creationId="{85EEB47D-075D-4E1A-AC29-F6C784A32F11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08:07:13.488" v="745"/>
          <ac:picMkLst>
            <pc:docMk/>
            <pc:sldMk cId="2437489499" sldId="262"/>
            <ac:picMk id="6" creationId="{B39FF4D0-9D2D-4831-8914-AAD2CCF9F154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14:24.888" v="1115"/>
          <ac:picMkLst>
            <pc:docMk/>
            <pc:sldMk cId="2437489499" sldId="262"/>
            <ac:picMk id="6" creationId="{CBF697E2-D5D6-4B14-B9E8-ED68160CA17A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08:07:19.676" v="749"/>
          <ac:picMkLst>
            <pc:docMk/>
            <pc:sldMk cId="2437489499" sldId="262"/>
            <ac:picMk id="7" creationId="{150048AF-3E94-4390-8E07-897352FAA8B3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17:06.137" v="1127"/>
          <ac:picMkLst>
            <pc:docMk/>
            <pc:sldMk cId="2437489499" sldId="262"/>
            <ac:picMk id="7" creationId="{B8FFE63E-A92A-4674-8ACF-F5AE322DF43F}"/>
          </ac:picMkLst>
        </pc:picChg>
        <pc:picChg chg="add mod">
          <ac:chgData name="Luke Sonnanburg" userId="S::luke.sonnanburg@du.edu::853000e0-b9e2-4d58-87f2-c65165749efa" providerId="AD" clId="Web-{F9B13ABF-DC92-4746-B438-8E976DF7ABD7}" dt="2021-08-18T11:17:10.012" v="1128" actId="14100"/>
          <ac:picMkLst>
            <pc:docMk/>
            <pc:sldMk cId="2437489499" sldId="262"/>
            <ac:picMk id="8" creationId="{AE9674F0-97AD-4F3E-9AE3-4491DE8A4C0C}"/>
          </ac:picMkLst>
        </pc:picChg>
      </pc:sldChg>
      <pc:sldChg chg="modSp new del">
        <pc:chgData name="Luke Sonnanburg" userId="S::luke.sonnanburg@du.edu::853000e0-b9e2-4d58-87f2-c65165749efa" providerId="AD" clId="Web-{F9B13ABF-DC92-4746-B438-8E976DF7ABD7}" dt="2021-08-18T11:24:55.368" v="1248"/>
        <pc:sldMkLst>
          <pc:docMk/>
          <pc:sldMk cId="352485716" sldId="263"/>
        </pc:sldMkLst>
        <pc:spChg chg="mod">
          <ac:chgData name="Luke Sonnanburg" userId="S::luke.sonnanburg@du.edu::853000e0-b9e2-4d58-87f2-c65165749efa" providerId="AD" clId="Web-{F9B13ABF-DC92-4746-B438-8E976DF7ABD7}" dt="2021-08-18T11:06:50.892" v="1031" actId="14100"/>
          <ac:spMkLst>
            <pc:docMk/>
            <pc:sldMk cId="352485716" sldId="263"/>
            <ac:spMk id="2" creationId="{18A921D0-D3F3-455A-B39A-B44F7FB1FC6C}"/>
          </ac:spMkLst>
        </pc:spChg>
      </pc:sldChg>
      <pc:sldChg chg="addSp delSp modSp new del">
        <pc:chgData name="Luke Sonnanburg" userId="S::luke.sonnanburg@du.edu::853000e0-b9e2-4d58-87f2-c65165749efa" providerId="AD" clId="Web-{F9B13ABF-DC92-4746-B438-8E976DF7ABD7}" dt="2021-08-18T11:05:59.126" v="1014"/>
        <pc:sldMkLst>
          <pc:docMk/>
          <pc:sldMk cId="2715716631" sldId="263"/>
        </pc:sldMkLst>
        <pc:spChg chg="add mod">
          <ac:chgData name="Luke Sonnanburg" userId="S::luke.sonnanburg@du.edu::853000e0-b9e2-4d58-87f2-c65165749efa" providerId="AD" clId="Web-{F9B13ABF-DC92-4746-B438-8E976DF7ABD7}" dt="2021-08-18T11:05:57.392" v="1013" actId="20577"/>
          <ac:spMkLst>
            <pc:docMk/>
            <pc:sldMk cId="2715716631" sldId="263"/>
            <ac:spMk id="5" creationId="{CBEB0FB4-8F9B-4C40-AB84-23B6BC34BC95}"/>
          </ac:spMkLst>
        </pc:spChg>
        <pc:picChg chg="add del mod">
          <ac:chgData name="Luke Sonnanburg" userId="S::luke.sonnanburg@du.edu::853000e0-b9e2-4d58-87f2-c65165749efa" providerId="AD" clId="Web-{F9B13ABF-DC92-4746-B438-8E976DF7ABD7}" dt="2021-08-18T10:53:17.944" v="859"/>
          <ac:picMkLst>
            <pc:docMk/>
            <pc:sldMk cId="2715716631" sldId="263"/>
            <ac:picMk id="3" creationId="{F65380A4-063D-4E96-A224-52A9F57B8EF2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05:56.017" v="1011"/>
          <ac:picMkLst>
            <pc:docMk/>
            <pc:sldMk cId="2715716631" sldId="263"/>
            <ac:picMk id="4" creationId="{73A15523-36BE-4BB8-AE52-069B7B844672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05:54.455" v="1009"/>
          <ac:picMkLst>
            <pc:docMk/>
            <pc:sldMk cId="2715716631" sldId="263"/>
            <ac:picMk id="6" creationId="{7E28F0D9-9C9D-4327-9681-6392C8C9E81C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05:55.251" v="1010"/>
          <ac:picMkLst>
            <pc:docMk/>
            <pc:sldMk cId="2715716631" sldId="263"/>
            <ac:picMk id="7" creationId="{5411AF39-7313-4126-B6FA-B5C7DEEF2673}"/>
          </ac:picMkLst>
        </pc:picChg>
        <pc:picChg chg="add del mod">
          <ac:chgData name="Luke Sonnanburg" userId="S::luke.sonnanburg@du.edu::853000e0-b9e2-4d58-87f2-c65165749efa" providerId="AD" clId="Web-{F9B13ABF-DC92-4746-B438-8E976DF7ABD7}" dt="2021-08-18T11:04:33.908" v="1000"/>
          <ac:picMkLst>
            <pc:docMk/>
            <pc:sldMk cId="2715716631" sldId="263"/>
            <ac:picMk id="8" creationId="{5AE419DE-C4E3-44C7-BEB6-99295A1C98AE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05:56.829" v="1012"/>
          <ac:picMkLst>
            <pc:docMk/>
            <pc:sldMk cId="2715716631" sldId="263"/>
            <ac:picMk id="9" creationId="{FC07AD48-98D4-47C3-B0CF-83D6961607D9}"/>
          </ac:picMkLst>
        </pc:picChg>
      </pc:sldChg>
      <pc:sldChg chg="modSp new">
        <pc:chgData name="Luke Sonnanburg" userId="S::luke.sonnanburg@du.edu::853000e0-b9e2-4d58-87f2-c65165749efa" providerId="AD" clId="Web-{F9B13ABF-DC92-4746-B438-8E976DF7ABD7}" dt="2021-08-18T11:23:27.213" v="1247" actId="20577"/>
        <pc:sldMkLst>
          <pc:docMk/>
          <pc:sldMk cId="3079315724" sldId="264"/>
        </pc:sldMkLst>
        <pc:spChg chg="mod">
          <ac:chgData name="Luke Sonnanburg" userId="S::luke.sonnanburg@du.edu::853000e0-b9e2-4d58-87f2-c65165749efa" providerId="AD" clId="Web-{F9B13ABF-DC92-4746-B438-8E976DF7ABD7}" dt="2021-08-18T11:23:11.650" v="1240" actId="20577"/>
          <ac:spMkLst>
            <pc:docMk/>
            <pc:sldMk cId="3079315724" sldId="264"/>
            <ac:spMk id="2" creationId="{DF2D6C28-3B18-4DC4-BECF-23601C37EA9C}"/>
          </ac:spMkLst>
        </pc:spChg>
        <pc:spChg chg="mod">
          <ac:chgData name="Luke Sonnanburg" userId="S::luke.sonnanburg@du.edu::853000e0-b9e2-4d58-87f2-c65165749efa" providerId="AD" clId="Web-{F9B13ABF-DC92-4746-B438-8E976DF7ABD7}" dt="2021-08-18T11:23:27.213" v="1247" actId="20577"/>
          <ac:spMkLst>
            <pc:docMk/>
            <pc:sldMk cId="3079315724" sldId="264"/>
            <ac:spMk id="3" creationId="{150358EE-C2D2-4AD7-BDCB-B9A45C838045}"/>
          </ac:spMkLst>
        </pc:spChg>
      </pc:sldChg>
      <pc:sldChg chg="modSp new del ord">
        <pc:chgData name="Luke Sonnanburg" userId="S::luke.sonnanburg@du.edu::853000e0-b9e2-4d58-87f2-c65165749efa" providerId="AD" clId="Web-{F9B13ABF-DC92-4746-B438-8E976DF7ABD7}" dt="2021-08-18T11:11:19.749" v="1078"/>
        <pc:sldMkLst>
          <pc:docMk/>
          <pc:sldMk cId="4171394226" sldId="264"/>
        </pc:sldMkLst>
        <pc:spChg chg="mod">
          <ac:chgData name="Luke Sonnanburg" userId="S::luke.sonnanburg@du.edu::853000e0-b9e2-4d58-87f2-c65165749efa" providerId="AD" clId="Web-{F9B13ABF-DC92-4746-B438-8E976DF7ABD7}" dt="2021-08-18T11:08:02.563" v="1051" actId="20577"/>
          <ac:spMkLst>
            <pc:docMk/>
            <pc:sldMk cId="4171394226" sldId="264"/>
            <ac:spMk id="2" creationId="{5FABC26B-E4A5-46A9-A076-DF61235C2AFB}"/>
          </ac:spMkLst>
        </pc:spChg>
        <pc:spChg chg="mod">
          <ac:chgData name="Luke Sonnanburg" userId="S::luke.sonnanburg@du.edu::853000e0-b9e2-4d58-87f2-c65165749efa" providerId="AD" clId="Web-{F9B13ABF-DC92-4746-B438-8E976DF7ABD7}" dt="2021-08-18T11:11:11.687" v="1077" actId="20577"/>
          <ac:spMkLst>
            <pc:docMk/>
            <pc:sldMk cId="4171394226" sldId="264"/>
            <ac:spMk id="3" creationId="{D6F8C02E-F243-4230-BBCE-7B645C461E32}"/>
          </ac:spMkLst>
        </pc:spChg>
      </pc:sldChg>
      <pc:sldChg chg="addSp delSp modSp new">
        <pc:chgData name="Luke Sonnanburg" userId="S::luke.sonnanburg@du.edu::853000e0-b9e2-4d58-87f2-c65165749efa" providerId="AD" clId="Web-{F9B13ABF-DC92-4746-B438-8E976DF7ABD7}" dt="2021-08-18T18:49:36.788" v="1556" actId="20577"/>
        <pc:sldMkLst>
          <pc:docMk/>
          <pc:sldMk cId="365149721" sldId="265"/>
        </pc:sldMkLst>
        <pc:spChg chg="mod">
          <ac:chgData name="Luke Sonnanburg" userId="S::luke.sonnanburg@du.edu::853000e0-b9e2-4d58-87f2-c65165749efa" providerId="AD" clId="Web-{F9B13ABF-DC92-4746-B438-8E976DF7ABD7}" dt="2021-08-18T12:00:00.732" v="1439" actId="20577"/>
          <ac:spMkLst>
            <pc:docMk/>
            <pc:sldMk cId="365149721" sldId="265"/>
            <ac:spMk id="2" creationId="{DF2BB057-B27B-4C91-8894-23B93F6139B9}"/>
          </ac:spMkLst>
        </pc:spChg>
        <pc:spChg chg="mod">
          <ac:chgData name="Luke Sonnanburg" userId="S::luke.sonnanburg@du.edu::853000e0-b9e2-4d58-87f2-c65165749efa" providerId="AD" clId="Web-{F9B13ABF-DC92-4746-B438-8E976DF7ABD7}" dt="2021-08-18T18:49:36.788" v="1556" actId="20577"/>
          <ac:spMkLst>
            <pc:docMk/>
            <pc:sldMk cId="365149721" sldId="265"/>
            <ac:spMk id="3" creationId="{86706A4B-8EE1-49AB-8D05-0D576EEAF4D8}"/>
          </ac:spMkLst>
        </pc:spChg>
        <pc:spChg chg="del">
          <ac:chgData name="Luke Sonnanburg" userId="S::luke.sonnanburg@du.edu::853000e0-b9e2-4d58-87f2-c65165749efa" providerId="AD" clId="Web-{F9B13ABF-DC92-4746-B438-8E976DF7ABD7}" dt="2021-08-18T11:30:30.257" v="1263"/>
          <ac:spMkLst>
            <pc:docMk/>
            <pc:sldMk cId="365149721" sldId="265"/>
            <ac:spMk id="4" creationId="{4AA3431D-3417-4113-9EE0-4C1D3F8559D9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1:31:42.819" v="1271"/>
          <ac:spMkLst>
            <pc:docMk/>
            <pc:sldMk cId="365149721" sldId="265"/>
            <ac:spMk id="7" creationId="{82893184-2B13-4760-ADA9-B2DB47F99467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1:42:19.486" v="1350"/>
          <ac:spMkLst>
            <pc:docMk/>
            <pc:sldMk cId="365149721" sldId="265"/>
            <ac:spMk id="10" creationId="{28593588-8629-46B2-8784-358195FE25B1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1:47:04.565" v="1356"/>
          <ac:spMkLst>
            <pc:docMk/>
            <pc:sldMk cId="365149721" sldId="265"/>
            <ac:spMk id="13" creationId="{BCB4FC10-1CB7-4562-B2FD-535059AA1215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1:55:10.656" v="1372"/>
          <ac:spMkLst>
            <pc:docMk/>
            <pc:sldMk cId="365149721" sldId="265"/>
            <ac:spMk id="16" creationId="{E460767A-B828-4A39-9E95-CA37CA321CCC}"/>
          </ac:spMkLst>
        </pc:spChg>
        <pc:picChg chg="add del mod ord">
          <ac:chgData name="Luke Sonnanburg" userId="S::luke.sonnanburg@du.edu::853000e0-b9e2-4d58-87f2-c65165749efa" providerId="AD" clId="Web-{F9B13ABF-DC92-4746-B438-8E976DF7ABD7}" dt="2021-08-18T11:31:14.100" v="1270"/>
          <ac:picMkLst>
            <pc:docMk/>
            <pc:sldMk cId="365149721" sldId="265"/>
            <ac:picMk id="5" creationId="{A9944802-EB87-4CB8-BB7D-DC5207704152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42:13.611" v="1349"/>
          <ac:picMkLst>
            <pc:docMk/>
            <pc:sldMk cId="365149721" sldId="265"/>
            <ac:picMk id="8" creationId="{0A9D8D02-013A-4068-8933-8BEB052A793D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47:03.222" v="1355"/>
          <ac:picMkLst>
            <pc:docMk/>
            <pc:sldMk cId="365149721" sldId="265"/>
            <ac:picMk id="11" creationId="{5CE9BCD0-CA5B-492B-8082-476F3DDB3215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1:55:09.484" v="1371"/>
          <ac:picMkLst>
            <pc:docMk/>
            <pc:sldMk cId="365149721" sldId="265"/>
            <ac:picMk id="14" creationId="{CDFF1F5A-8F4B-416F-9329-13A95C9ECDAB}"/>
          </ac:picMkLst>
        </pc:picChg>
        <pc:picChg chg="add mod ord">
          <ac:chgData name="Luke Sonnanburg" userId="S::luke.sonnanburg@du.edu::853000e0-b9e2-4d58-87f2-c65165749efa" providerId="AD" clId="Web-{F9B13ABF-DC92-4746-B438-8E976DF7ABD7}" dt="2021-08-18T11:55:18.624" v="1375" actId="14100"/>
          <ac:picMkLst>
            <pc:docMk/>
            <pc:sldMk cId="365149721" sldId="265"/>
            <ac:picMk id="17" creationId="{37DDDAED-62D2-461E-929F-6F8F3C03C9AF}"/>
          </ac:picMkLst>
        </pc:picChg>
      </pc:sldChg>
      <pc:sldChg chg="addSp delSp modSp new">
        <pc:chgData name="Luke Sonnanburg" userId="S::luke.sonnanburg@du.edu::853000e0-b9e2-4d58-87f2-c65165749efa" providerId="AD" clId="Web-{F9B13ABF-DC92-4746-B438-8E976DF7ABD7}" dt="2021-08-18T12:02:58.090" v="1543" actId="20577"/>
        <pc:sldMkLst>
          <pc:docMk/>
          <pc:sldMk cId="3605067513" sldId="266"/>
        </pc:sldMkLst>
        <pc:spChg chg="mod">
          <ac:chgData name="Luke Sonnanburg" userId="S::luke.sonnanburg@du.edu::853000e0-b9e2-4d58-87f2-c65165749efa" providerId="AD" clId="Web-{F9B13ABF-DC92-4746-B438-8E976DF7ABD7}" dt="2021-08-18T12:00:27.825" v="1448" actId="20577"/>
          <ac:spMkLst>
            <pc:docMk/>
            <pc:sldMk cId="3605067513" sldId="266"/>
            <ac:spMk id="2" creationId="{33BAC98A-0E56-400F-B337-D3BFF4012682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2:02:58.090" v="1543" actId="20577"/>
          <ac:spMkLst>
            <pc:docMk/>
            <pc:sldMk cId="3605067513" sldId="266"/>
            <ac:spMk id="3" creationId="{10E67C10-55B4-4B30-BD49-086E433C80E9}"/>
          </ac:spMkLst>
        </pc:spChg>
        <pc:spChg chg="del">
          <ac:chgData name="Luke Sonnanburg" userId="S::luke.sonnanburg@du.edu::853000e0-b9e2-4d58-87f2-c65165749efa" providerId="AD" clId="Web-{F9B13ABF-DC92-4746-B438-8E976DF7ABD7}" dt="2021-08-18T12:00:40.935" v="1452"/>
          <ac:spMkLst>
            <pc:docMk/>
            <pc:sldMk cId="3605067513" sldId="266"/>
            <ac:spMk id="4" creationId="{14C32103-C27C-469A-BC19-BF89957AB843}"/>
          </ac:spMkLst>
        </pc:spChg>
        <pc:graphicFrameChg chg="add del mod ord modGraphic">
          <ac:chgData name="Luke Sonnanburg" userId="S::luke.sonnanburg@du.edu::853000e0-b9e2-4d58-87f2-c65165749efa" providerId="AD" clId="Web-{F9B13ABF-DC92-4746-B438-8E976DF7ABD7}" dt="2021-08-18T12:00:43.825" v="1454"/>
          <ac:graphicFrameMkLst>
            <pc:docMk/>
            <pc:sldMk cId="3605067513" sldId="266"/>
            <ac:graphicFrameMk id="7" creationId="{75F6CAA4-AEEB-420F-B204-C0CF9C4BAAC2}"/>
          </ac:graphicFrameMkLst>
        </pc:graphicFrameChg>
        <pc:picChg chg="add mod ord">
          <ac:chgData name="Luke Sonnanburg" userId="S::luke.sonnanburg@du.edu::853000e0-b9e2-4d58-87f2-c65165749efa" providerId="AD" clId="Web-{F9B13ABF-DC92-4746-B438-8E976DF7ABD7}" dt="2021-08-18T12:01:38.466" v="1479"/>
          <ac:picMkLst>
            <pc:docMk/>
            <pc:sldMk cId="3605067513" sldId="266"/>
            <ac:picMk id="6" creationId="{F33CF2FD-63B4-4856-8221-64367ED984D3}"/>
          </ac:picMkLst>
        </pc:picChg>
      </pc:sldChg>
      <pc:sldChg chg="addSp delSp modSp new mod modClrScheme chgLayout">
        <pc:chgData name="Luke Sonnanburg" userId="S::luke.sonnanburg@du.edu::853000e0-b9e2-4d58-87f2-c65165749efa" providerId="AD" clId="Web-{F9B13ABF-DC92-4746-B438-8E976DF7ABD7}" dt="2021-08-18T18:58:42.776" v="1750" actId="14100"/>
        <pc:sldMkLst>
          <pc:docMk/>
          <pc:sldMk cId="569525035" sldId="267"/>
        </pc:sldMkLst>
        <pc:spChg chg="mod ord">
          <ac:chgData name="Luke Sonnanburg" userId="S::luke.sonnanburg@du.edu::853000e0-b9e2-4d58-87f2-c65165749efa" providerId="AD" clId="Web-{F9B13ABF-DC92-4746-B438-8E976DF7ABD7}" dt="2021-08-18T18:49:14.194" v="1554" actId="20577"/>
          <ac:spMkLst>
            <pc:docMk/>
            <pc:sldMk cId="569525035" sldId="267"/>
            <ac:spMk id="2" creationId="{1C09FD4E-A54A-47B5-BE7D-D69C38C2A12A}"/>
          </ac:spMkLst>
        </pc:spChg>
        <pc:spChg chg="mod ord">
          <ac:chgData name="Luke Sonnanburg" userId="S::luke.sonnanburg@du.edu::853000e0-b9e2-4d58-87f2-c65165749efa" providerId="AD" clId="Web-{F9B13ABF-DC92-4746-B438-8E976DF7ABD7}" dt="2021-08-18T18:53:42.852" v="1640" actId="20577"/>
          <ac:spMkLst>
            <pc:docMk/>
            <pc:sldMk cId="569525035" sldId="267"/>
            <ac:spMk id="3" creationId="{06E8F0F1-F96E-4615-9A36-5D8ED05C9651}"/>
          </ac:spMkLst>
        </pc:spChg>
        <pc:spChg chg="add del mod ord">
          <ac:chgData name="Luke Sonnanburg" userId="S::luke.sonnanburg@du.edu::853000e0-b9e2-4d58-87f2-c65165749efa" providerId="AD" clId="Web-{F9B13ABF-DC92-4746-B438-8E976DF7ABD7}" dt="2021-08-18T18:08:44.698" v="1551"/>
          <ac:spMkLst>
            <pc:docMk/>
            <pc:sldMk cId="569525035" sldId="267"/>
            <ac:spMk id="4" creationId="{9DA094E5-360D-4749-AFDA-97F929FFA1A0}"/>
          </ac:spMkLst>
        </pc:spChg>
        <pc:graphicFrameChg chg="add mod modGraphic">
          <ac:chgData name="Luke Sonnanburg" userId="S::luke.sonnanburg@du.edu::853000e0-b9e2-4d58-87f2-c65165749efa" providerId="AD" clId="Web-{F9B13ABF-DC92-4746-B438-8E976DF7ABD7}" dt="2021-08-18T18:57:43.229" v="1745"/>
          <ac:graphicFrameMkLst>
            <pc:docMk/>
            <pc:sldMk cId="569525035" sldId="267"/>
            <ac:graphicFrameMk id="4" creationId="{2DBCCED0-F028-4242-8B46-A42D5EE72F94}"/>
          </ac:graphicFrameMkLst>
        </pc:graphicFrameChg>
        <pc:picChg chg="add mod ord">
          <ac:chgData name="Luke Sonnanburg" userId="S::luke.sonnanburg@du.edu::853000e0-b9e2-4d58-87f2-c65165749efa" providerId="AD" clId="Web-{F9B13ABF-DC92-4746-B438-8E976DF7ABD7}" dt="2021-08-18T18:53:22.133" v="1629" actId="1076"/>
          <ac:picMkLst>
            <pc:docMk/>
            <pc:sldMk cId="569525035" sldId="267"/>
            <ac:picMk id="5" creationId="{5ACEA67C-A630-4415-AB8C-7066929440BB}"/>
          </ac:picMkLst>
        </pc:picChg>
        <pc:picChg chg="add mod">
          <ac:chgData name="Luke Sonnanburg" userId="S::luke.sonnanburg@du.edu::853000e0-b9e2-4d58-87f2-c65165749efa" providerId="AD" clId="Web-{F9B13ABF-DC92-4746-B438-8E976DF7ABD7}" dt="2021-08-18T18:58:42.776" v="1750" actId="14100"/>
          <ac:picMkLst>
            <pc:docMk/>
            <pc:sldMk cId="569525035" sldId="267"/>
            <ac:picMk id="6" creationId="{2A92859A-E1BA-4332-AA73-9ACB5B948EDD}"/>
          </ac:picMkLst>
        </pc:picChg>
      </pc:sldChg>
      <pc:sldChg chg="addSp delSp modSp new">
        <pc:chgData name="Luke Sonnanburg" userId="S::luke.sonnanburg@du.edu::853000e0-b9e2-4d58-87f2-c65165749efa" providerId="AD" clId="Web-{F9B13ABF-DC92-4746-B438-8E976DF7ABD7}" dt="2021-08-18T19:00:33.949" v="1810" actId="20577"/>
        <pc:sldMkLst>
          <pc:docMk/>
          <pc:sldMk cId="2237053901" sldId="268"/>
        </pc:sldMkLst>
        <pc:spChg chg="mod">
          <ac:chgData name="Luke Sonnanburg" userId="S::luke.sonnanburg@du.edu::853000e0-b9e2-4d58-87f2-c65165749efa" providerId="AD" clId="Web-{F9B13ABF-DC92-4746-B438-8E976DF7ABD7}" dt="2021-08-18T18:59:14.183" v="1759" actId="14100"/>
          <ac:spMkLst>
            <pc:docMk/>
            <pc:sldMk cId="2237053901" sldId="268"/>
            <ac:spMk id="2" creationId="{D636B6BE-4DB5-474F-9DA9-09F438D62E5E}"/>
          </ac:spMkLst>
        </pc:spChg>
        <pc:spChg chg="add del mod">
          <ac:chgData name="Luke Sonnanburg" userId="S::luke.sonnanburg@du.edu::853000e0-b9e2-4d58-87f2-c65165749efa" providerId="AD" clId="Web-{F9B13ABF-DC92-4746-B438-8E976DF7ABD7}" dt="2021-08-18T19:00:33.949" v="1810" actId="20577"/>
          <ac:spMkLst>
            <pc:docMk/>
            <pc:sldMk cId="2237053901" sldId="268"/>
            <ac:spMk id="3" creationId="{8A0B11AF-F8D5-4615-B451-DB0324EE97F3}"/>
          </ac:spMkLst>
        </pc:spChg>
        <pc:picChg chg="add del mod ord">
          <ac:chgData name="Luke Sonnanburg" userId="S::luke.sonnanburg@du.edu::853000e0-b9e2-4d58-87f2-c65165749efa" providerId="AD" clId="Web-{F9B13ABF-DC92-4746-B438-8E976DF7ABD7}" dt="2021-08-18T18:59:22.979" v="1761"/>
          <ac:picMkLst>
            <pc:docMk/>
            <pc:sldMk cId="2237053901" sldId="268"/>
            <ac:picMk id="4" creationId="{2F5DB85A-397C-448D-89D5-50EC92BABDF3}"/>
          </ac:picMkLst>
        </pc:picChg>
        <pc:picChg chg="add del mod ord">
          <ac:chgData name="Luke Sonnanburg" userId="S::luke.sonnanburg@du.edu::853000e0-b9e2-4d58-87f2-c65165749efa" providerId="AD" clId="Web-{F9B13ABF-DC92-4746-B438-8E976DF7ABD7}" dt="2021-08-18T18:59:28.901" v="1764"/>
          <ac:picMkLst>
            <pc:docMk/>
            <pc:sldMk cId="2237053901" sldId="268"/>
            <ac:picMk id="5" creationId="{B4BF3543-6F82-4C54-95C5-45C2D282A5A9}"/>
          </ac:picMkLst>
        </pc:picChg>
      </pc:sldChg>
    </pc:docChg>
  </pc:docChgLst>
  <pc:docChgLst>
    <pc:chgData name="Luke Sonnanburg" userId="S::luke.sonnanburg@du.edu::853000e0-b9e2-4d58-87f2-c65165749efa" providerId="AD" clId="Web-{94E34773-D754-3FDE-5A98-6F657630BE67}"/>
    <pc:docChg chg="addSld delSld modSld sldOrd">
      <pc:chgData name="Luke Sonnanburg" userId="S::luke.sonnanburg@du.edu::853000e0-b9e2-4d58-87f2-c65165749efa" providerId="AD" clId="Web-{94E34773-D754-3FDE-5A98-6F657630BE67}" dt="2021-08-19T23:24:19.756" v="2023" actId="20577"/>
      <pc:docMkLst>
        <pc:docMk/>
      </pc:docMkLst>
      <pc:sldChg chg="ord">
        <pc:chgData name="Luke Sonnanburg" userId="S::luke.sonnanburg@du.edu::853000e0-b9e2-4d58-87f2-c65165749efa" providerId="AD" clId="Web-{94E34773-D754-3FDE-5A98-6F657630BE67}" dt="2021-08-19T19:59:55.422" v="18"/>
        <pc:sldMkLst>
          <pc:docMk/>
          <pc:sldMk cId="2299449030" sldId="257"/>
        </pc:sldMkLst>
      </pc:sldChg>
      <pc:sldChg chg="modSp ord">
        <pc:chgData name="Luke Sonnanburg" userId="S::luke.sonnanburg@du.edu::853000e0-b9e2-4d58-87f2-c65165749efa" providerId="AD" clId="Web-{94E34773-D754-3FDE-5A98-6F657630BE67}" dt="2021-08-19T20:09:13.642" v="153" actId="20577"/>
        <pc:sldMkLst>
          <pc:docMk/>
          <pc:sldMk cId="1809757908" sldId="258"/>
        </pc:sldMkLst>
        <pc:spChg chg="mod">
          <ac:chgData name="Luke Sonnanburg" userId="S::luke.sonnanburg@du.edu::853000e0-b9e2-4d58-87f2-c65165749efa" providerId="AD" clId="Web-{94E34773-D754-3FDE-5A98-6F657630BE67}" dt="2021-08-19T20:09:13.642" v="153" actId="20577"/>
          <ac:spMkLst>
            <pc:docMk/>
            <pc:sldMk cId="1809757908" sldId="258"/>
            <ac:spMk id="3" creationId="{4B3EFB4F-AB21-455D-8BE2-6A8983D7D162}"/>
          </ac:spMkLst>
        </pc:spChg>
      </pc:sldChg>
      <pc:sldChg chg="modSp del ord">
        <pc:chgData name="Luke Sonnanburg" userId="S::luke.sonnanburg@du.edu::853000e0-b9e2-4d58-87f2-c65165749efa" providerId="AD" clId="Web-{94E34773-D754-3FDE-5A98-6F657630BE67}" dt="2021-08-19T22:40:30.834" v="1476"/>
        <pc:sldMkLst>
          <pc:docMk/>
          <pc:sldMk cId="4199834182" sldId="259"/>
        </pc:sldMkLst>
        <pc:spChg chg="mod">
          <ac:chgData name="Luke Sonnanburg" userId="S::luke.sonnanburg@du.edu::853000e0-b9e2-4d58-87f2-c65165749efa" providerId="AD" clId="Web-{94E34773-D754-3FDE-5A98-6F657630BE67}" dt="2021-08-19T20:09:44.345" v="158" actId="20577"/>
          <ac:spMkLst>
            <pc:docMk/>
            <pc:sldMk cId="4199834182" sldId="259"/>
            <ac:spMk id="2" creationId="{2D2BE4E0-1C19-41DF-AF74-7E48EC43D087}"/>
          </ac:spMkLst>
        </pc:spChg>
        <pc:spChg chg="mod">
          <ac:chgData name="Luke Sonnanburg" userId="S::luke.sonnanburg@du.edu::853000e0-b9e2-4d58-87f2-c65165749efa" providerId="AD" clId="Web-{94E34773-D754-3FDE-5A98-6F657630BE67}" dt="2021-08-19T20:13:02.329" v="253" actId="20577"/>
          <ac:spMkLst>
            <pc:docMk/>
            <pc:sldMk cId="4199834182" sldId="259"/>
            <ac:spMk id="3" creationId="{91E1E099-5078-4928-9BB3-41B2EBE00147}"/>
          </ac:spMkLst>
        </pc:spChg>
      </pc:sldChg>
      <pc:sldChg chg="addSp modSp ord addAnim delAnim">
        <pc:chgData name="Luke Sonnanburg" userId="S::luke.sonnanburg@du.edu::853000e0-b9e2-4d58-87f2-c65165749efa" providerId="AD" clId="Web-{94E34773-D754-3FDE-5A98-6F657630BE67}" dt="2021-08-19T22:40:28.490" v="1475" actId="20577"/>
        <pc:sldMkLst>
          <pc:docMk/>
          <pc:sldMk cId="1286493315" sldId="260"/>
        </pc:sldMkLst>
        <pc:spChg chg="mod">
          <ac:chgData name="Luke Sonnanburg" userId="S::luke.sonnanburg@du.edu::853000e0-b9e2-4d58-87f2-c65165749efa" providerId="AD" clId="Web-{94E34773-D754-3FDE-5A98-6F657630BE67}" dt="2021-08-19T22:37:15.318" v="1374" actId="20577"/>
          <ac:spMkLst>
            <pc:docMk/>
            <pc:sldMk cId="1286493315" sldId="260"/>
            <ac:spMk id="2" creationId="{6752C474-4864-455E-A03C-C8AD4DEF3604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38:07.474" v="1397" actId="1076"/>
          <ac:spMkLst>
            <pc:docMk/>
            <pc:sldMk cId="1286493315" sldId="260"/>
            <ac:spMk id="3" creationId="{779A66B5-760F-4B7F-B7CB-EB9D5E4ABE8C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38:07.490" v="1398" actId="1076"/>
          <ac:spMkLst>
            <pc:docMk/>
            <pc:sldMk cId="1286493315" sldId="260"/>
            <ac:spMk id="4" creationId="{6D96E23A-E0CB-476F-BF18-081CD93007ED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40:28.490" v="1475" actId="20577"/>
          <ac:spMkLst>
            <pc:docMk/>
            <pc:sldMk cId="1286493315" sldId="260"/>
            <ac:spMk id="5" creationId="{7946AF62-0323-4E09-972B-CD9EE65A5A61}"/>
          </ac:spMkLst>
        </pc:spChg>
        <pc:spChg chg="add mod">
          <ac:chgData name="Luke Sonnanburg" userId="S::luke.sonnanburg@du.edu::853000e0-b9e2-4d58-87f2-c65165749efa" providerId="AD" clId="Web-{94E34773-D754-3FDE-5A98-6F657630BE67}" dt="2021-08-19T22:39:19.631" v="1431" actId="20577"/>
          <ac:spMkLst>
            <pc:docMk/>
            <pc:sldMk cId="1286493315" sldId="260"/>
            <ac:spMk id="7" creationId="{94BD1B33-B694-4461-BECB-17D42FB38179}"/>
          </ac:spMkLst>
        </pc:spChg>
      </pc:sldChg>
      <pc:sldChg chg="modSp">
        <pc:chgData name="Luke Sonnanburg" userId="S::luke.sonnanburg@du.edu::853000e0-b9e2-4d58-87f2-c65165749efa" providerId="AD" clId="Web-{94E34773-D754-3FDE-5A98-6F657630BE67}" dt="2021-08-19T20:03:43.610" v="64" actId="20577"/>
        <pc:sldMkLst>
          <pc:docMk/>
          <pc:sldMk cId="2437489499" sldId="262"/>
        </pc:sldMkLst>
        <pc:spChg chg="mod">
          <ac:chgData name="Luke Sonnanburg" userId="S::luke.sonnanburg@du.edu::853000e0-b9e2-4d58-87f2-c65165749efa" providerId="AD" clId="Web-{94E34773-D754-3FDE-5A98-6F657630BE67}" dt="2021-08-19T20:03:43.610" v="64" actId="20577"/>
          <ac:spMkLst>
            <pc:docMk/>
            <pc:sldMk cId="2437489499" sldId="262"/>
            <ac:spMk id="2" creationId="{05AF571B-9859-4959-A7D5-AE416E565DE8}"/>
          </ac:spMkLst>
        </pc:spChg>
        <pc:spChg chg="mod">
          <ac:chgData name="Luke Sonnanburg" userId="S::luke.sonnanburg@du.edu::853000e0-b9e2-4d58-87f2-c65165749efa" providerId="AD" clId="Web-{94E34773-D754-3FDE-5A98-6F657630BE67}" dt="2021-08-19T20:02:33.813" v="54" actId="20577"/>
          <ac:spMkLst>
            <pc:docMk/>
            <pc:sldMk cId="2437489499" sldId="262"/>
            <ac:spMk id="3" creationId="{ADA38422-39AE-4595-AA0D-9BCBAD8C18D1}"/>
          </ac:spMkLst>
        </pc:spChg>
      </pc:sldChg>
      <pc:sldChg chg="modSp">
        <pc:chgData name="Luke Sonnanburg" userId="S::luke.sonnanburg@du.edu::853000e0-b9e2-4d58-87f2-c65165749efa" providerId="AD" clId="Web-{94E34773-D754-3FDE-5A98-6F657630BE67}" dt="2021-08-19T20:03:24.594" v="60" actId="20577"/>
        <pc:sldMkLst>
          <pc:docMk/>
          <pc:sldMk cId="365149721" sldId="265"/>
        </pc:sldMkLst>
        <pc:spChg chg="mod">
          <ac:chgData name="Luke Sonnanburg" userId="S::luke.sonnanburg@du.edu::853000e0-b9e2-4d58-87f2-c65165749efa" providerId="AD" clId="Web-{94E34773-D754-3FDE-5A98-6F657630BE67}" dt="2021-08-19T20:03:24.594" v="60" actId="20577"/>
          <ac:spMkLst>
            <pc:docMk/>
            <pc:sldMk cId="365149721" sldId="265"/>
            <ac:spMk id="2" creationId="{DF2BB057-B27B-4C91-8894-23B93F6139B9}"/>
          </ac:spMkLst>
        </pc:spChg>
      </pc:sldChg>
      <pc:sldChg chg="modSp">
        <pc:chgData name="Luke Sonnanburg" userId="S::luke.sonnanburg@du.edu::853000e0-b9e2-4d58-87f2-c65165749efa" providerId="AD" clId="Web-{94E34773-D754-3FDE-5A98-6F657630BE67}" dt="2021-08-19T20:03:40.641" v="63" actId="20577"/>
        <pc:sldMkLst>
          <pc:docMk/>
          <pc:sldMk cId="3605067513" sldId="266"/>
        </pc:sldMkLst>
        <pc:spChg chg="mod">
          <ac:chgData name="Luke Sonnanburg" userId="S::luke.sonnanburg@du.edu::853000e0-b9e2-4d58-87f2-c65165749efa" providerId="AD" clId="Web-{94E34773-D754-3FDE-5A98-6F657630BE67}" dt="2021-08-19T20:03:40.641" v="63" actId="20577"/>
          <ac:spMkLst>
            <pc:docMk/>
            <pc:sldMk cId="3605067513" sldId="266"/>
            <ac:spMk id="2" creationId="{33BAC98A-0E56-400F-B337-D3BFF4012682}"/>
          </ac:spMkLst>
        </pc:spChg>
      </pc:sldChg>
      <pc:sldChg chg="modSp">
        <pc:chgData name="Luke Sonnanburg" userId="S::luke.sonnanburg@du.edu::853000e0-b9e2-4d58-87f2-c65165749efa" providerId="AD" clId="Web-{94E34773-D754-3FDE-5A98-6F657630BE67}" dt="2021-08-19T20:03:53.719" v="65" actId="20577"/>
        <pc:sldMkLst>
          <pc:docMk/>
          <pc:sldMk cId="569525035" sldId="267"/>
        </pc:sldMkLst>
        <pc:spChg chg="mod">
          <ac:chgData name="Luke Sonnanburg" userId="S::luke.sonnanburg@du.edu::853000e0-b9e2-4d58-87f2-c65165749efa" providerId="AD" clId="Web-{94E34773-D754-3FDE-5A98-6F657630BE67}" dt="2021-08-19T20:03:53.719" v="65" actId="20577"/>
          <ac:spMkLst>
            <pc:docMk/>
            <pc:sldMk cId="569525035" sldId="267"/>
            <ac:spMk id="2" creationId="{1C09FD4E-A54A-47B5-BE7D-D69C38C2A12A}"/>
          </ac:spMkLst>
        </pc:spChg>
      </pc:sldChg>
      <pc:sldChg chg="addSp modSp del">
        <pc:chgData name="Luke Sonnanburg" userId="S::luke.sonnanburg@du.edu::853000e0-b9e2-4d58-87f2-c65165749efa" providerId="AD" clId="Web-{94E34773-D754-3FDE-5A98-6F657630BE67}" dt="2021-08-19T20:28:08.736" v="439"/>
        <pc:sldMkLst>
          <pc:docMk/>
          <pc:sldMk cId="2237053901" sldId="268"/>
        </pc:sldMkLst>
        <pc:spChg chg="mod">
          <ac:chgData name="Luke Sonnanburg" userId="S::luke.sonnanburg@du.edu::853000e0-b9e2-4d58-87f2-c65165749efa" providerId="AD" clId="Web-{94E34773-D754-3FDE-5A98-6F657630BE67}" dt="2021-08-19T20:24:09.611" v="371" actId="1076"/>
          <ac:spMkLst>
            <pc:docMk/>
            <pc:sldMk cId="2237053901" sldId="268"/>
            <ac:spMk id="2" creationId="{D636B6BE-4DB5-474F-9DA9-09F438D62E5E}"/>
          </ac:spMkLst>
        </pc:spChg>
        <pc:spChg chg="mod">
          <ac:chgData name="Luke Sonnanburg" userId="S::luke.sonnanburg@du.edu::853000e0-b9e2-4d58-87f2-c65165749efa" providerId="AD" clId="Web-{94E34773-D754-3FDE-5A98-6F657630BE67}" dt="2021-08-19T20:24:26.283" v="374" actId="20577"/>
          <ac:spMkLst>
            <pc:docMk/>
            <pc:sldMk cId="2237053901" sldId="268"/>
            <ac:spMk id="3" creationId="{8A0B11AF-F8D5-4615-B451-DB0324EE97F3}"/>
          </ac:spMkLst>
        </pc:spChg>
        <pc:picChg chg="add mod">
          <ac:chgData name="Luke Sonnanburg" userId="S::luke.sonnanburg@du.edu::853000e0-b9e2-4d58-87f2-c65165749efa" providerId="AD" clId="Web-{94E34773-D754-3FDE-5A98-6F657630BE67}" dt="2021-08-19T20:24:13.799" v="372" actId="14100"/>
          <ac:picMkLst>
            <pc:docMk/>
            <pc:sldMk cId="2237053901" sldId="268"/>
            <ac:picMk id="4" creationId="{7CFEB16D-FB33-4BAD-B14F-47F66ADC71BE}"/>
          </ac:picMkLst>
        </pc:picChg>
      </pc:sldChg>
      <pc:sldChg chg="modSp add del replId">
        <pc:chgData name="Luke Sonnanburg" userId="S::luke.sonnanburg@du.edu::853000e0-b9e2-4d58-87f2-c65165749efa" providerId="AD" clId="Web-{94E34773-D754-3FDE-5A98-6F657630BE67}" dt="2021-08-19T22:36:34.536" v="1353"/>
        <pc:sldMkLst>
          <pc:docMk/>
          <pc:sldMk cId="3443249328" sldId="269"/>
        </pc:sldMkLst>
        <pc:spChg chg="mod">
          <ac:chgData name="Luke Sonnanburg" userId="S::luke.sonnanburg@du.edu::853000e0-b9e2-4d58-87f2-c65165749efa" providerId="AD" clId="Web-{94E34773-D754-3FDE-5A98-6F657630BE67}" dt="2021-08-19T20:06:08.688" v="82" actId="1076"/>
          <ac:spMkLst>
            <pc:docMk/>
            <pc:sldMk cId="3443249328" sldId="269"/>
            <ac:spMk id="2" creationId="{02B1DA1A-B16A-4117-B587-09E3DED6AA32}"/>
          </ac:spMkLst>
        </pc:spChg>
      </pc:sldChg>
      <pc:sldChg chg="modSp add del replId">
        <pc:chgData name="Luke Sonnanburg" userId="S::luke.sonnanburg@du.edu::853000e0-b9e2-4d58-87f2-c65165749efa" providerId="AD" clId="Web-{94E34773-D754-3FDE-5A98-6F657630BE67}" dt="2021-08-19T22:37:04.505" v="1363"/>
        <pc:sldMkLst>
          <pc:docMk/>
          <pc:sldMk cId="3206961331" sldId="270"/>
        </pc:sldMkLst>
        <pc:spChg chg="mod">
          <ac:chgData name="Luke Sonnanburg" userId="S::luke.sonnanburg@du.edu::853000e0-b9e2-4d58-87f2-c65165749efa" providerId="AD" clId="Web-{94E34773-D754-3FDE-5A98-6F657630BE67}" dt="2021-08-19T22:36:50.536" v="1362" actId="20577"/>
          <ac:spMkLst>
            <pc:docMk/>
            <pc:sldMk cId="3206961331" sldId="270"/>
            <ac:spMk id="2" creationId="{ABFE2054-A118-416B-B40F-D55A091FC9AF}"/>
          </ac:spMkLst>
        </pc:spChg>
        <pc:spChg chg="mod">
          <ac:chgData name="Luke Sonnanburg" userId="S::luke.sonnanburg@du.edu::853000e0-b9e2-4d58-87f2-c65165749efa" providerId="AD" clId="Web-{94E34773-D754-3FDE-5A98-6F657630BE67}" dt="2021-08-19T20:09:03.282" v="150" actId="20577"/>
          <ac:spMkLst>
            <pc:docMk/>
            <pc:sldMk cId="3206961331" sldId="270"/>
            <ac:spMk id="3" creationId="{4B3EFB4F-AB21-455D-8BE2-6A8983D7D162}"/>
          </ac:spMkLst>
        </pc:spChg>
      </pc:sldChg>
      <pc:sldChg chg="new del">
        <pc:chgData name="Luke Sonnanburg" userId="S::luke.sonnanburg@du.edu::853000e0-b9e2-4d58-87f2-c65165749efa" providerId="AD" clId="Web-{94E34773-D754-3FDE-5A98-6F657630BE67}" dt="2021-08-19T20:19:02.533" v="258"/>
        <pc:sldMkLst>
          <pc:docMk/>
          <pc:sldMk cId="423817775" sldId="271"/>
        </pc:sldMkLst>
      </pc:sldChg>
      <pc:sldChg chg="new del">
        <pc:chgData name="Luke Sonnanburg" userId="S::luke.sonnanburg@du.edu::853000e0-b9e2-4d58-87f2-c65165749efa" providerId="AD" clId="Web-{94E34773-D754-3FDE-5A98-6F657630BE67}" dt="2021-08-19T20:19:13.892" v="260"/>
        <pc:sldMkLst>
          <pc:docMk/>
          <pc:sldMk cId="2808713930" sldId="271"/>
        </pc:sldMkLst>
      </pc:sldChg>
      <pc:sldChg chg="addSp delSp modSp new">
        <pc:chgData name="Luke Sonnanburg" userId="S::luke.sonnanburg@du.edu::853000e0-b9e2-4d58-87f2-c65165749efa" providerId="AD" clId="Web-{94E34773-D754-3FDE-5A98-6F657630BE67}" dt="2021-08-19T20:22:08.423" v="362" actId="14100"/>
        <pc:sldMkLst>
          <pc:docMk/>
          <pc:sldMk cId="3600012836" sldId="271"/>
        </pc:sldMkLst>
        <pc:spChg chg="mod">
          <ac:chgData name="Luke Sonnanburg" userId="S::luke.sonnanburg@du.edu::853000e0-b9e2-4d58-87f2-c65165749efa" providerId="AD" clId="Web-{94E34773-D754-3FDE-5A98-6F657630BE67}" dt="2021-08-19T20:19:26.142" v="269" actId="20577"/>
          <ac:spMkLst>
            <pc:docMk/>
            <pc:sldMk cId="3600012836" sldId="271"/>
            <ac:spMk id="2" creationId="{E2ABA353-E0E5-400D-B926-1F4FF6CBF4D0}"/>
          </ac:spMkLst>
        </pc:spChg>
        <pc:spChg chg="mod">
          <ac:chgData name="Luke Sonnanburg" userId="S::luke.sonnanburg@du.edu::853000e0-b9e2-4d58-87f2-c65165749efa" providerId="AD" clId="Web-{94E34773-D754-3FDE-5A98-6F657630BE67}" dt="2021-08-19T20:21:55.111" v="360" actId="20577"/>
          <ac:spMkLst>
            <pc:docMk/>
            <pc:sldMk cId="3600012836" sldId="271"/>
            <ac:spMk id="3" creationId="{EACA9852-69BA-4A64-B197-EEB6ACD6045E}"/>
          </ac:spMkLst>
        </pc:spChg>
        <pc:spChg chg="del">
          <ac:chgData name="Luke Sonnanburg" userId="S::luke.sonnanburg@du.edu::853000e0-b9e2-4d58-87f2-c65165749efa" providerId="AD" clId="Web-{94E34773-D754-3FDE-5A98-6F657630BE67}" dt="2021-08-19T20:20:32.658" v="313"/>
          <ac:spMkLst>
            <pc:docMk/>
            <pc:sldMk cId="3600012836" sldId="271"/>
            <ac:spMk id="4" creationId="{1453B7E2-E43C-4320-8EE5-FF2FE77D13B4}"/>
          </ac:spMkLst>
        </pc:spChg>
        <pc:picChg chg="add mod ord">
          <ac:chgData name="Luke Sonnanburg" userId="S::luke.sonnanburg@du.edu::853000e0-b9e2-4d58-87f2-c65165749efa" providerId="AD" clId="Web-{94E34773-D754-3FDE-5A98-6F657630BE67}" dt="2021-08-19T20:22:08.423" v="362" actId="14100"/>
          <ac:picMkLst>
            <pc:docMk/>
            <pc:sldMk cId="3600012836" sldId="271"/>
            <ac:picMk id="5" creationId="{7C0ED166-7A9E-458F-808A-3960D333614E}"/>
          </ac:picMkLst>
        </pc:picChg>
      </pc:sldChg>
      <pc:sldChg chg="addSp modSp new">
        <pc:chgData name="Luke Sonnanburg" userId="S::luke.sonnanburg@du.edu::853000e0-b9e2-4d58-87f2-c65165749efa" providerId="AD" clId="Web-{94E34773-D754-3FDE-5A98-6F657630BE67}" dt="2021-08-19T20:27:09.127" v="428" actId="20577"/>
        <pc:sldMkLst>
          <pc:docMk/>
          <pc:sldMk cId="1464026123" sldId="272"/>
        </pc:sldMkLst>
        <pc:spChg chg="add mod">
          <ac:chgData name="Luke Sonnanburg" userId="S::luke.sonnanburg@du.edu::853000e0-b9e2-4d58-87f2-c65165749efa" providerId="AD" clId="Web-{94E34773-D754-3FDE-5A98-6F657630BE67}" dt="2021-08-19T20:27:09.127" v="428" actId="20577"/>
          <ac:spMkLst>
            <pc:docMk/>
            <pc:sldMk cId="1464026123" sldId="272"/>
            <ac:spMk id="3" creationId="{10DB58B8-B930-4A98-96F1-9FEDF46788F5}"/>
          </ac:spMkLst>
        </pc:spChg>
        <pc:picChg chg="add mod">
          <ac:chgData name="Luke Sonnanburg" userId="S::luke.sonnanburg@du.edu::853000e0-b9e2-4d58-87f2-c65165749efa" providerId="AD" clId="Web-{94E34773-D754-3FDE-5A98-6F657630BE67}" dt="2021-08-19T20:25:27.158" v="379" actId="14100"/>
          <ac:picMkLst>
            <pc:docMk/>
            <pc:sldMk cId="1464026123" sldId="272"/>
            <ac:picMk id="2" creationId="{CEC022F9-E344-4F66-AC7D-930E0CB88AA1}"/>
          </ac:picMkLst>
        </pc:picChg>
      </pc:sldChg>
      <pc:sldChg chg="modSp new del">
        <pc:chgData name="Luke Sonnanburg" userId="S::luke.sonnanburg@du.edu::853000e0-b9e2-4d58-87f2-c65165749efa" providerId="AD" clId="Web-{94E34773-D754-3FDE-5A98-6F657630BE67}" dt="2021-08-19T20:28:07.002" v="438"/>
        <pc:sldMkLst>
          <pc:docMk/>
          <pc:sldMk cId="1237376326" sldId="273"/>
        </pc:sldMkLst>
        <pc:spChg chg="mod">
          <ac:chgData name="Luke Sonnanburg" userId="S::luke.sonnanburg@du.edu::853000e0-b9e2-4d58-87f2-c65165749efa" providerId="AD" clId="Web-{94E34773-D754-3FDE-5A98-6F657630BE67}" dt="2021-08-19T20:28:06.846" v="437" actId="20577"/>
          <ac:spMkLst>
            <pc:docMk/>
            <pc:sldMk cId="1237376326" sldId="273"/>
            <ac:spMk id="2" creationId="{175FC243-C394-4DE8-A3D1-5ADD0D256746}"/>
          </ac:spMkLst>
        </pc:spChg>
      </pc:sldChg>
      <pc:sldChg chg="addSp delSp modSp new">
        <pc:chgData name="Luke Sonnanburg" userId="S::luke.sonnanburg@du.edu::853000e0-b9e2-4d58-87f2-c65165749efa" providerId="AD" clId="Web-{94E34773-D754-3FDE-5A98-6F657630BE67}" dt="2021-08-19T22:42:29.288" v="1503" actId="20577"/>
        <pc:sldMkLst>
          <pc:docMk/>
          <pc:sldMk cId="92910151" sldId="274"/>
        </pc:sldMkLst>
        <pc:spChg chg="mod">
          <ac:chgData name="Luke Sonnanburg" userId="S::luke.sonnanburg@du.edu::853000e0-b9e2-4d58-87f2-c65165749efa" providerId="AD" clId="Web-{94E34773-D754-3FDE-5A98-6F657630BE67}" dt="2021-08-19T20:28:16.299" v="441" actId="20577"/>
          <ac:spMkLst>
            <pc:docMk/>
            <pc:sldMk cId="92910151" sldId="274"/>
            <ac:spMk id="2" creationId="{3CEC04FA-EED6-41D9-B954-D8CAC3019C68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42:29.288" v="1503" actId="20577"/>
          <ac:spMkLst>
            <pc:docMk/>
            <pc:sldMk cId="92910151" sldId="274"/>
            <ac:spMk id="3" creationId="{C0FA0DA0-F0A4-4201-BE52-0592E3B48F37}"/>
          </ac:spMkLst>
        </pc:spChg>
        <pc:spChg chg="del">
          <ac:chgData name="Luke Sonnanburg" userId="S::luke.sonnanburg@du.edu::853000e0-b9e2-4d58-87f2-c65165749efa" providerId="AD" clId="Web-{94E34773-D754-3FDE-5A98-6F657630BE67}" dt="2021-08-19T20:28:25.799" v="442"/>
          <ac:spMkLst>
            <pc:docMk/>
            <pc:sldMk cId="92910151" sldId="274"/>
            <ac:spMk id="4" creationId="{9076D45B-0C60-4AC1-9FF0-E16783A1AA04}"/>
          </ac:spMkLst>
        </pc:spChg>
        <pc:picChg chg="add mod ord">
          <ac:chgData name="Luke Sonnanburg" userId="S::luke.sonnanburg@du.edu::853000e0-b9e2-4d58-87f2-c65165749efa" providerId="AD" clId="Web-{94E34773-D754-3FDE-5A98-6F657630BE67}" dt="2021-08-19T20:28:31.127" v="444" actId="14100"/>
          <ac:picMkLst>
            <pc:docMk/>
            <pc:sldMk cId="92910151" sldId="274"/>
            <ac:picMk id="5" creationId="{2FFC4941-8AD1-452C-9E49-F01355C3815C}"/>
          </ac:picMkLst>
        </pc:picChg>
      </pc:sldChg>
      <pc:sldChg chg="new del">
        <pc:chgData name="Luke Sonnanburg" userId="S::luke.sonnanburg@du.edu::853000e0-b9e2-4d58-87f2-c65165749efa" providerId="AD" clId="Web-{94E34773-D754-3FDE-5A98-6F657630BE67}" dt="2021-08-19T20:28:00.830" v="435"/>
        <pc:sldMkLst>
          <pc:docMk/>
          <pc:sldMk cId="2946052096" sldId="274"/>
        </pc:sldMkLst>
      </pc:sldChg>
      <pc:sldChg chg="addSp delSp modSp new">
        <pc:chgData name="Luke Sonnanburg" userId="S::luke.sonnanburg@du.edu::853000e0-b9e2-4d58-87f2-c65165749efa" providerId="AD" clId="Web-{94E34773-D754-3FDE-5A98-6F657630BE67}" dt="2021-08-19T22:19:23.189" v="680" actId="1076"/>
        <pc:sldMkLst>
          <pc:docMk/>
          <pc:sldMk cId="1717122568" sldId="275"/>
        </pc:sldMkLst>
        <pc:spChg chg="mod">
          <ac:chgData name="Luke Sonnanburg" userId="S::luke.sonnanburg@du.edu::853000e0-b9e2-4d58-87f2-c65165749efa" providerId="AD" clId="Web-{94E34773-D754-3FDE-5A98-6F657630BE67}" dt="2021-08-19T22:02:53.116" v="624" actId="20577"/>
          <ac:spMkLst>
            <pc:docMk/>
            <pc:sldMk cId="1717122568" sldId="275"/>
            <ac:spMk id="2" creationId="{D913C297-5371-40DC-BC9E-DC9C9D04A477}"/>
          </ac:spMkLst>
        </pc:spChg>
        <pc:picChg chg="add del mod">
          <ac:chgData name="Luke Sonnanburg" userId="S::luke.sonnanburg@du.edu::853000e0-b9e2-4d58-87f2-c65165749efa" providerId="AD" clId="Web-{94E34773-D754-3FDE-5A98-6F657630BE67}" dt="2021-08-19T21:27:43.322" v="561"/>
          <ac:picMkLst>
            <pc:docMk/>
            <pc:sldMk cId="1717122568" sldId="275"/>
            <ac:picMk id="3" creationId="{ED390C91-75F7-4AA9-A039-CA45FCD1227A}"/>
          </ac:picMkLst>
        </pc:picChg>
        <pc:picChg chg="add mod">
          <ac:chgData name="Luke Sonnanburg" userId="S::luke.sonnanburg@du.edu::853000e0-b9e2-4d58-87f2-c65165749efa" providerId="AD" clId="Web-{94E34773-D754-3FDE-5A98-6F657630BE67}" dt="2021-08-19T22:19:23.189" v="680" actId="1076"/>
          <ac:picMkLst>
            <pc:docMk/>
            <pc:sldMk cId="1717122568" sldId="275"/>
            <ac:picMk id="5" creationId="{4061E413-BA46-4E4C-A186-B7F4875F8D7D}"/>
          </ac:picMkLst>
        </pc:picChg>
        <pc:picChg chg="add del mod">
          <ac:chgData name="Luke Sonnanburg" userId="S::luke.sonnanburg@du.edu::853000e0-b9e2-4d58-87f2-c65165749efa" providerId="AD" clId="Web-{94E34773-D754-3FDE-5A98-6F657630BE67}" dt="2021-08-19T21:51:08.501" v="599"/>
          <ac:picMkLst>
            <pc:docMk/>
            <pc:sldMk cId="1717122568" sldId="275"/>
            <ac:picMk id="6" creationId="{ED6F766F-96F8-4F9B-A72A-C08D92FDA444}"/>
          </ac:picMkLst>
        </pc:picChg>
        <pc:picChg chg="add mod">
          <ac:chgData name="Luke Sonnanburg" userId="S::luke.sonnanburg@du.edu::853000e0-b9e2-4d58-87f2-c65165749efa" providerId="AD" clId="Web-{94E34773-D754-3FDE-5A98-6F657630BE67}" dt="2021-08-19T21:56:41.440" v="613" actId="14100"/>
          <ac:picMkLst>
            <pc:docMk/>
            <pc:sldMk cId="1717122568" sldId="275"/>
            <ac:picMk id="7" creationId="{746CFD66-D2EE-487B-9A81-4D4311ABD02A}"/>
          </ac:picMkLst>
        </pc:picChg>
        <pc:picChg chg="add mod">
          <ac:chgData name="Luke Sonnanburg" userId="S::luke.sonnanburg@du.edu::853000e0-b9e2-4d58-87f2-c65165749efa" providerId="AD" clId="Web-{94E34773-D754-3FDE-5A98-6F657630BE67}" dt="2021-08-19T22:02:20.007" v="616" actId="14100"/>
          <ac:picMkLst>
            <pc:docMk/>
            <pc:sldMk cId="1717122568" sldId="275"/>
            <ac:picMk id="8" creationId="{9E3419A1-5CEF-4070-A3DD-A94DEADEDACC}"/>
          </ac:picMkLst>
        </pc:picChg>
      </pc:sldChg>
      <pc:sldChg chg="addSp delSp modSp new del">
        <pc:chgData name="Luke Sonnanburg" userId="S::luke.sonnanburg@du.edu::853000e0-b9e2-4d58-87f2-c65165749efa" providerId="AD" clId="Web-{94E34773-D754-3FDE-5A98-6F657630BE67}" dt="2021-08-19T22:03:01.851" v="625"/>
        <pc:sldMkLst>
          <pc:docMk/>
          <pc:sldMk cId="1616064612" sldId="276"/>
        </pc:sldMkLst>
        <pc:spChg chg="add del">
          <ac:chgData name="Luke Sonnanburg" userId="S::luke.sonnanburg@du.edu::853000e0-b9e2-4d58-87f2-c65165749efa" providerId="AD" clId="Web-{94E34773-D754-3FDE-5A98-6F657630BE67}" dt="2021-08-19T21:28:03.947" v="568"/>
          <ac:spMkLst>
            <pc:docMk/>
            <pc:sldMk cId="1616064612" sldId="276"/>
            <ac:spMk id="3" creationId="{060511CB-EFE8-46D5-AD74-08DB8421BA14}"/>
          </ac:spMkLst>
        </pc:spChg>
        <pc:picChg chg="add del mod">
          <ac:chgData name="Luke Sonnanburg" userId="S::luke.sonnanburg@du.edu::853000e0-b9e2-4d58-87f2-c65165749efa" providerId="AD" clId="Web-{94E34773-D754-3FDE-5A98-6F657630BE67}" dt="2021-08-19T21:28:38.229" v="569"/>
          <ac:picMkLst>
            <pc:docMk/>
            <pc:sldMk cId="1616064612" sldId="276"/>
            <ac:picMk id="2" creationId="{73CE254D-BF9F-44C2-9476-5F3CD398FD57}"/>
          </ac:picMkLst>
        </pc:picChg>
        <pc:picChg chg="add del mod">
          <ac:chgData name="Luke Sonnanburg" userId="S::luke.sonnanburg@du.edu::853000e0-b9e2-4d58-87f2-c65165749efa" providerId="AD" clId="Web-{94E34773-D754-3FDE-5A98-6F657630BE67}" dt="2021-08-19T21:30:17.216" v="573"/>
          <ac:picMkLst>
            <pc:docMk/>
            <pc:sldMk cId="1616064612" sldId="276"/>
            <ac:picMk id="4" creationId="{CA28387A-F86B-468F-AA6D-6629FC151303}"/>
          </ac:picMkLst>
        </pc:picChg>
        <pc:picChg chg="add mod">
          <ac:chgData name="Luke Sonnanburg" userId="S::luke.sonnanburg@du.edu::853000e0-b9e2-4d58-87f2-c65165749efa" providerId="AD" clId="Web-{94E34773-D754-3FDE-5A98-6F657630BE67}" dt="2021-08-19T21:30:21.575" v="575" actId="1076"/>
          <ac:picMkLst>
            <pc:docMk/>
            <pc:sldMk cId="1616064612" sldId="276"/>
            <ac:picMk id="5" creationId="{8B546034-D9B0-4105-9A57-3C29BC9E119A}"/>
          </ac:picMkLst>
        </pc:picChg>
      </pc:sldChg>
      <pc:sldChg chg="addSp delSp modSp new del">
        <pc:chgData name="Luke Sonnanburg" userId="S::luke.sonnanburg@du.edu::853000e0-b9e2-4d58-87f2-c65165749efa" providerId="AD" clId="Web-{94E34773-D754-3FDE-5A98-6F657630BE67}" dt="2021-08-19T22:23:49.955" v="759"/>
        <pc:sldMkLst>
          <pc:docMk/>
          <pc:sldMk cId="2602164134" sldId="276"/>
        </pc:sldMkLst>
        <pc:spChg chg="del">
          <ac:chgData name="Luke Sonnanburg" userId="S::luke.sonnanburg@du.edu::853000e0-b9e2-4d58-87f2-c65165749efa" providerId="AD" clId="Web-{94E34773-D754-3FDE-5A98-6F657630BE67}" dt="2021-08-19T22:16:41.126" v="627"/>
          <ac:spMkLst>
            <pc:docMk/>
            <pc:sldMk cId="2602164134" sldId="276"/>
            <ac:spMk id="3" creationId="{B82F4C0C-9C78-4638-8AF6-B22A742152F1}"/>
          </ac:spMkLst>
        </pc:spChg>
        <pc:picChg chg="add mod ord">
          <ac:chgData name="Luke Sonnanburg" userId="S::luke.sonnanburg@du.edu::853000e0-b9e2-4d58-87f2-c65165749efa" providerId="AD" clId="Web-{94E34773-D754-3FDE-5A98-6F657630BE67}" dt="2021-08-19T22:16:53.204" v="630" actId="14100"/>
          <ac:picMkLst>
            <pc:docMk/>
            <pc:sldMk cId="2602164134" sldId="276"/>
            <ac:picMk id="4" creationId="{D502D0F4-18BD-4584-80CB-2D71A9031620}"/>
          </ac:picMkLst>
        </pc:picChg>
      </pc:sldChg>
      <pc:sldChg chg="addSp delSp modSp new">
        <pc:chgData name="Luke Sonnanburg" userId="S::luke.sonnanburg@du.edu::853000e0-b9e2-4d58-87f2-c65165749efa" providerId="AD" clId="Web-{94E34773-D754-3FDE-5A98-6F657630BE67}" dt="2021-08-19T22:23:08.955" v="757" actId="20577"/>
        <pc:sldMkLst>
          <pc:docMk/>
          <pc:sldMk cId="1237219438" sldId="277"/>
        </pc:sldMkLst>
        <pc:spChg chg="mod">
          <ac:chgData name="Luke Sonnanburg" userId="S::luke.sonnanburg@du.edu::853000e0-b9e2-4d58-87f2-c65165749efa" providerId="AD" clId="Web-{94E34773-D754-3FDE-5A98-6F657630BE67}" dt="2021-08-19T22:18:19.532" v="652" actId="20577"/>
          <ac:spMkLst>
            <pc:docMk/>
            <pc:sldMk cId="1237219438" sldId="277"/>
            <ac:spMk id="2" creationId="{87329682-CC43-4CAD-9006-083D407DA93B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2:23:08.955" v="757" actId="20577"/>
          <ac:spMkLst>
            <pc:docMk/>
            <pc:sldMk cId="1237219438" sldId="277"/>
            <ac:spMk id="3" creationId="{712C5792-8225-445D-8A88-A0F8CC66DF30}"/>
          </ac:spMkLst>
        </pc:spChg>
        <pc:spChg chg="del">
          <ac:chgData name="Luke Sonnanburg" userId="S::luke.sonnanburg@du.edu::853000e0-b9e2-4d58-87f2-c65165749efa" providerId="AD" clId="Web-{94E34773-D754-3FDE-5A98-6F657630BE67}" dt="2021-08-19T22:17:03.220" v="632"/>
          <ac:spMkLst>
            <pc:docMk/>
            <pc:sldMk cId="1237219438" sldId="277"/>
            <ac:spMk id="4" creationId="{4A9E375A-0BAB-405C-AD83-0FE94FB61763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2:17:51.892" v="643"/>
          <ac:spMkLst>
            <pc:docMk/>
            <pc:sldMk cId="1237219438" sldId="277"/>
            <ac:spMk id="7" creationId="{40F5F325-D4B5-4C54-A7D1-8BEDCB417C6B}"/>
          </ac:spMkLst>
        </pc:spChg>
        <pc:picChg chg="add del mod ord">
          <ac:chgData name="Luke Sonnanburg" userId="S::luke.sonnanburg@du.edu::853000e0-b9e2-4d58-87f2-c65165749efa" providerId="AD" clId="Web-{94E34773-D754-3FDE-5A98-6F657630BE67}" dt="2021-08-19T22:17:46.907" v="640"/>
          <ac:picMkLst>
            <pc:docMk/>
            <pc:sldMk cId="1237219438" sldId="277"/>
            <ac:picMk id="5" creationId="{4E87F727-017E-4190-8E1F-F0559943CC24}"/>
          </ac:picMkLst>
        </pc:picChg>
        <pc:picChg chg="add del mod ord">
          <ac:chgData name="Luke Sonnanburg" userId="S::luke.sonnanburg@du.edu::853000e0-b9e2-4d58-87f2-c65165749efa" providerId="AD" clId="Web-{94E34773-D754-3FDE-5A98-6F657630BE67}" dt="2021-08-19T22:17:49.814" v="642"/>
          <ac:picMkLst>
            <pc:docMk/>
            <pc:sldMk cId="1237219438" sldId="277"/>
            <ac:picMk id="8" creationId="{B61C85F0-1BB7-46BA-9AB9-6D7ED01B7733}"/>
          </ac:picMkLst>
        </pc:picChg>
        <pc:picChg chg="add mod ord">
          <ac:chgData name="Luke Sonnanburg" userId="S::luke.sonnanburg@du.edu::853000e0-b9e2-4d58-87f2-c65165749efa" providerId="AD" clId="Web-{94E34773-D754-3FDE-5A98-6F657630BE67}" dt="2021-08-19T22:18:09.923" v="648" actId="14100"/>
          <ac:picMkLst>
            <pc:docMk/>
            <pc:sldMk cId="1237219438" sldId="277"/>
            <ac:picMk id="9" creationId="{47E81D34-AF1D-4416-8194-55C12F5EA83F}"/>
          </ac:picMkLst>
        </pc:picChg>
      </pc:sldChg>
      <pc:sldChg chg="addSp delSp modSp add replId">
        <pc:chgData name="Luke Sonnanburg" userId="S::luke.sonnanburg@du.edu::853000e0-b9e2-4d58-87f2-c65165749efa" providerId="AD" clId="Web-{94E34773-D754-3FDE-5A98-6F657630BE67}" dt="2021-08-19T23:23:22.475" v="1997" actId="20577"/>
        <pc:sldMkLst>
          <pc:docMk/>
          <pc:sldMk cId="508892067" sldId="278"/>
        </pc:sldMkLst>
        <pc:spChg chg="mod">
          <ac:chgData name="Luke Sonnanburg" userId="S::luke.sonnanburg@du.edu::853000e0-b9e2-4d58-87f2-c65165749efa" providerId="AD" clId="Web-{94E34773-D754-3FDE-5A98-6F657630BE67}" dt="2021-08-19T23:23:22.475" v="1997" actId="20577"/>
          <ac:spMkLst>
            <pc:docMk/>
            <pc:sldMk cId="508892067" sldId="278"/>
            <ac:spMk id="2" creationId="{87329682-CC43-4CAD-9006-083D407DA93B}"/>
          </ac:spMkLst>
        </pc:spChg>
        <pc:spChg chg="del">
          <ac:chgData name="Luke Sonnanburg" userId="S::luke.sonnanburg@du.edu::853000e0-b9e2-4d58-87f2-c65165749efa" providerId="AD" clId="Web-{94E34773-D754-3FDE-5A98-6F657630BE67}" dt="2021-08-19T22:23:59.627" v="760"/>
          <ac:spMkLst>
            <pc:docMk/>
            <pc:sldMk cId="508892067" sldId="278"/>
            <ac:spMk id="3" creationId="{712C5792-8225-445D-8A88-A0F8CC66DF30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2:24:15.596" v="761"/>
          <ac:spMkLst>
            <pc:docMk/>
            <pc:sldMk cId="508892067" sldId="278"/>
            <ac:spMk id="5" creationId="{738970AA-1400-47E6-92CF-186D36167D30}"/>
          </ac:spMkLst>
        </pc:spChg>
        <pc:graphicFrameChg chg="add mod ord modGraphic">
          <ac:chgData name="Luke Sonnanburg" userId="S::luke.sonnanburg@du.edu::853000e0-b9e2-4d58-87f2-c65165749efa" providerId="AD" clId="Web-{94E34773-D754-3FDE-5A98-6F657630BE67}" dt="2021-08-19T22:45:16.211" v="1803"/>
          <ac:graphicFrameMkLst>
            <pc:docMk/>
            <pc:sldMk cId="508892067" sldId="278"/>
            <ac:graphicFrameMk id="6" creationId="{9B3533CB-07A3-403E-B8FE-C7706CAC024D}"/>
          </ac:graphicFrameMkLst>
        </pc:graphicFrameChg>
      </pc:sldChg>
      <pc:sldChg chg="modSp new del">
        <pc:chgData name="Luke Sonnanburg" userId="S::luke.sonnanburg@du.edu::853000e0-b9e2-4d58-87f2-c65165749efa" providerId="AD" clId="Web-{94E34773-D754-3FDE-5A98-6F657630BE67}" dt="2021-08-19T22:27:45.034" v="1065"/>
        <pc:sldMkLst>
          <pc:docMk/>
          <pc:sldMk cId="506628690" sldId="279"/>
        </pc:sldMkLst>
        <pc:spChg chg="mod">
          <ac:chgData name="Luke Sonnanburg" userId="S::luke.sonnanburg@du.edu::853000e0-b9e2-4d58-87f2-c65165749efa" providerId="AD" clId="Web-{94E34773-D754-3FDE-5A98-6F657630BE67}" dt="2021-08-19T22:27:24.300" v="1063" actId="20577"/>
          <ac:spMkLst>
            <pc:docMk/>
            <pc:sldMk cId="506628690" sldId="279"/>
            <ac:spMk id="2" creationId="{1DEDEF1F-1986-4478-B7EF-5A2CFD839F09}"/>
          </ac:spMkLst>
        </pc:spChg>
      </pc:sldChg>
      <pc:sldChg chg="modSp new">
        <pc:chgData name="Luke Sonnanburg" userId="S::luke.sonnanburg@du.edu::853000e0-b9e2-4d58-87f2-c65165749efa" providerId="AD" clId="Web-{94E34773-D754-3FDE-5A98-6F657630BE67}" dt="2021-08-19T22:35:48.911" v="1352" actId="20577"/>
        <pc:sldMkLst>
          <pc:docMk/>
          <pc:sldMk cId="1414598510" sldId="279"/>
        </pc:sldMkLst>
        <pc:spChg chg="mod">
          <ac:chgData name="Luke Sonnanburg" userId="S::luke.sonnanburg@du.edu::853000e0-b9e2-4d58-87f2-c65165749efa" providerId="AD" clId="Web-{94E34773-D754-3FDE-5A98-6F657630BE67}" dt="2021-08-19T22:28:56.285" v="1099" actId="20577"/>
          <ac:spMkLst>
            <pc:docMk/>
            <pc:sldMk cId="1414598510" sldId="279"/>
            <ac:spMk id="2" creationId="{36B521C9-0C12-4750-9A22-B3FA1E7B8B37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35:48.911" v="1352" actId="20577"/>
          <ac:spMkLst>
            <pc:docMk/>
            <pc:sldMk cId="1414598510" sldId="279"/>
            <ac:spMk id="3" creationId="{FDDE4AA8-3A34-4FB6-A489-33C73BC5C3B8}"/>
          </ac:spMkLst>
        </pc:spChg>
      </pc:sldChg>
      <pc:sldChg chg="modSp new del">
        <pc:chgData name="Luke Sonnanburg" userId="S::luke.sonnanburg@du.edu::853000e0-b9e2-4d58-87f2-c65165749efa" providerId="AD" clId="Web-{94E34773-D754-3FDE-5A98-6F657630BE67}" dt="2021-08-19T22:28:31.894" v="1095"/>
        <pc:sldMkLst>
          <pc:docMk/>
          <pc:sldMk cId="705063072" sldId="280"/>
        </pc:sldMkLst>
        <pc:spChg chg="mod">
          <ac:chgData name="Luke Sonnanburg" userId="S::luke.sonnanburg@du.edu::853000e0-b9e2-4d58-87f2-c65165749efa" providerId="AD" clId="Web-{94E34773-D754-3FDE-5A98-6F657630BE67}" dt="2021-08-19T22:28:08.597" v="1079" actId="20577"/>
          <ac:spMkLst>
            <pc:docMk/>
            <pc:sldMk cId="705063072" sldId="280"/>
            <ac:spMk id="2" creationId="{E67FE290-83F5-4953-AF39-5849B8C9284E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28:26.925" v="1094" actId="20577"/>
          <ac:spMkLst>
            <pc:docMk/>
            <pc:sldMk cId="705063072" sldId="280"/>
            <ac:spMk id="3" creationId="{B41355D2-D023-498D-89FA-A2CBF2AADA23}"/>
          </ac:spMkLst>
        </pc:spChg>
      </pc:sldChg>
      <pc:sldChg chg="addSp delSp modSp new del">
        <pc:chgData name="Luke Sonnanburg" userId="S::luke.sonnanburg@du.edu::853000e0-b9e2-4d58-87f2-c65165749efa" providerId="AD" clId="Web-{94E34773-D754-3FDE-5A98-6F657630BE67}" dt="2021-08-19T23:23:25.053" v="1998"/>
        <pc:sldMkLst>
          <pc:docMk/>
          <pc:sldMk cId="2977938451" sldId="280"/>
        </pc:sldMkLst>
        <pc:spChg chg="del mod">
          <ac:chgData name="Luke Sonnanburg" userId="S::luke.sonnanburg@du.edu::853000e0-b9e2-4d58-87f2-c65165749efa" providerId="AD" clId="Web-{94E34773-D754-3FDE-5A98-6F657630BE67}" dt="2021-08-19T23:23:05.568" v="1990"/>
          <ac:spMkLst>
            <pc:docMk/>
            <pc:sldMk cId="2977938451" sldId="280"/>
            <ac:spMk id="2" creationId="{D81C8610-BBED-4D4D-B728-54F67E937DE6}"/>
          </ac:spMkLst>
        </pc:spChg>
        <pc:spChg chg="del">
          <ac:chgData name="Luke Sonnanburg" userId="S::luke.sonnanburg@du.edu::853000e0-b9e2-4d58-87f2-c65165749efa" providerId="AD" clId="Web-{94E34773-D754-3FDE-5A98-6F657630BE67}" dt="2021-08-19T22:50:09.403" v="1941"/>
          <ac:spMkLst>
            <pc:docMk/>
            <pc:sldMk cId="2977938451" sldId="280"/>
            <ac:spMk id="3" creationId="{A3510CE8-41BD-4308-9788-6F65083DC31E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3:23:05.350" v="1989"/>
          <ac:spMkLst>
            <pc:docMk/>
            <pc:sldMk cId="2977938451" sldId="280"/>
            <ac:spMk id="5" creationId="{952BFEC4-C467-430A-9BA0-F8D032FB462C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2:51:12.700" v="1952"/>
          <ac:spMkLst>
            <pc:docMk/>
            <pc:sldMk cId="2977938451" sldId="280"/>
            <ac:spMk id="8" creationId="{AA422E34-DBBF-4722-A618-BC7EB1F17F5C}"/>
          </ac:spMkLst>
        </pc:spChg>
        <pc:spChg chg="add mod">
          <ac:chgData name="Luke Sonnanburg" userId="S::luke.sonnanburg@du.edu::853000e0-b9e2-4d58-87f2-c65165749efa" providerId="AD" clId="Web-{94E34773-D754-3FDE-5A98-6F657630BE67}" dt="2021-08-19T23:23:05.568" v="1990"/>
          <ac:spMkLst>
            <pc:docMk/>
            <pc:sldMk cId="2977938451" sldId="280"/>
            <ac:spMk id="13" creationId="{F7837CFC-8FF2-476D-A741-763F895AE005}"/>
          </ac:spMkLst>
        </pc:spChg>
        <pc:picChg chg="add del mod">
          <ac:chgData name="Luke Sonnanburg" userId="S::luke.sonnanburg@du.edu::853000e0-b9e2-4d58-87f2-c65165749efa" providerId="AD" clId="Web-{94E34773-D754-3FDE-5A98-6F657630BE67}" dt="2021-08-19T23:22:47.006" v="1985"/>
          <ac:picMkLst>
            <pc:docMk/>
            <pc:sldMk cId="2977938451" sldId="280"/>
            <ac:picMk id="6" creationId="{630B0657-85C2-433E-BFF3-B56F4412D0DC}"/>
          </ac:picMkLst>
        </pc:picChg>
        <pc:picChg chg="add del mod">
          <ac:chgData name="Luke Sonnanburg" userId="S::luke.sonnanburg@du.edu::853000e0-b9e2-4d58-87f2-c65165749efa" providerId="AD" clId="Web-{94E34773-D754-3FDE-5A98-6F657630BE67}" dt="2021-08-19T23:22:46.990" v="1984"/>
          <ac:picMkLst>
            <pc:docMk/>
            <pc:sldMk cId="2977938451" sldId="280"/>
            <ac:picMk id="7" creationId="{CED03C25-59D6-427C-BF71-718E0C44D857}"/>
          </ac:picMkLst>
        </pc:picChg>
        <pc:cxnChg chg="add del mod">
          <ac:chgData name="Luke Sonnanburg" userId="S::luke.sonnanburg@du.edu::853000e0-b9e2-4d58-87f2-c65165749efa" providerId="AD" clId="Web-{94E34773-D754-3FDE-5A98-6F657630BE67}" dt="2021-08-19T22:51:57.653" v="1963"/>
          <ac:cxnSpMkLst>
            <pc:docMk/>
            <pc:sldMk cId="2977938451" sldId="280"/>
            <ac:cxnSpMk id="9" creationId="{E5CCA2B8-D2C4-4BDD-8BC1-4C63F29D945D}"/>
          </ac:cxnSpMkLst>
        </pc:cxnChg>
        <pc:cxnChg chg="add del mod">
          <ac:chgData name="Luke Sonnanburg" userId="S::luke.sonnanburg@du.edu::853000e0-b9e2-4d58-87f2-c65165749efa" providerId="AD" clId="Web-{94E34773-D754-3FDE-5A98-6F657630BE67}" dt="2021-08-19T23:22:46.990" v="1983"/>
          <ac:cxnSpMkLst>
            <pc:docMk/>
            <pc:sldMk cId="2977938451" sldId="280"/>
            <ac:cxnSpMk id="10" creationId="{CDA9E2C8-C621-4F41-8144-0BE606820D8C}"/>
          </ac:cxnSpMkLst>
        </pc:cxnChg>
        <pc:cxnChg chg="add del mod">
          <ac:chgData name="Luke Sonnanburg" userId="S::luke.sonnanburg@du.edu::853000e0-b9e2-4d58-87f2-c65165749efa" providerId="AD" clId="Web-{94E34773-D754-3FDE-5A98-6F657630BE67}" dt="2021-08-19T23:22:46.990" v="1982"/>
          <ac:cxnSpMkLst>
            <pc:docMk/>
            <pc:sldMk cId="2977938451" sldId="280"/>
            <ac:cxnSpMk id="11" creationId="{DE09F751-9D9A-4CD2-8D5A-66ECA0802474}"/>
          </ac:cxnSpMkLst>
        </pc:cxnChg>
      </pc:sldChg>
      <pc:sldChg chg="modSp new">
        <pc:chgData name="Luke Sonnanburg" userId="S::luke.sonnanburg@du.edu::853000e0-b9e2-4d58-87f2-c65165749efa" providerId="AD" clId="Web-{94E34773-D754-3FDE-5A98-6F657630BE67}" dt="2021-08-19T22:49:20.387" v="1932" actId="20577"/>
        <pc:sldMkLst>
          <pc:docMk/>
          <pc:sldMk cId="4275197172" sldId="281"/>
        </pc:sldMkLst>
        <pc:spChg chg="mod">
          <ac:chgData name="Luke Sonnanburg" userId="S::luke.sonnanburg@du.edu::853000e0-b9e2-4d58-87f2-c65165749efa" providerId="AD" clId="Web-{94E34773-D754-3FDE-5A98-6F657630BE67}" dt="2021-08-19T22:46:49.371" v="1846" actId="20577"/>
          <ac:spMkLst>
            <pc:docMk/>
            <pc:sldMk cId="4275197172" sldId="281"/>
            <ac:spMk id="2" creationId="{F4426B54-2810-4915-9511-906290FC4899}"/>
          </ac:spMkLst>
        </pc:spChg>
        <pc:spChg chg="mod">
          <ac:chgData name="Luke Sonnanburg" userId="S::luke.sonnanburg@du.edu::853000e0-b9e2-4d58-87f2-c65165749efa" providerId="AD" clId="Web-{94E34773-D754-3FDE-5A98-6F657630BE67}" dt="2021-08-19T22:49:20.387" v="1932" actId="20577"/>
          <ac:spMkLst>
            <pc:docMk/>
            <pc:sldMk cId="4275197172" sldId="281"/>
            <ac:spMk id="3" creationId="{647BEDC0-03F3-4D96-87CB-7FC4756D4296}"/>
          </ac:spMkLst>
        </pc:spChg>
      </pc:sldChg>
      <pc:sldChg chg="addSp delSp modSp new">
        <pc:chgData name="Luke Sonnanburg" userId="S::luke.sonnanburg@du.edu::853000e0-b9e2-4d58-87f2-c65165749efa" providerId="AD" clId="Web-{94E34773-D754-3FDE-5A98-6F657630BE67}" dt="2021-08-19T23:24:19.756" v="2023" actId="20577"/>
        <pc:sldMkLst>
          <pc:docMk/>
          <pc:sldMk cId="295846363" sldId="282"/>
        </pc:sldMkLst>
        <pc:spChg chg="mod">
          <ac:chgData name="Luke Sonnanburg" userId="S::luke.sonnanburg@du.edu::853000e0-b9e2-4d58-87f2-c65165749efa" providerId="AD" clId="Web-{94E34773-D754-3FDE-5A98-6F657630BE67}" dt="2021-08-19T23:23:36.412" v="2004" actId="20577"/>
          <ac:spMkLst>
            <pc:docMk/>
            <pc:sldMk cId="295846363" sldId="282"/>
            <ac:spMk id="2" creationId="{A6C5EB39-5240-4696-A331-473B3750C29F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3:23:51.444" v="2011" actId="20577"/>
          <ac:spMkLst>
            <pc:docMk/>
            <pc:sldMk cId="295846363" sldId="282"/>
            <ac:spMk id="3" creationId="{D52BD2C5-6F01-4B0A-9627-FA95F88F0DF8}"/>
          </ac:spMkLst>
        </pc:spChg>
        <pc:spChg chg="add del mod">
          <ac:chgData name="Luke Sonnanburg" userId="S::luke.sonnanburg@du.edu::853000e0-b9e2-4d58-87f2-c65165749efa" providerId="AD" clId="Web-{94E34773-D754-3FDE-5A98-6F657630BE67}" dt="2021-08-19T23:24:19.756" v="2023" actId="20577"/>
          <ac:spMkLst>
            <pc:docMk/>
            <pc:sldMk cId="295846363" sldId="282"/>
            <ac:spMk id="5" creationId="{A9EA4D44-18D8-427F-A44C-FF85BD230C61}"/>
          </ac:spMkLst>
        </pc:spChg>
        <pc:spChg chg="add del">
          <ac:chgData name="Luke Sonnanburg" userId="S::luke.sonnanburg@du.edu::853000e0-b9e2-4d58-87f2-c65165749efa" providerId="AD" clId="Web-{94E34773-D754-3FDE-5A98-6F657630BE67}" dt="2021-08-19T23:23:10.600" v="1992"/>
          <ac:spMkLst>
            <pc:docMk/>
            <pc:sldMk cId="295846363" sldId="282"/>
            <ac:spMk id="13" creationId="{15633DB1-E924-4100-A481-F6241BF6CF44}"/>
          </ac:spMkLst>
        </pc:spChg>
        <pc:spChg chg="add del">
          <ac:chgData name="Luke Sonnanburg" userId="S::luke.sonnanburg@du.edu::853000e0-b9e2-4d58-87f2-c65165749efa" providerId="AD" clId="Web-{94E34773-D754-3FDE-5A98-6F657630BE67}" dt="2021-08-19T23:23:14.225" v="1993"/>
          <ac:spMkLst>
            <pc:docMk/>
            <pc:sldMk cId="295846363" sldId="282"/>
            <ac:spMk id="14" creationId="{414E9AF1-80E2-4B59-9DD8-098939837FFE}"/>
          </ac:spMkLst>
        </pc:spChg>
        <pc:picChg chg="add del">
          <ac:chgData name="Luke Sonnanburg" userId="S::luke.sonnanburg@du.edu::853000e0-b9e2-4d58-87f2-c65165749efa" providerId="AD" clId="Web-{94E34773-D754-3FDE-5A98-6F657630BE67}" dt="2021-08-19T23:22:34.303" v="1979"/>
          <ac:picMkLst>
            <pc:docMk/>
            <pc:sldMk cId="295846363" sldId="282"/>
            <ac:picMk id="8" creationId="{449D3FBD-D9B5-4C13-B4C2-416CBBD6FD82}"/>
          </ac:picMkLst>
        </pc:picChg>
        <pc:picChg chg="add mod">
          <ac:chgData name="Luke Sonnanburg" userId="S::luke.sonnanburg@du.edu::853000e0-b9e2-4d58-87f2-c65165749efa" providerId="AD" clId="Web-{94E34773-D754-3FDE-5A98-6F657630BE67}" dt="2021-08-19T23:23:00.115" v="1987" actId="1076"/>
          <ac:picMkLst>
            <pc:docMk/>
            <pc:sldMk cId="295846363" sldId="282"/>
            <ac:picMk id="9" creationId="{0EC3D921-8F14-4A6A-B8FD-F3A4253CF068}"/>
          </ac:picMkLst>
        </pc:picChg>
        <pc:picChg chg="add">
          <ac:chgData name="Luke Sonnanburg" userId="S::luke.sonnanburg@du.edu::853000e0-b9e2-4d58-87f2-c65165749efa" providerId="AD" clId="Web-{94E34773-D754-3FDE-5A98-6F657630BE67}" dt="2021-08-19T23:22:48.975" v="1986"/>
          <ac:picMkLst>
            <pc:docMk/>
            <pc:sldMk cId="295846363" sldId="282"/>
            <ac:picMk id="10" creationId="{CAD445BD-E128-4122-953F-ED2F57FB729F}"/>
          </ac:picMkLst>
        </pc:picChg>
        <pc:cxnChg chg="add mod">
          <ac:chgData name="Luke Sonnanburg" userId="S::luke.sonnanburg@du.edu::853000e0-b9e2-4d58-87f2-c65165749efa" providerId="AD" clId="Web-{94E34773-D754-3FDE-5A98-6F657630BE67}" dt="2021-08-19T23:23:00.131" v="1988" actId="1076"/>
          <ac:cxnSpMkLst>
            <pc:docMk/>
            <pc:sldMk cId="295846363" sldId="282"/>
            <ac:cxnSpMk id="11" creationId="{34A9DD6C-B4BA-42F8-AAF3-8A237B96D704}"/>
          </ac:cxnSpMkLst>
        </pc:cxnChg>
        <pc:cxnChg chg="add">
          <ac:chgData name="Luke Sonnanburg" userId="S::luke.sonnanburg@du.edu::853000e0-b9e2-4d58-87f2-c65165749efa" providerId="AD" clId="Web-{94E34773-D754-3FDE-5A98-6F657630BE67}" dt="2021-08-19T23:22:48.975" v="1986"/>
          <ac:cxnSpMkLst>
            <pc:docMk/>
            <pc:sldMk cId="295846363" sldId="282"/>
            <ac:cxnSpMk id="12" creationId="{54038403-AA02-41FB-90C7-2C9A4FBD7EA9}"/>
          </ac:cxnSpMkLst>
        </pc:cxnChg>
      </pc:sldChg>
      <pc:sldChg chg="addSp delSp modSp new del">
        <pc:chgData name="Luke Sonnanburg" userId="S::luke.sonnanburg@du.edu::853000e0-b9e2-4d58-87f2-c65165749efa" providerId="AD" clId="Web-{94E34773-D754-3FDE-5A98-6F657630BE67}" dt="2021-08-19T23:21:47.740" v="1968"/>
        <pc:sldMkLst>
          <pc:docMk/>
          <pc:sldMk cId="1268469105" sldId="282"/>
        </pc:sldMkLst>
        <pc:spChg chg="add del">
          <ac:chgData name="Luke Sonnanburg" userId="S::luke.sonnanburg@du.edu::853000e0-b9e2-4d58-87f2-c65165749efa" providerId="AD" clId="Web-{94E34773-D754-3FDE-5A98-6F657630BE67}" dt="2021-08-19T22:50:00.044" v="1936"/>
          <ac:spMkLst>
            <pc:docMk/>
            <pc:sldMk cId="1268469105" sldId="282"/>
            <ac:spMk id="4" creationId="{B5010C10-95D4-4ECE-B577-93E56AF629A0}"/>
          </ac:spMkLst>
        </pc:spChg>
        <pc:graphicFrameChg chg="add del mod ord modGraphic">
          <ac:chgData name="Luke Sonnanburg" userId="S::luke.sonnanburg@du.edu::853000e0-b9e2-4d58-87f2-c65165749efa" providerId="AD" clId="Web-{94E34773-D754-3FDE-5A98-6F657630BE67}" dt="2021-08-19T22:49:57.872" v="1935"/>
          <ac:graphicFrameMkLst>
            <pc:docMk/>
            <pc:sldMk cId="1268469105" sldId="282"/>
            <ac:graphicFrameMk id="7" creationId="{83AD5F59-1BEE-4447-ADE8-453F19CB7B70}"/>
          </ac:graphicFrameMkLst>
        </pc:graphicFrameChg>
        <pc:picChg chg="add mod ord">
          <ac:chgData name="Luke Sonnanburg" userId="S::luke.sonnanburg@du.edu::853000e0-b9e2-4d58-87f2-c65165749efa" providerId="AD" clId="Web-{94E34773-D754-3FDE-5A98-6F657630BE67}" dt="2021-08-19T22:50:05.591" v="1940" actId="14100"/>
          <ac:picMkLst>
            <pc:docMk/>
            <pc:sldMk cId="1268469105" sldId="282"/>
            <ac:picMk id="14" creationId="{8945AA1B-A152-462D-892E-891A492957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uffer.com/resources/how-the-big-five-personality-traits-can-help-you-build-a-more-effective-te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Predicting Student Success from Non-Academic Factors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COMP 4442 Final Project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Luke </a:t>
            </a:r>
            <a:r>
              <a:rPr lang="en-US" dirty="0" err="1">
                <a:ea typeface="+mn-lt"/>
                <a:cs typeface="+mn-lt"/>
              </a:rPr>
              <a:t>Sonnanburg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A353-E0E5-400D-B926-1F4FF6C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&amp;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9852-69BA-4A64-B197-EEB6ACD604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Typical factor analysis requires linear data, benefits from normally distributed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data was either dropped or </a:t>
            </a:r>
            <a:r>
              <a:rPr lang="en-US"/>
              <a:t>coded into binaries where appropriate.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There are no significant problems in the diagnostic plots.</a:t>
            </a:r>
            <a:endParaRPr lang="en-US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C0ED166-7A9E-458F-808A-3960D3336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0588" y="2822744"/>
            <a:ext cx="6206282" cy="3835061"/>
          </a:xfrm>
        </p:spPr>
      </p:pic>
    </p:spTree>
    <p:extLst>
      <p:ext uri="{BB962C8B-B14F-4D97-AF65-F5344CB8AC3E}">
        <p14:creationId xmlns:p14="http://schemas.microsoft.com/office/powerpoint/2010/main" val="360001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EC022F9-E344-4F66-AC7D-930E0CB8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6781800" cy="684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B58B8-B930-4A98-96F1-9FEDF46788F5}"/>
              </a:ext>
            </a:extLst>
          </p:cNvPr>
          <p:cNvSpPr txBox="1"/>
          <p:nvPr/>
        </p:nvSpPr>
        <p:spPr>
          <a:xfrm>
            <a:off x="647700" y="863600"/>
            <a:ext cx="4699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There aren't many obvious groupings of covariant variables.</a:t>
            </a:r>
          </a:p>
          <a:p>
            <a:endParaRPr lang="en-US" dirty="0"/>
          </a:p>
          <a:p>
            <a:r>
              <a:rPr lang="en-US"/>
              <a:t>Luckily, R takes care of making these connections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04FA-EED6-41D9-B954-D8CAC30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Student Data Scree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0DA0-F0A4-4201-BE52-0592E3B48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Different approaches to Scree plots...</a:t>
            </a:r>
          </a:p>
          <a:p>
            <a:pPr>
              <a:buFont typeface="Wingdings 3"/>
              <a:buChar char=""/>
            </a:pPr>
            <a:r>
              <a:rPr lang="en-US"/>
              <a:t>Stop at </a:t>
            </a:r>
            <a:r>
              <a:rPr lang="en-US">
                <a:ea typeface="+mn-lt"/>
                <a:cs typeface="+mn-lt"/>
              </a:rPr>
              <a:t>λ &lt; 1: gives us two factors</a:t>
            </a:r>
          </a:p>
          <a:p>
            <a:pPr>
              <a:buFont typeface="Wingdings 3"/>
              <a:buChar char=""/>
            </a:pPr>
            <a:r>
              <a:rPr lang="en-US"/>
              <a:t>Stop at first "leveling off": five factors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Best number of factors should lie in the interval [2,5]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Tests were run on 2,3,4,5 factors using </a:t>
            </a:r>
            <a:r>
              <a:rPr lang="en-US">
                <a:ea typeface="+mn-lt"/>
                <a:cs typeface="+mn-lt"/>
              </a:rPr>
              <a:t>oblimin and varimax rotations.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FFC4941-8AD1-452C-9E49-F01355C38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2" y="2606844"/>
            <a:ext cx="5460159" cy="3409612"/>
          </a:xfrm>
        </p:spPr>
      </p:pic>
    </p:spTree>
    <p:extLst>
      <p:ext uri="{BB962C8B-B14F-4D97-AF65-F5344CB8AC3E}">
        <p14:creationId xmlns:p14="http://schemas.microsoft.com/office/powerpoint/2010/main" val="9291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297-5371-40DC-BC9E-DC9C9D04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Candidate Factorizations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061E413-BA46-4E4C-A186-B7F4875F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2276239"/>
            <a:ext cx="4310332" cy="4315953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46CFD66-D2EE-487B-9A81-4D4311ABD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85" y="2206095"/>
            <a:ext cx="3720860" cy="4645544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9E3419A1-5CEF-4070-A3DD-A94DEADE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2206729"/>
            <a:ext cx="3784600" cy="44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82-CC43-4CAD-9006-083D407D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5792-8225-445D-8A88-A0F8CC66D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4" y="2603500"/>
            <a:ext cx="6679358" cy="34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Models were compared and judged based on:</a:t>
            </a:r>
          </a:p>
          <a:p>
            <a:pPr marL="285750" indent="-285750"/>
            <a:r>
              <a:rPr lang="en-US"/>
              <a:t>% of academic score variance explained by factors</a:t>
            </a:r>
            <a:endParaRPr lang="en-US" dirty="0"/>
          </a:p>
          <a:p>
            <a:pPr marL="285750" indent="-285750"/>
            <a:r>
              <a:rPr lang="en-US"/>
              <a:t>How much the resulting factors "made sense"/could be easily understood</a:t>
            </a:r>
          </a:p>
          <a:p>
            <a:pPr marL="285750" indent="-285750"/>
            <a:r>
              <a:rPr lang="en-US"/>
              <a:t>Residual errors/R-squared values of regression performed on factors</a:t>
            </a:r>
            <a:endParaRPr lang="en-US" dirty="0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7E81D34-AF1D-4416-8194-55C12F5EA8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2274" y="0"/>
            <a:ext cx="4814835" cy="6858000"/>
          </a:xfrm>
        </p:spPr>
      </p:pic>
    </p:spTree>
    <p:extLst>
      <p:ext uri="{BB962C8B-B14F-4D97-AF65-F5344CB8AC3E}">
        <p14:creationId xmlns:p14="http://schemas.microsoft.com/office/powerpoint/2010/main" val="12372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82-CC43-4CAD-9006-083D407D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Model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7E81D34-AF1D-4416-8194-55C12F5EA8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2274" y="0"/>
            <a:ext cx="4814835" cy="68580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3533CB-07A3-403E-B8FE-C7706CAC02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4106260"/>
              </p:ext>
            </p:extLst>
          </p:nvPr>
        </p:nvGraphicFramePr>
        <p:xfrm>
          <a:off x="292100" y="2679700"/>
          <a:ext cx="6928907" cy="390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560215932"/>
                    </a:ext>
                  </a:extLst>
                </a:gridCol>
                <a:gridCol w="4376207">
                  <a:extLst>
                    <a:ext uri="{9D8B030D-6E8A-4147-A177-3AD203B41FA5}">
                      <a16:colId xmlns:a16="http://schemas.microsoft.com/office/drawing/2014/main" val="1424324768"/>
                    </a:ext>
                  </a:extLst>
                </a:gridCol>
              </a:tblGrid>
              <a:tr h="452997">
                <a:tc>
                  <a:txBody>
                    <a:bodyPr/>
                    <a:lstStyle/>
                    <a:p>
                      <a:r>
                        <a:rPr lang="en-US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Loaded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9136"/>
                  </a:ext>
                </a:extLst>
              </a:tr>
              <a:tr h="862852">
                <a:tc>
                  <a:txBody>
                    <a:bodyPr/>
                    <a:lstStyle/>
                    <a:p>
                      <a:r>
                        <a:rPr lang="en-US" sz="1400"/>
                        <a:t>Outgoingness/Social Behavior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Weekend and daily alcohol consumption, how often student goes out, how little they study, how </a:t>
                      </a:r>
                      <a:r>
                        <a:rPr lang="en-US" sz="1400"/>
                        <a:t>much free time they have, biological sex(?)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58491"/>
                  </a:ext>
                </a:extLst>
              </a:tr>
              <a:tr h="862852">
                <a:tc>
                  <a:txBody>
                    <a:bodyPr/>
                    <a:lstStyle/>
                    <a:p>
                      <a:r>
                        <a:rPr lang="en-US" sz="1400"/>
                        <a:t>Academic Drive/Background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Parents' Education, paid tutoring, a lack of previous failures, aspirations to higher education, </a:t>
                      </a:r>
                      <a:r>
                        <a:rPr lang="en-US" sz="1400"/>
                        <a:t>family's financial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79582"/>
                  </a:ext>
                </a:extLst>
              </a:tr>
              <a:tr h="862852">
                <a:tc>
                  <a:txBody>
                    <a:bodyPr/>
                    <a:lstStyle/>
                    <a:p>
                      <a:r>
                        <a:rPr lang="en-US" sz="1400"/>
                        <a:t>Hardship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Student's age, student being raised with non-biological parents, student number of absences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64582"/>
                  </a:ext>
                </a:extLst>
              </a:tr>
              <a:tr h="862852">
                <a:tc>
                  <a:txBody>
                    <a:bodyPr/>
                    <a:lstStyle/>
                    <a:p>
                      <a:r>
                        <a:rPr lang="en-US" sz="1400"/>
                        <a:t>Rural 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Student living in a rural location, going to the </a:t>
                      </a:r>
                      <a:r>
                        <a:rPr lang="en-US" sz="1400"/>
                        <a:t>more isolated of the two schools observed, taking longer to travel to school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0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9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EB39-5240-4696-A331-473B375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Model... is not very good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BD2C5-6F01-4B0A-9627-FA95F88F0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.201% Cumulative </a:t>
            </a:r>
          </a:p>
          <a:p>
            <a:r>
              <a:rPr lang="en-US"/>
              <a:t>Variance Explained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1EC0-842C-4DE5-AD52-55D28C37C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A4D44-18D8-427F-A44C-FF85BD230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R-squared 0.103</a:t>
            </a:r>
          </a:p>
          <a:p>
            <a:r>
              <a:rPr lang="en-US"/>
              <a:t>Adjusted R-squared 0.0938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4FAB3-6DC5-4021-B9D8-AAE34CAFEF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3D921-8F14-4A6A-B8FD-F3A4253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3189356"/>
            <a:ext cx="3840844" cy="348555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AD445BD-E128-4122-953F-ED2F57FB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3394374"/>
            <a:ext cx="5765800" cy="32605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A9DD6C-B4BA-42F8-AAF3-8A237B96D704}"/>
              </a:ext>
            </a:extLst>
          </p:cNvPr>
          <p:cNvCxnSpPr/>
          <p:nvPr/>
        </p:nvCxnSpPr>
        <p:spPr>
          <a:xfrm flipH="1">
            <a:off x="4942788" y="6583206"/>
            <a:ext cx="925900" cy="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038403-AA02-41FB-90C7-2C9A4FBD7EA9}"/>
              </a:ext>
            </a:extLst>
          </p:cNvPr>
          <p:cNvCxnSpPr>
            <a:cxnSpLocks/>
          </p:cNvCxnSpPr>
          <p:nvPr/>
        </p:nvCxnSpPr>
        <p:spPr>
          <a:xfrm flipV="1">
            <a:off x="5333988" y="6125767"/>
            <a:ext cx="910807" cy="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6B54-2810-4915-9511-906290FC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EDC0-03F3-4D96-87CB-7FC4756D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Needing to coerce the data into a linear form to perform factor analysis probably hurt the analysis more than expected</a:t>
            </a:r>
          </a:p>
          <a:p>
            <a:r>
              <a:rPr lang="en-US"/>
              <a:t>Most variables had weak correlation to begin with; only 2 factors have predictive power</a:t>
            </a:r>
          </a:p>
          <a:p>
            <a:r>
              <a:rPr lang="en-US">
                <a:ea typeface="+mn-lt"/>
                <a:cs typeface="+mn-lt"/>
              </a:rPr>
              <a:t>Kaiser-Meyer-Olkin factor of sample adequacy finds 0.64 MSA; larger sample might have helped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6C28-3B18-4DC4-BECF-23601C37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58EE-C2D2-4AD7-BDCB-B9A45C83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P. Cortez and A. Silva. Using Data Mining to Predict Secondary School Student Performance. In A. Brito and J. Teixeira Eds., Proceedings of 5th FUture BUsiness TEChnology Conference (FUBUTEC 2008) pp. 5-12, Porto, Portugal, April, 2008, EUROSIS, ISBN 978-9077381-39-7P. Cortez and A. Silva. Using Data Mining to Predict Secondary School Student Performance. In A. Brito and J. Teixeira Eds., Proceedings of 5th FUture BUsiness TEChnology Conference (FUBUTEC 2008) pp. 5-12, Porto, Portugal, April, 2008, EUROSIS, ISBN 978-9077381-39-7</a:t>
            </a:r>
          </a:p>
          <a:p>
            <a:endParaRPr lang="en-US" i="1" dirty="0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Big five personality traits diagram</a:t>
            </a:r>
            <a:r>
              <a:rPr lang="en-US">
                <a:ea typeface="+mn-lt"/>
                <a:cs typeface="+mn-lt"/>
              </a:rPr>
              <a:t>. (n.d.). Buffer.com. </a:t>
            </a:r>
            <a:r>
              <a:rPr lang="en-US" dirty="0">
                <a:ea typeface="+mn-lt"/>
                <a:cs typeface="+mn-lt"/>
                <a:hlinkClick r:id="rId2"/>
              </a:rPr>
              <a:t>https://buffer.com/resources/how-the-big-five-personality-traits-can-help-you-build-a-more-effective-team/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DA1A-B16A-4117-B587-09E3DED6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Research Question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CA6B-C6B6-4B80-ABE3-D82DD6AD0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7DC7-52DB-4ABD-82E3-1E9B937EA0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Can we apply factor analysis to data on student habits and backgrounds to predict student test scores? 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0F69-DC3A-4A70-828E-C8CE8E8ED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D00E-6A5A-4575-9CF9-36D31A7041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healthy/productive behaviors to promote</a:t>
            </a:r>
          </a:p>
          <a:p>
            <a:r>
              <a:rPr lang="en-US" dirty="0"/>
              <a:t>Predict which students might need extra support</a:t>
            </a:r>
          </a:p>
          <a:p>
            <a:r>
              <a:rPr lang="en-US" dirty="0"/>
              <a:t>Determine external factors that may be remedied with investment</a:t>
            </a:r>
          </a:p>
        </p:txBody>
      </p:sp>
    </p:spTree>
    <p:extLst>
      <p:ext uri="{BB962C8B-B14F-4D97-AF65-F5344CB8AC3E}">
        <p14:creationId xmlns:p14="http://schemas.microsoft.com/office/powerpoint/2010/main" val="229944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2054-A118-416B-B40F-D55A091F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Student Performance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FB4F-AB21-455D-8BE2-6A8983D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Provided by University of Minho, Portugal, via the UCI Machine Learning Repository</a:t>
            </a:r>
          </a:p>
          <a:p>
            <a:r>
              <a:rPr lang="en-US" dirty="0"/>
              <a:t>Captures data on two secondary education schools (grades 10-12)</a:t>
            </a:r>
          </a:p>
          <a:p>
            <a:r>
              <a:rPr lang="en-US" dirty="0"/>
              <a:t>Contains data on student trimester test scores in math and Portuguese classes</a:t>
            </a:r>
          </a:p>
          <a:p>
            <a:pPr lvl="1"/>
            <a:r>
              <a:rPr lang="en-US">
                <a:ea typeface="+mn-lt"/>
                <a:cs typeface="+mn-lt"/>
              </a:rPr>
              <a:t>For this analysis, the predicted variable is the average of all three grades</a:t>
            </a:r>
            <a:endParaRPr lang="en-US" dirty="0"/>
          </a:p>
          <a:p>
            <a:r>
              <a:rPr lang="en-US" dirty="0"/>
              <a:t>Contains 30 other variables on student background and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59CA-4872-41F2-B794-E2DE19BA759C}"/>
              </a:ext>
            </a:extLst>
          </p:cNvPr>
          <p:cNvSpPr txBox="1"/>
          <p:nvPr/>
        </p:nvSpPr>
        <p:spPr>
          <a:xfrm>
            <a:off x="-25052" y="6164893"/>
            <a:ext cx="122421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75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571B-9859-4959-A7D5-AE416E56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Factor Analysis: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8422-39AE-4595-AA0D-9BCBAD8C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84" y="2560570"/>
            <a:ext cx="3757205" cy="3416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r>
              <a:rPr lang="en-US" dirty="0"/>
              <a:t>Find variables with strong covariance</a:t>
            </a:r>
          </a:p>
          <a:p>
            <a:pPr lvl="1"/>
            <a:r>
              <a:rPr lang="en-US" dirty="0"/>
              <a:t>Determine good number of "factors"</a:t>
            </a:r>
          </a:p>
          <a:p>
            <a:pPr lvl="2"/>
            <a:r>
              <a:rPr lang="en-US"/>
              <a:t>Factors = unobserved variables reflected by groups of observed variables moving together</a:t>
            </a:r>
            <a:endParaRPr lang="en-US" dirty="0"/>
          </a:p>
          <a:p>
            <a:pPr lvl="1"/>
            <a:r>
              <a:rPr lang="en-US" dirty="0"/>
              <a:t>Make that many factors by combining weights of covariant observed variables</a:t>
            </a:r>
          </a:p>
          <a:p>
            <a:pPr lvl="1"/>
            <a:r>
              <a:rPr lang="en-US"/>
              <a:t>Select a "rotation" that controls how variables are loaded into those factors</a:t>
            </a:r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E9674F0-97AD-4F3E-9AE3-4491DE8A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03" y="2295019"/>
            <a:ext cx="7861087" cy="4566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E9C8E-6A2C-44CD-8381-A5E5C11D4B27}"/>
              </a:ext>
            </a:extLst>
          </p:cNvPr>
          <p:cNvSpPr txBox="1"/>
          <p:nvPr/>
        </p:nvSpPr>
        <p:spPr>
          <a:xfrm>
            <a:off x="6756400" y="2377924"/>
            <a:ext cx="3178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"Big Five" Personality Traits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94D0-958E-415D-8F4C-FE9A8CC162FC}"/>
              </a:ext>
            </a:extLst>
          </p:cNvPr>
          <p:cNvSpPr txBox="1"/>
          <p:nvPr/>
        </p:nvSpPr>
        <p:spPr>
          <a:xfrm>
            <a:off x="4722132" y="6488037"/>
            <a:ext cx="7460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Typical result of applying factor </a:t>
            </a:r>
            <a:r>
              <a:rPr lang="en-US"/>
              <a:t>analysis to personality surveys</a:t>
            </a:r>
          </a:p>
        </p:txBody>
      </p:sp>
    </p:spTree>
    <p:extLst>
      <p:ext uri="{BB962C8B-B14F-4D97-AF65-F5344CB8AC3E}">
        <p14:creationId xmlns:p14="http://schemas.microsoft.com/office/powerpoint/2010/main" val="24374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057-B27B-4C91-8894-23B93F61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7387" cy="735900"/>
          </a:xfrm>
        </p:spPr>
        <p:txBody>
          <a:bodyPr/>
          <a:lstStyle/>
          <a:p>
            <a:r>
              <a:rPr lang="en-US"/>
              <a:t>Sales Example: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6A4B-8EE1-49AB-8D05-0D576EEA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254" y="2603500"/>
            <a:ext cx="5472858" cy="4073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Suppose we're in the business of selling rugs.</a:t>
            </a:r>
          </a:p>
          <a:p>
            <a:pPr marL="0" indent="0">
              <a:buNone/>
            </a:pPr>
            <a:r>
              <a:rPr lang="en-US"/>
              <a:t>We have four variables describing potential customers:</a:t>
            </a:r>
          </a:p>
          <a:p>
            <a:r>
              <a:rPr lang="en-US"/>
              <a:t>Their income</a:t>
            </a:r>
            <a:endParaRPr lang="en-US" dirty="0"/>
          </a:p>
          <a:p>
            <a:r>
              <a:rPr lang="en-US"/>
              <a:t>Whether they're homeless</a:t>
            </a:r>
            <a:endParaRPr lang="en-US" dirty="0"/>
          </a:p>
          <a:p>
            <a:r>
              <a:rPr lang="en-US"/>
              <a:t>Height</a:t>
            </a:r>
            <a:endParaRPr lang="en-US" dirty="0"/>
          </a:p>
          <a:p>
            <a:r>
              <a:rPr lang="en-US"/>
              <a:t>Weight</a:t>
            </a:r>
            <a:endParaRPr lang="en-US" dirty="0"/>
          </a:p>
          <a:p>
            <a:pPr marL="0" indent="0">
              <a:buNone/>
            </a:pPr>
            <a:r>
              <a:rPr lang="en-US"/>
              <a:t>Income and homelessness have strong negative correlation</a:t>
            </a:r>
            <a:endParaRPr lang="en-US" dirty="0"/>
          </a:p>
          <a:p>
            <a:pPr marL="0" indent="0">
              <a:buNone/>
            </a:pPr>
            <a:r>
              <a:rPr lang="en-US"/>
              <a:t>Height and weight have strong positive </a:t>
            </a:r>
            <a:r>
              <a:rPr lang="en-US" dirty="0"/>
              <a:t>correlation</a:t>
            </a:r>
          </a:p>
          <a:p>
            <a:endParaRPr lang="en-US" dirty="0"/>
          </a:p>
        </p:txBody>
      </p:sp>
      <p:pic>
        <p:nvPicPr>
          <p:cNvPr id="17" name="Picture 17" descr="Chart, bubble chart&#10;&#10;Description automatically generated">
            <a:extLst>
              <a:ext uri="{FF2B5EF4-FFF2-40B4-BE49-F238E27FC236}">
                <a16:creationId xmlns:a16="http://schemas.microsoft.com/office/drawing/2014/main" id="{37DDDAED-62D2-461E-929F-6F8F3C03C9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924" y="2298700"/>
            <a:ext cx="5477134" cy="4559300"/>
          </a:xfrm>
        </p:spPr>
      </p:pic>
    </p:spTree>
    <p:extLst>
      <p:ext uri="{BB962C8B-B14F-4D97-AF65-F5344CB8AC3E}">
        <p14:creationId xmlns:p14="http://schemas.microsoft.com/office/powerpoint/2010/main" val="36514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33CF2FD-63B4-4856-8221-64367ED9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52" y="2569389"/>
            <a:ext cx="6645165" cy="4084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AC98A-0E56-400F-B337-D3BFF401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Sales Example: Scree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7C10-55B4-4B30-BD49-086E433C8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402" y="2564086"/>
            <a:ext cx="4825158" cy="34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Scree plot:</a:t>
            </a:r>
            <a:endParaRPr lang="en-US" dirty="0"/>
          </a:p>
          <a:p>
            <a:pPr marL="0" indent="0">
              <a:buNone/>
            </a:pPr>
            <a:r>
              <a:rPr lang="en-US"/>
              <a:t>Charts eigenvalues of the data's correlation matrix.</a:t>
            </a:r>
          </a:p>
          <a:p>
            <a:pPr marL="0" indent="0">
              <a:buNone/>
            </a:pPr>
            <a:r>
              <a:rPr lang="en-US"/>
              <a:t>Eigenvalues &gt;=1 imply greater predictive power than an individual variable.</a:t>
            </a:r>
            <a:endParaRPr lang="en-US" dirty="0"/>
          </a:p>
          <a:p>
            <a:pPr marL="0" indent="0">
              <a:buNone/>
            </a:pPr>
            <a:r>
              <a:rPr lang="en-US"/>
              <a:t>Here two eigenvectors are &gt;=1;</a:t>
            </a:r>
            <a:endParaRPr lang="en-US" dirty="0"/>
          </a:p>
          <a:p>
            <a:pPr marL="0" indent="0">
              <a:buNone/>
            </a:pPr>
            <a:r>
              <a:rPr lang="en-US"/>
              <a:t>We'll use two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FD4E-A54A-47B5-BE7D-D69C38C2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Example: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F0F1-F96E-4615-9A36-5D8ED05C9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2430301" cy="34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We've decided on two factors and earlier found two sets of covariant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From here we can name our new factors.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ACEA67C-A630-4415-AB8C-706692944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02123" y="2397881"/>
            <a:ext cx="3269765" cy="4299252"/>
          </a:xfr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BCCED0-F028-4242-8B46-A42D5EE7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31416"/>
              </p:ext>
            </p:extLst>
          </p:nvPr>
        </p:nvGraphicFramePr>
        <p:xfrm>
          <a:off x="7535333" y="2527905"/>
          <a:ext cx="4426060" cy="189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030">
                  <a:extLst>
                    <a:ext uri="{9D8B030D-6E8A-4147-A177-3AD203B41FA5}">
                      <a16:colId xmlns:a16="http://schemas.microsoft.com/office/drawing/2014/main" val="3513950784"/>
                    </a:ext>
                  </a:extLst>
                </a:gridCol>
                <a:gridCol w="2213030">
                  <a:extLst>
                    <a:ext uri="{9D8B030D-6E8A-4147-A177-3AD203B41FA5}">
                      <a16:colId xmlns:a16="http://schemas.microsoft.com/office/drawing/2014/main" val="1366766089"/>
                    </a:ext>
                  </a:extLst>
                </a:gridCol>
              </a:tblGrid>
              <a:tr h="626806">
                <a:tc>
                  <a:txBody>
                    <a:bodyPr/>
                    <a:lstStyle/>
                    <a:p>
                      <a:r>
                        <a:rPr lang="en-US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68508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r>
                        <a:rPr lang="en-US"/>
                        <a:t>Customer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06022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r>
                        <a:rPr lang="en-US"/>
                        <a:t>Too poor to buy 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-Income, Homelessness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0025"/>
                  </a:ext>
                </a:extLst>
              </a:tr>
            </a:tbl>
          </a:graphicData>
        </a:graphic>
      </p:graphicFrame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A92859A-E1BA-4332-AA73-9ACB5B94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4553401"/>
            <a:ext cx="4472819" cy="23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1C9-0C12-4750-9A22-B3FA1E7B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"Rotation"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4AA8-3A34-4FB6-A489-33C73BC5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27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Rotating factors means reshuffling data to fit assumptions made about factors</a:t>
            </a:r>
          </a:p>
          <a:p>
            <a:pPr marL="0" indent="0">
              <a:buNone/>
            </a:pPr>
            <a:r>
              <a:rPr lang="en-US"/>
              <a:t>Two commonly used types:</a:t>
            </a:r>
          </a:p>
          <a:p>
            <a:pPr marL="0" indent="0">
              <a:buNone/>
            </a:pPr>
            <a:r>
              <a:rPr lang="en-US" b="1" dirty="0"/>
              <a:t>Varimax rotation</a:t>
            </a:r>
            <a:r>
              <a:rPr lang="en-US" dirty="0"/>
              <a:t> </a:t>
            </a:r>
          </a:p>
          <a:p>
            <a:pPr marL="285750" indent="-285750"/>
            <a:r>
              <a:rPr lang="en-US"/>
              <a:t>Assumes factors are orthogonal; do not correlate</a:t>
            </a:r>
            <a:endParaRPr lang="en-US" dirty="0"/>
          </a:p>
          <a:p>
            <a:pPr marL="285750" indent="-285750"/>
            <a:r>
              <a:rPr lang="en-US"/>
              <a:t>Finds factors that explain maximum variance</a:t>
            </a:r>
            <a:endParaRPr lang="en-US" dirty="0"/>
          </a:p>
          <a:p>
            <a:pPr marL="285750" indent="-285750"/>
            <a:r>
              <a:rPr lang="en-US"/>
              <a:t>Tends to find simpler/easily understood factor loadings</a:t>
            </a:r>
            <a:endParaRPr lang="en-US" dirty="0"/>
          </a:p>
          <a:p>
            <a:pPr marL="0" indent="0">
              <a:buNone/>
            </a:pPr>
            <a:r>
              <a:rPr lang="en-US" b="1"/>
              <a:t>Oblimin rotation</a:t>
            </a:r>
            <a:r>
              <a:rPr lang="en-US" dirty="0"/>
              <a:t> </a:t>
            </a:r>
          </a:p>
          <a:p>
            <a:pPr marL="285750" indent="-285750"/>
            <a:r>
              <a:rPr lang="en-US"/>
              <a:t>Assumes factors can correlate</a:t>
            </a:r>
            <a:endParaRPr lang="en-US" dirty="0"/>
          </a:p>
          <a:p>
            <a:pPr marL="285750" indent="-285750"/>
            <a:r>
              <a:rPr lang="en-US"/>
              <a:t>Includes orthogonal solutions but rarely selects them</a:t>
            </a:r>
          </a:p>
          <a:p>
            <a:pPr marL="285750" indent="-285750"/>
            <a:r>
              <a:rPr lang="en-US"/>
              <a:t>Generally more realistic for complex systems/psychometry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474-4864-455E-A03C-C8AD4DEF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Use Factor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66B5-760F-4B7F-B7CB-EB9D5E4A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730500"/>
            <a:ext cx="4825158" cy="2882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School attended</a:t>
            </a:r>
          </a:p>
          <a:p>
            <a:r>
              <a:rPr lang="en-US" dirty="0"/>
              <a:t>Age and sex</a:t>
            </a:r>
          </a:p>
          <a:p>
            <a:r>
              <a:rPr lang="en-US" dirty="0"/>
              <a:t>Family size</a:t>
            </a:r>
          </a:p>
          <a:p>
            <a:r>
              <a:rPr lang="en-US" dirty="0"/>
              <a:t>Parents' marital status</a:t>
            </a:r>
          </a:p>
          <a:p>
            <a:r>
              <a:rPr lang="en-US" dirty="0"/>
              <a:t>Parents' education</a:t>
            </a:r>
          </a:p>
          <a:p>
            <a:r>
              <a:rPr lang="en-US" dirty="0"/>
              <a:t>Parents' jobs</a:t>
            </a:r>
          </a:p>
          <a:p>
            <a:r>
              <a:rPr lang="en-US" dirty="0"/>
              <a:t>Family support (emotional, financial)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E23A-E0CB-476F-BF18-081CD93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730500"/>
            <a:ext cx="4825159" cy="2882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Reason for attending this school</a:t>
            </a:r>
          </a:p>
          <a:p>
            <a:r>
              <a:rPr lang="en-US" dirty="0"/>
              <a:t>Interest in higher education</a:t>
            </a:r>
          </a:p>
          <a:p>
            <a:r>
              <a:rPr lang="en-US" dirty="0">
                <a:ea typeface="+mn-lt"/>
                <a:cs typeface="+mn-lt"/>
              </a:rPr>
              <a:t>Extra tutoring</a:t>
            </a:r>
          </a:p>
          <a:p>
            <a:r>
              <a:rPr lang="en-US" dirty="0"/>
              <a:t>Travel time to school</a:t>
            </a:r>
          </a:p>
          <a:p>
            <a:r>
              <a:rPr lang="en-US" dirty="0"/>
              <a:t>Study habits</a:t>
            </a:r>
          </a:p>
          <a:p>
            <a:r>
              <a:rPr lang="en-US" dirty="0"/>
              <a:t>Drinking habits</a:t>
            </a:r>
          </a:p>
          <a:p>
            <a:r>
              <a:rPr lang="en-US" dirty="0"/>
              <a:t>Romantic involvement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6AF62-0323-4E09-972B-CD9EE65A5A61}"/>
              </a:ext>
            </a:extLst>
          </p:cNvPr>
          <p:cNvSpPr txBox="1"/>
          <p:nvPr/>
        </p:nvSpPr>
        <p:spPr>
          <a:xfrm>
            <a:off x="956153" y="5483095"/>
            <a:ext cx="100650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...and more! </a:t>
            </a:r>
            <a:endParaRPr lang="en-US"/>
          </a:p>
          <a:p>
            <a:r>
              <a:rPr lang="en-US" sz="2000"/>
              <a:t>30 is too many variables to summarize simply and surely some group together.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D1B33-B694-4461-BECB-17D42FB38179}"/>
              </a:ext>
            </a:extLst>
          </p:cNvPr>
          <p:cNvSpPr txBox="1"/>
          <p:nvPr/>
        </p:nvSpPr>
        <p:spPr>
          <a:xfrm>
            <a:off x="956153" y="2396995"/>
            <a:ext cx="10039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student dataset has values for...</a:t>
            </a:r>
          </a:p>
        </p:txBody>
      </p:sp>
    </p:spTree>
    <p:extLst>
      <p:ext uri="{BB962C8B-B14F-4D97-AF65-F5344CB8AC3E}">
        <p14:creationId xmlns:p14="http://schemas.microsoft.com/office/powerpoint/2010/main" val="12864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Predicting Student Success from Non-Academic Factors </vt:lpstr>
      <vt:lpstr>Research Question </vt:lpstr>
      <vt:lpstr>Student Performance Data Set</vt:lpstr>
      <vt:lpstr>Factor Analysis: Overview</vt:lpstr>
      <vt:lpstr>Sales Example: Correlation</vt:lpstr>
      <vt:lpstr>Sales Example: Scree Plot</vt:lpstr>
      <vt:lpstr>Sales Example: Results</vt:lpstr>
      <vt:lpstr>Factor "Rotation"</vt:lpstr>
      <vt:lpstr>Why Use Factor Analysis?</vt:lpstr>
      <vt:lpstr>Data Manipulation &amp; Diagnostics</vt:lpstr>
      <vt:lpstr>PowerPoint Presentation</vt:lpstr>
      <vt:lpstr>Student Data Scree Plot</vt:lpstr>
      <vt:lpstr>Examples of Candidate Factorizations</vt:lpstr>
      <vt:lpstr>Selected Model</vt:lpstr>
      <vt:lpstr>Selected Model</vt:lpstr>
      <vt:lpstr>Selected Model... is not very good</vt:lpstr>
      <vt:lpstr>What Went Wrong?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833</cp:revision>
  <dcterms:created xsi:type="dcterms:W3CDTF">2021-08-17T18:51:57Z</dcterms:created>
  <dcterms:modified xsi:type="dcterms:W3CDTF">2021-08-19T23:24:22Z</dcterms:modified>
</cp:coreProperties>
</file>