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/>
    <p:restoredTop sz="96197"/>
  </p:normalViewPr>
  <p:slideViewPr>
    <p:cSldViewPr snapToGrid="0">
      <p:cViewPr varScale="1">
        <p:scale>
          <a:sx n="86" d="100"/>
          <a:sy n="86" d="100"/>
        </p:scale>
        <p:origin x="2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6927E-34A5-49D3-A5DC-B411EFA453C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36C082-C832-4030-950F-C6EAD9EDBA34}">
      <dgm:prSet/>
      <dgm:spPr/>
      <dgm:t>
        <a:bodyPr/>
        <a:lstStyle/>
        <a:p>
          <a:r>
            <a:rPr lang="en-GB" dirty="0"/>
            <a:t>W</a:t>
          </a:r>
          <a:r>
            <a:rPr lang="en-DE" dirty="0"/>
            <a:t>e focus on CPUs first</a:t>
          </a:r>
          <a:endParaRPr lang="en-US" dirty="0"/>
        </a:p>
      </dgm:t>
    </dgm:pt>
    <dgm:pt modelId="{350F3E44-24BD-45D7-BC8A-BBEA65020B19}" type="parTrans" cxnId="{02C429FA-3D53-4E17-802C-7F51890C83C9}">
      <dgm:prSet/>
      <dgm:spPr/>
      <dgm:t>
        <a:bodyPr/>
        <a:lstStyle/>
        <a:p>
          <a:endParaRPr lang="en-US"/>
        </a:p>
      </dgm:t>
    </dgm:pt>
    <dgm:pt modelId="{724794A2-572D-477E-959C-0FA258EF309A}" type="sibTrans" cxnId="{02C429FA-3D53-4E17-802C-7F51890C83C9}">
      <dgm:prSet/>
      <dgm:spPr/>
      <dgm:t>
        <a:bodyPr/>
        <a:lstStyle/>
        <a:p>
          <a:endParaRPr lang="en-US"/>
        </a:p>
      </dgm:t>
    </dgm:pt>
    <dgm:pt modelId="{63BA80AD-E7A5-4E5B-A087-3049885130A4}">
      <dgm:prSet/>
      <dgm:spPr/>
      <dgm:t>
        <a:bodyPr/>
        <a:lstStyle/>
        <a:p>
          <a:r>
            <a:rPr lang="en-GB" dirty="0"/>
            <a:t>T</a:t>
          </a:r>
          <a:r>
            <a:rPr lang="en-DE" dirty="0"/>
            <a:t>here are different kinds of CPUs, create one class for IntelCPUs and one for AMDCPUs </a:t>
          </a:r>
          <a:endParaRPr lang="en-US" dirty="0"/>
        </a:p>
      </dgm:t>
    </dgm:pt>
    <dgm:pt modelId="{9578ADE5-4994-4BE9-B970-623B2F5BEE96}" type="parTrans" cxnId="{19FEA8B2-D605-412A-94D0-AB8E2FB2CE40}">
      <dgm:prSet/>
      <dgm:spPr/>
      <dgm:t>
        <a:bodyPr/>
        <a:lstStyle/>
        <a:p>
          <a:endParaRPr lang="en-US"/>
        </a:p>
      </dgm:t>
    </dgm:pt>
    <dgm:pt modelId="{67150F3F-73EB-42E3-94DA-5D5F2CF8FBEE}" type="sibTrans" cxnId="{19FEA8B2-D605-412A-94D0-AB8E2FB2CE40}">
      <dgm:prSet/>
      <dgm:spPr/>
      <dgm:t>
        <a:bodyPr/>
        <a:lstStyle/>
        <a:p>
          <a:endParaRPr lang="en-US"/>
        </a:p>
      </dgm:t>
    </dgm:pt>
    <dgm:pt modelId="{A4D2B9E8-7B84-4982-A02D-7CEBE0F47912}">
      <dgm:prSet/>
      <dgm:spPr/>
      <dgm:t>
        <a:bodyPr/>
        <a:lstStyle/>
        <a:p>
          <a:r>
            <a:rPr lang="en-GB" dirty="0"/>
            <a:t>B</a:t>
          </a:r>
          <a:r>
            <a:rPr lang="en-DE" dirty="0"/>
            <a:t>oth classes should implement a shared Interface, the CPU I</a:t>
          </a:r>
          <a:r>
            <a:rPr lang="en-GB" dirty="0"/>
            <a:t>n</a:t>
          </a:r>
          <a:r>
            <a:rPr lang="en-DE" dirty="0"/>
            <a:t>terface </a:t>
          </a:r>
          <a:endParaRPr lang="en-US" dirty="0"/>
        </a:p>
      </dgm:t>
    </dgm:pt>
    <dgm:pt modelId="{F16954FD-4929-456F-BE48-0E5BBB3CD1B7}" type="parTrans" cxnId="{BF1B5A17-EAE9-4D31-B822-6EC99F1B7C68}">
      <dgm:prSet/>
      <dgm:spPr/>
      <dgm:t>
        <a:bodyPr/>
        <a:lstStyle/>
        <a:p>
          <a:endParaRPr lang="en-US"/>
        </a:p>
      </dgm:t>
    </dgm:pt>
    <dgm:pt modelId="{B95DDF51-A521-4093-8BB0-E43BEB45F705}" type="sibTrans" cxnId="{BF1B5A17-EAE9-4D31-B822-6EC99F1B7C68}">
      <dgm:prSet/>
      <dgm:spPr/>
      <dgm:t>
        <a:bodyPr/>
        <a:lstStyle/>
        <a:p>
          <a:endParaRPr lang="en-US"/>
        </a:p>
      </dgm:t>
    </dgm:pt>
    <dgm:pt modelId="{EAEC46F5-218D-2B45-8E49-3ED62F944243}" type="pres">
      <dgm:prSet presAssocID="{FEA6927E-34A5-49D3-A5DC-B411EFA453CA}" presName="vert0" presStyleCnt="0">
        <dgm:presLayoutVars>
          <dgm:dir/>
          <dgm:animOne val="branch"/>
          <dgm:animLvl val="lvl"/>
        </dgm:presLayoutVars>
      </dgm:prSet>
      <dgm:spPr/>
    </dgm:pt>
    <dgm:pt modelId="{09692952-44C9-134A-8BCE-DB17C270A599}" type="pres">
      <dgm:prSet presAssocID="{7136C082-C832-4030-950F-C6EAD9EDBA34}" presName="thickLine" presStyleLbl="alignNode1" presStyleIdx="0" presStyleCnt="3"/>
      <dgm:spPr/>
    </dgm:pt>
    <dgm:pt modelId="{979A766A-7459-A042-8058-D97BFA61C3D3}" type="pres">
      <dgm:prSet presAssocID="{7136C082-C832-4030-950F-C6EAD9EDBA34}" presName="horz1" presStyleCnt="0"/>
      <dgm:spPr/>
    </dgm:pt>
    <dgm:pt modelId="{BBB0F870-17AF-EE47-9032-7385B32AB2BF}" type="pres">
      <dgm:prSet presAssocID="{7136C082-C832-4030-950F-C6EAD9EDBA34}" presName="tx1" presStyleLbl="revTx" presStyleIdx="0" presStyleCnt="3"/>
      <dgm:spPr/>
    </dgm:pt>
    <dgm:pt modelId="{34BB355C-8642-8D46-8CA2-5C28501AA695}" type="pres">
      <dgm:prSet presAssocID="{7136C082-C832-4030-950F-C6EAD9EDBA34}" presName="vert1" presStyleCnt="0"/>
      <dgm:spPr/>
    </dgm:pt>
    <dgm:pt modelId="{0BE5D581-F4E9-B546-837F-9A490E540C86}" type="pres">
      <dgm:prSet presAssocID="{63BA80AD-E7A5-4E5B-A087-3049885130A4}" presName="thickLine" presStyleLbl="alignNode1" presStyleIdx="1" presStyleCnt="3"/>
      <dgm:spPr/>
    </dgm:pt>
    <dgm:pt modelId="{92F4C9A6-153A-C146-9750-48DAE3EE4234}" type="pres">
      <dgm:prSet presAssocID="{63BA80AD-E7A5-4E5B-A087-3049885130A4}" presName="horz1" presStyleCnt="0"/>
      <dgm:spPr/>
    </dgm:pt>
    <dgm:pt modelId="{5ABF9BC2-717C-BA44-A6EF-A39585038864}" type="pres">
      <dgm:prSet presAssocID="{63BA80AD-E7A5-4E5B-A087-3049885130A4}" presName="tx1" presStyleLbl="revTx" presStyleIdx="1" presStyleCnt="3"/>
      <dgm:spPr/>
    </dgm:pt>
    <dgm:pt modelId="{309CF52C-96C1-B44B-BBB2-FD54AA53E4C0}" type="pres">
      <dgm:prSet presAssocID="{63BA80AD-E7A5-4E5B-A087-3049885130A4}" presName="vert1" presStyleCnt="0"/>
      <dgm:spPr/>
    </dgm:pt>
    <dgm:pt modelId="{D5217A49-D49B-DB4B-834B-87AB5291A344}" type="pres">
      <dgm:prSet presAssocID="{A4D2B9E8-7B84-4982-A02D-7CEBE0F47912}" presName="thickLine" presStyleLbl="alignNode1" presStyleIdx="2" presStyleCnt="3"/>
      <dgm:spPr/>
    </dgm:pt>
    <dgm:pt modelId="{711280A7-D58C-B548-9078-B57FCEBC2286}" type="pres">
      <dgm:prSet presAssocID="{A4D2B9E8-7B84-4982-A02D-7CEBE0F47912}" presName="horz1" presStyleCnt="0"/>
      <dgm:spPr/>
    </dgm:pt>
    <dgm:pt modelId="{255B88C7-46A7-154C-BEFC-3A7060A6ABED}" type="pres">
      <dgm:prSet presAssocID="{A4D2B9E8-7B84-4982-A02D-7CEBE0F47912}" presName="tx1" presStyleLbl="revTx" presStyleIdx="2" presStyleCnt="3"/>
      <dgm:spPr/>
    </dgm:pt>
    <dgm:pt modelId="{D04027AD-0DC1-5141-8189-DD9981A92E45}" type="pres">
      <dgm:prSet presAssocID="{A4D2B9E8-7B84-4982-A02D-7CEBE0F47912}" presName="vert1" presStyleCnt="0"/>
      <dgm:spPr/>
    </dgm:pt>
  </dgm:ptLst>
  <dgm:cxnLst>
    <dgm:cxn modelId="{BF1B5A17-EAE9-4D31-B822-6EC99F1B7C68}" srcId="{FEA6927E-34A5-49D3-A5DC-B411EFA453CA}" destId="{A4D2B9E8-7B84-4982-A02D-7CEBE0F47912}" srcOrd="2" destOrd="0" parTransId="{F16954FD-4929-456F-BE48-0E5BBB3CD1B7}" sibTransId="{B95DDF51-A521-4093-8BB0-E43BEB45F705}"/>
    <dgm:cxn modelId="{4E8B604E-E48A-794F-B533-5EE207FA2DC0}" type="presOf" srcId="{63BA80AD-E7A5-4E5B-A087-3049885130A4}" destId="{5ABF9BC2-717C-BA44-A6EF-A39585038864}" srcOrd="0" destOrd="0" presId="urn:microsoft.com/office/officeart/2008/layout/LinedList"/>
    <dgm:cxn modelId="{19FEA8B2-D605-412A-94D0-AB8E2FB2CE40}" srcId="{FEA6927E-34A5-49D3-A5DC-B411EFA453CA}" destId="{63BA80AD-E7A5-4E5B-A087-3049885130A4}" srcOrd="1" destOrd="0" parTransId="{9578ADE5-4994-4BE9-B970-623B2F5BEE96}" sibTransId="{67150F3F-73EB-42E3-94DA-5D5F2CF8FBEE}"/>
    <dgm:cxn modelId="{570BF5B2-8BE4-A248-90EC-386BA00C1A38}" type="presOf" srcId="{7136C082-C832-4030-950F-C6EAD9EDBA34}" destId="{BBB0F870-17AF-EE47-9032-7385B32AB2BF}" srcOrd="0" destOrd="0" presId="urn:microsoft.com/office/officeart/2008/layout/LinedList"/>
    <dgm:cxn modelId="{91DA8FBE-2EB1-1140-AB0E-31A82C3D9601}" type="presOf" srcId="{FEA6927E-34A5-49D3-A5DC-B411EFA453CA}" destId="{EAEC46F5-218D-2B45-8E49-3ED62F944243}" srcOrd="0" destOrd="0" presId="urn:microsoft.com/office/officeart/2008/layout/LinedList"/>
    <dgm:cxn modelId="{D48540C3-5B05-3044-9B5D-9B28FBC60EED}" type="presOf" srcId="{A4D2B9E8-7B84-4982-A02D-7CEBE0F47912}" destId="{255B88C7-46A7-154C-BEFC-3A7060A6ABED}" srcOrd="0" destOrd="0" presId="urn:microsoft.com/office/officeart/2008/layout/LinedList"/>
    <dgm:cxn modelId="{02C429FA-3D53-4E17-802C-7F51890C83C9}" srcId="{FEA6927E-34A5-49D3-A5DC-B411EFA453CA}" destId="{7136C082-C832-4030-950F-C6EAD9EDBA34}" srcOrd="0" destOrd="0" parTransId="{350F3E44-24BD-45D7-BC8A-BBEA65020B19}" sibTransId="{724794A2-572D-477E-959C-0FA258EF309A}"/>
    <dgm:cxn modelId="{DEDC7BFA-003E-C74A-88D2-DE9778010072}" type="presParOf" srcId="{EAEC46F5-218D-2B45-8E49-3ED62F944243}" destId="{09692952-44C9-134A-8BCE-DB17C270A599}" srcOrd="0" destOrd="0" presId="urn:microsoft.com/office/officeart/2008/layout/LinedList"/>
    <dgm:cxn modelId="{3C6D0D22-F678-F544-B3A5-B3D58741A647}" type="presParOf" srcId="{EAEC46F5-218D-2B45-8E49-3ED62F944243}" destId="{979A766A-7459-A042-8058-D97BFA61C3D3}" srcOrd="1" destOrd="0" presId="urn:microsoft.com/office/officeart/2008/layout/LinedList"/>
    <dgm:cxn modelId="{6F71B343-0A1D-A44E-8967-AF94F979C45A}" type="presParOf" srcId="{979A766A-7459-A042-8058-D97BFA61C3D3}" destId="{BBB0F870-17AF-EE47-9032-7385B32AB2BF}" srcOrd="0" destOrd="0" presId="urn:microsoft.com/office/officeart/2008/layout/LinedList"/>
    <dgm:cxn modelId="{ABD8ACA6-FCC7-3C4C-9F32-2E70826C0191}" type="presParOf" srcId="{979A766A-7459-A042-8058-D97BFA61C3D3}" destId="{34BB355C-8642-8D46-8CA2-5C28501AA695}" srcOrd="1" destOrd="0" presId="urn:microsoft.com/office/officeart/2008/layout/LinedList"/>
    <dgm:cxn modelId="{38D5363B-4E47-3640-9CC8-8866F6065C21}" type="presParOf" srcId="{EAEC46F5-218D-2B45-8E49-3ED62F944243}" destId="{0BE5D581-F4E9-B546-837F-9A490E540C86}" srcOrd="2" destOrd="0" presId="urn:microsoft.com/office/officeart/2008/layout/LinedList"/>
    <dgm:cxn modelId="{9D1C5AF6-9099-6845-87C9-5CC3E6DDB587}" type="presParOf" srcId="{EAEC46F5-218D-2B45-8E49-3ED62F944243}" destId="{92F4C9A6-153A-C146-9750-48DAE3EE4234}" srcOrd="3" destOrd="0" presId="urn:microsoft.com/office/officeart/2008/layout/LinedList"/>
    <dgm:cxn modelId="{0C7134BE-1AD0-3B46-B59E-69037047CE41}" type="presParOf" srcId="{92F4C9A6-153A-C146-9750-48DAE3EE4234}" destId="{5ABF9BC2-717C-BA44-A6EF-A39585038864}" srcOrd="0" destOrd="0" presId="urn:microsoft.com/office/officeart/2008/layout/LinedList"/>
    <dgm:cxn modelId="{F0914027-2DF3-7844-9D18-0546A804B15D}" type="presParOf" srcId="{92F4C9A6-153A-C146-9750-48DAE3EE4234}" destId="{309CF52C-96C1-B44B-BBB2-FD54AA53E4C0}" srcOrd="1" destOrd="0" presId="urn:microsoft.com/office/officeart/2008/layout/LinedList"/>
    <dgm:cxn modelId="{D80AA217-D916-7D42-87E9-7512DE342220}" type="presParOf" srcId="{EAEC46F5-218D-2B45-8E49-3ED62F944243}" destId="{D5217A49-D49B-DB4B-834B-87AB5291A344}" srcOrd="4" destOrd="0" presId="urn:microsoft.com/office/officeart/2008/layout/LinedList"/>
    <dgm:cxn modelId="{92650E7C-B747-0A43-8225-F882A5BE3981}" type="presParOf" srcId="{EAEC46F5-218D-2B45-8E49-3ED62F944243}" destId="{711280A7-D58C-B548-9078-B57FCEBC2286}" srcOrd="5" destOrd="0" presId="urn:microsoft.com/office/officeart/2008/layout/LinedList"/>
    <dgm:cxn modelId="{0C8A1153-C011-A045-8544-13A6ECD841D9}" type="presParOf" srcId="{711280A7-D58C-B548-9078-B57FCEBC2286}" destId="{255B88C7-46A7-154C-BEFC-3A7060A6ABED}" srcOrd="0" destOrd="0" presId="urn:microsoft.com/office/officeart/2008/layout/LinedList"/>
    <dgm:cxn modelId="{6E3A9114-926B-3A4B-91B8-F8AF9FAF52E6}" type="presParOf" srcId="{711280A7-D58C-B548-9078-B57FCEBC2286}" destId="{D04027AD-0DC1-5141-8189-DD9981A92E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6927E-34A5-49D3-A5DC-B411EFA453C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6C082-C832-4030-950F-C6EAD9EDBA34}">
      <dgm:prSet/>
      <dgm:spPr/>
      <dgm:t>
        <a:bodyPr/>
        <a:lstStyle/>
        <a:p>
          <a:r>
            <a:rPr lang="en-US" dirty="0"/>
            <a:t>We now also have GPUs and Monitors</a:t>
          </a:r>
        </a:p>
      </dgm:t>
    </dgm:pt>
    <dgm:pt modelId="{350F3E44-24BD-45D7-BC8A-BBEA65020B19}" type="parTrans" cxnId="{02C429FA-3D53-4E17-802C-7F51890C83C9}">
      <dgm:prSet/>
      <dgm:spPr/>
      <dgm:t>
        <a:bodyPr/>
        <a:lstStyle/>
        <a:p>
          <a:endParaRPr lang="en-US"/>
        </a:p>
      </dgm:t>
    </dgm:pt>
    <dgm:pt modelId="{724794A2-572D-477E-959C-0FA258EF309A}" type="sibTrans" cxnId="{02C429FA-3D53-4E17-802C-7F51890C83C9}">
      <dgm:prSet/>
      <dgm:spPr/>
      <dgm:t>
        <a:bodyPr/>
        <a:lstStyle/>
        <a:p>
          <a:endParaRPr lang="en-US"/>
        </a:p>
      </dgm:t>
    </dgm:pt>
    <dgm:pt modelId="{63BA80AD-E7A5-4E5B-A087-3049885130A4}">
      <dgm:prSet/>
      <dgm:spPr/>
      <dgm:t>
        <a:bodyPr/>
        <a:lstStyle/>
        <a:p>
          <a:r>
            <a:rPr lang="en-GB" dirty="0"/>
            <a:t>T</a:t>
          </a:r>
          <a:r>
            <a:rPr lang="en-DE" dirty="0"/>
            <a:t>hey both can be either Intel or AMD </a:t>
          </a:r>
          <a:endParaRPr lang="en-US" dirty="0"/>
        </a:p>
      </dgm:t>
    </dgm:pt>
    <dgm:pt modelId="{9578ADE5-4994-4BE9-B970-623B2F5BEE96}" type="parTrans" cxnId="{19FEA8B2-D605-412A-94D0-AB8E2FB2CE40}">
      <dgm:prSet/>
      <dgm:spPr/>
      <dgm:t>
        <a:bodyPr/>
        <a:lstStyle/>
        <a:p>
          <a:endParaRPr lang="en-US"/>
        </a:p>
      </dgm:t>
    </dgm:pt>
    <dgm:pt modelId="{67150F3F-73EB-42E3-94DA-5D5F2CF8FBEE}" type="sibTrans" cxnId="{19FEA8B2-D605-412A-94D0-AB8E2FB2CE40}">
      <dgm:prSet/>
      <dgm:spPr/>
      <dgm:t>
        <a:bodyPr/>
        <a:lstStyle/>
        <a:p>
          <a:endParaRPr lang="en-US"/>
        </a:p>
      </dgm:t>
    </dgm:pt>
    <dgm:pt modelId="{A4D2B9E8-7B84-4982-A02D-7CEBE0F47912}">
      <dgm:prSet/>
      <dgm:spPr/>
      <dgm:t>
        <a:bodyPr/>
        <a:lstStyle/>
        <a:p>
          <a:r>
            <a:rPr lang="en-US" dirty="0"/>
            <a:t>There should also be an interface that they each implement</a:t>
          </a:r>
        </a:p>
      </dgm:t>
    </dgm:pt>
    <dgm:pt modelId="{F16954FD-4929-456F-BE48-0E5BBB3CD1B7}" type="parTrans" cxnId="{BF1B5A17-EAE9-4D31-B822-6EC99F1B7C68}">
      <dgm:prSet/>
      <dgm:spPr/>
      <dgm:t>
        <a:bodyPr/>
        <a:lstStyle/>
        <a:p>
          <a:endParaRPr lang="en-US"/>
        </a:p>
      </dgm:t>
    </dgm:pt>
    <dgm:pt modelId="{B95DDF51-A521-4093-8BB0-E43BEB45F705}" type="sibTrans" cxnId="{BF1B5A17-EAE9-4D31-B822-6EC99F1B7C68}">
      <dgm:prSet/>
      <dgm:spPr/>
      <dgm:t>
        <a:bodyPr/>
        <a:lstStyle/>
        <a:p>
          <a:endParaRPr lang="en-US"/>
        </a:p>
      </dgm:t>
    </dgm:pt>
    <dgm:pt modelId="{EAEC46F5-218D-2B45-8E49-3ED62F944243}" type="pres">
      <dgm:prSet presAssocID="{FEA6927E-34A5-49D3-A5DC-B411EFA453CA}" presName="vert0" presStyleCnt="0">
        <dgm:presLayoutVars>
          <dgm:dir/>
          <dgm:animOne val="branch"/>
          <dgm:animLvl val="lvl"/>
        </dgm:presLayoutVars>
      </dgm:prSet>
      <dgm:spPr/>
    </dgm:pt>
    <dgm:pt modelId="{09692952-44C9-134A-8BCE-DB17C270A599}" type="pres">
      <dgm:prSet presAssocID="{7136C082-C832-4030-950F-C6EAD9EDBA34}" presName="thickLine" presStyleLbl="alignNode1" presStyleIdx="0" presStyleCnt="3"/>
      <dgm:spPr/>
    </dgm:pt>
    <dgm:pt modelId="{979A766A-7459-A042-8058-D97BFA61C3D3}" type="pres">
      <dgm:prSet presAssocID="{7136C082-C832-4030-950F-C6EAD9EDBA34}" presName="horz1" presStyleCnt="0"/>
      <dgm:spPr/>
    </dgm:pt>
    <dgm:pt modelId="{BBB0F870-17AF-EE47-9032-7385B32AB2BF}" type="pres">
      <dgm:prSet presAssocID="{7136C082-C832-4030-950F-C6EAD9EDBA34}" presName="tx1" presStyleLbl="revTx" presStyleIdx="0" presStyleCnt="3"/>
      <dgm:spPr/>
    </dgm:pt>
    <dgm:pt modelId="{34BB355C-8642-8D46-8CA2-5C28501AA695}" type="pres">
      <dgm:prSet presAssocID="{7136C082-C832-4030-950F-C6EAD9EDBA34}" presName="vert1" presStyleCnt="0"/>
      <dgm:spPr/>
    </dgm:pt>
    <dgm:pt modelId="{0BE5D581-F4E9-B546-837F-9A490E540C86}" type="pres">
      <dgm:prSet presAssocID="{63BA80AD-E7A5-4E5B-A087-3049885130A4}" presName="thickLine" presStyleLbl="alignNode1" presStyleIdx="1" presStyleCnt="3"/>
      <dgm:spPr/>
    </dgm:pt>
    <dgm:pt modelId="{92F4C9A6-153A-C146-9750-48DAE3EE4234}" type="pres">
      <dgm:prSet presAssocID="{63BA80AD-E7A5-4E5B-A087-3049885130A4}" presName="horz1" presStyleCnt="0"/>
      <dgm:spPr/>
    </dgm:pt>
    <dgm:pt modelId="{5ABF9BC2-717C-BA44-A6EF-A39585038864}" type="pres">
      <dgm:prSet presAssocID="{63BA80AD-E7A5-4E5B-A087-3049885130A4}" presName="tx1" presStyleLbl="revTx" presStyleIdx="1" presStyleCnt="3"/>
      <dgm:spPr/>
    </dgm:pt>
    <dgm:pt modelId="{309CF52C-96C1-B44B-BBB2-FD54AA53E4C0}" type="pres">
      <dgm:prSet presAssocID="{63BA80AD-E7A5-4E5B-A087-3049885130A4}" presName="vert1" presStyleCnt="0"/>
      <dgm:spPr/>
    </dgm:pt>
    <dgm:pt modelId="{D5217A49-D49B-DB4B-834B-87AB5291A344}" type="pres">
      <dgm:prSet presAssocID="{A4D2B9E8-7B84-4982-A02D-7CEBE0F47912}" presName="thickLine" presStyleLbl="alignNode1" presStyleIdx="2" presStyleCnt="3"/>
      <dgm:spPr/>
    </dgm:pt>
    <dgm:pt modelId="{711280A7-D58C-B548-9078-B57FCEBC2286}" type="pres">
      <dgm:prSet presAssocID="{A4D2B9E8-7B84-4982-A02D-7CEBE0F47912}" presName="horz1" presStyleCnt="0"/>
      <dgm:spPr/>
    </dgm:pt>
    <dgm:pt modelId="{255B88C7-46A7-154C-BEFC-3A7060A6ABED}" type="pres">
      <dgm:prSet presAssocID="{A4D2B9E8-7B84-4982-A02D-7CEBE0F47912}" presName="tx1" presStyleLbl="revTx" presStyleIdx="2" presStyleCnt="3"/>
      <dgm:spPr/>
    </dgm:pt>
    <dgm:pt modelId="{D04027AD-0DC1-5141-8189-DD9981A92E45}" type="pres">
      <dgm:prSet presAssocID="{A4D2B9E8-7B84-4982-A02D-7CEBE0F47912}" presName="vert1" presStyleCnt="0"/>
      <dgm:spPr/>
    </dgm:pt>
  </dgm:ptLst>
  <dgm:cxnLst>
    <dgm:cxn modelId="{BF1B5A17-EAE9-4D31-B822-6EC99F1B7C68}" srcId="{FEA6927E-34A5-49D3-A5DC-B411EFA453CA}" destId="{A4D2B9E8-7B84-4982-A02D-7CEBE0F47912}" srcOrd="2" destOrd="0" parTransId="{F16954FD-4929-456F-BE48-0E5BBB3CD1B7}" sibTransId="{B95DDF51-A521-4093-8BB0-E43BEB45F705}"/>
    <dgm:cxn modelId="{4E8B604E-E48A-794F-B533-5EE207FA2DC0}" type="presOf" srcId="{63BA80AD-E7A5-4E5B-A087-3049885130A4}" destId="{5ABF9BC2-717C-BA44-A6EF-A39585038864}" srcOrd="0" destOrd="0" presId="urn:microsoft.com/office/officeart/2008/layout/LinedList"/>
    <dgm:cxn modelId="{19FEA8B2-D605-412A-94D0-AB8E2FB2CE40}" srcId="{FEA6927E-34A5-49D3-A5DC-B411EFA453CA}" destId="{63BA80AD-E7A5-4E5B-A087-3049885130A4}" srcOrd="1" destOrd="0" parTransId="{9578ADE5-4994-4BE9-B970-623B2F5BEE96}" sibTransId="{67150F3F-73EB-42E3-94DA-5D5F2CF8FBEE}"/>
    <dgm:cxn modelId="{570BF5B2-8BE4-A248-90EC-386BA00C1A38}" type="presOf" srcId="{7136C082-C832-4030-950F-C6EAD9EDBA34}" destId="{BBB0F870-17AF-EE47-9032-7385B32AB2BF}" srcOrd="0" destOrd="0" presId="urn:microsoft.com/office/officeart/2008/layout/LinedList"/>
    <dgm:cxn modelId="{91DA8FBE-2EB1-1140-AB0E-31A82C3D9601}" type="presOf" srcId="{FEA6927E-34A5-49D3-A5DC-B411EFA453CA}" destId="{EAEC46F5-218D-2B45-8E49-3ED62F944243}" srcOrd="0" destOrd="0" presId="urn:microsoft.com/office/officeart/2008/layout/LinedList"/>
    <dgm:cxn modelId="{D48540C3-5B05-3044-9B5D-9B28FBC60EED}" type="presOf" srcId="{A4D2B9E8-7B84-4982-A02D-7CEBE0F47912}" destId="{255B88C7-46A7-154C-BEFC-3A7060A6ABED}" srcOrd="0" destOrd="0" presId="urn:microsoft.com/office/officeart/2008/layout/LinedList"/>
    <dgm:cxn modelId="{02C429FA-3D53-4E17-802C-7F51890C83C9}" srcId="{FEA6927E-34A5-49D3-A5DC-B411EFA453CA}" destId="{7136C082-C832-4030-950F-C6EAD9EDBA34}" srcOrd="0" destOrd="0" parTransId="{350F3E44-24BD-45D7-BC8A-BBEA65020B19}" sibTransId="{724794A2-572D-477E-959C-0FA258EF309A}"/>
    <dgm:cxn modelId="{DEDC7BFA-003E-C74A-88D2-DE9778010072}" type="presParOf" srcId="{EAEC46F5-218D-2B45-8E49-3ED62F944243}" destId="{09692952-44C9-134A-8BCE-DB17C270A599}" srcOrd="0" destOrd="0" presId="urn:microsoft.com/office/officeart/2008/layout/LinedList"/>
    <dgm:cxn modelId="{3C6D0D22-F678-F544-B3A5-B3D58741A647}" type="presParOf" srcId="{EAEC46F5-218D-2B45-8E49-3ED62F944243}" destId="{979A766A-7459-A042-8058-D97BFA61C3D3}" srcOrd="1" destOrd="0" presId="urn:microsoft.com/office/officeart/2008/layout/LinedList"/>
    <dgm:cxn modelId="{6F71B343-0A1D-A44E-8967-AF94F979C45A}" type="presParOf" srcId="{979A766A-7459-A042-8058-D97BFA61C3D3}" destId="{BBB0F870-17AF-EE47-9032-7385B32AB2BF}" srcOrd="0" destOrd="0" presId="urn:microsoft.com/office/officeart/2008/layout/LinedList"/>
    <dgm:cxn modelId="{ABD8ACA6-FCC7-3C4C-9F32-2E70826C0191}" type="presParOf" srcId="{979A766A-7459-A042-8058-D97BFA61C3D3}" destId="{34BB355C-8642-8D46-8CA2-5C28501AA695}" srcOrd="1" destOrd="0" presId="urn:microsoft.com/office/officeart/2008/layout/LinedList"/>
    <dgm:cxn modelId="{38D5363B-4E47-3640-9CC8-8866F6065C21}" type="presParOf" srcId="{EAEC46F5-218D-2B45-8E49-3ED62F944243}" destId="{0BE5D581-F4E9-B546-837F-9A490E540C86}" srcOrd="2" destOrd="0" presId="urn:microsoft.com/office/officeart/2008/layout/LinedList"/>
    <dgm:cxn modelId="{9D1C5AF6-9099-6845-87C9-5CC3E6DDB587}" type="presParOf" srcId="{EAEC46F5-218D-2B45-8E49-3ED62F944243}" destId="{92F4C9A6-153A-C146-9750-48DAE3EE4234}" srcOrd="3" destOrd="0" presId="urn:microsoft.com/office/officeart/2008/layout/LinedList"/>
    <dgm:cxn modelId="{0C7134BE-1AD0-3B46-B59E-69037047CE41}" type="presParOf" srcId="{92F4C9A6-153A-C146-9750-48DAE3EE4234}" destId="{5ABF9BC2-717C-BA44-A6EF-A39585038864}" srcOrd="0" destOrd="0" presId="urn:microsoft.com/office/officeart/2008/layout/LinedList"/>
    <dgm:cxn modelId="{F0914027-2DF3-7844-9D18-0546A804B15D}" type="presParOf" srcId="{92F4C9A6-153A-C146-9750-48DAE3EE4234}" destId="{309CF52C-96C1-B44B-BBB2-FD54AA53E4C0}" srcOrd="1" destOrd="0" presId="urn:microsoft.com/office/officeart/2008/layout/LinedList"/>
    <dgm:cxn modelId="{D80AA217-D916-7D42-87E9-7512DE342220}" type="presParOf" srcId="{EAEC46F5-218D-2B45-8E49-3ED62F944243}" destId="{D5217A49-D49B-DB4B-834B-87AB5291A344}" srcOrd="4" destOrd="0" presId="urn:microsoft.com/office/officeart/2008/layout/LinedList"/>
    <dgm:cxn modelId="{92650E7C-B747-0A43-8225-F882A5BE3981}" type="presParOf" srcId="{EAEC46F5-218D-2B45-8E49-3ED62F944243}" destId="{711280A7-D58C-B548-9078-B57FCEBC2286}" srcOrd="5" destOrd="0" presId="urn:microsoft.com/office/officeart/2008/layout/LinedList"/>
    <dgm:cxn modelId="{0C8A1153-C011-A045-8544-13A6ECD841D9}" type="presParOf" srcId="{711280A7-D58C-B548-9078-B57FCEBC2286}" destId="{255B88C7-46A7-154C-BEFC-3A7060A6ABED}" srcOrd="0" destOrd="0" presId="urn:microsoft.com/office/officeart/2008/layout/LinedList"/>
    <dgm:cxn modelId="{6E3A9114-926B-3A4B-91B8-F8AF9FAF52E6}" type="presParOf" srcId="{711280A7-D58C-B548-9078-B57FCEBC2286}" destId="{D04027AD-0DC1-5141-8189-DD9981A92E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92952-44C9-134A-8BCE-DB17C270A599}">
      <dsp:nvSpPr>
        <dsp:cNvPr id="0" name=""/>
        <dsp:cNvSpPr/>
      </dsp:nvSpPr>
      <dsp:spPr>
        <a:xfrm>
          <a:off x="0" y="1360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0F870-17AF-EE47-9032-7385B32AB2BF}">
      <dsp:nvSpPr>
        <dsp:cNvPr id="0" name=""/>
        <dsp:cNvSpPr/>
      </dsp:nvSpPr>
      <dsp:spPr>
        <a:xfrm>
          <a:off x="0" y="1360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</a:t>
          </a:r>
          <a:r>
            <a:rPr lang="en-DE" sz="2600" kern="1200" dirty="0"/>
            <a:t>e focus on CPUs first</a:t>
          </a:r>
          <a:endParaRPr lang="en-US" sz="2600" kern="1200" dirty="0"/>
        </a:p>
      </dsp:txBody>
      <dsp:txXfrm>
        <a:off x="0" y="1360"/>
        <a:ext cx="10662613" cy="927604"/>
      </dsp:txXfrm>
    </dsp:sp>
    <dsp:sp modelId="{0BE5D581-F4E9-B546-837F-9A490E540C86}">
      <dsp:nvSpPr>
        <dsp:cNvPr id="0" name=""/>
        <dsp:cNvSpPr/>
      </dsp:nvSpPr>
      <dsp:spPr>
        <a:xfrm>
          <a:off x="0" y="928964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BF9BC2-717C-BA44-A6EF-A39585038864}">
      <dsp:nvSpPr>
        <dsp:cNvPr id="0" name=""/>
        <dsp:cNvSpPr/>
      </dsp:nvSpPr>
      <dsp:spPr>
        <a:xfrm>
          <a:off x="0" y="928964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</a:t>
          </a:r>
          <a:r>
            <a:rPr lang="en-DE" sz="2600" kern="1200" dirty="0"/>
            <a:t>here are different kinds of CPUs, create one class for IntelCPUs and one for AMDCPUs </a:t>
          </a:r>
          <a:endParaRPr lang="en-US" sz="2600" kern="1200" dirty="0"/>
        </a:p>
      </dsp:txBody>
      <dsp:txXfrm>
        <a:off x="0" y="928964"/>
        <a:ext cx="10662613" cy="927604"/>
      </dsp:txXfrm>
    </dsp:sp>
    <dsp:sp modelId="{D5217A49-D49B-DB4B-834B-87AB5291A344}">
      <dsp:nvSpPr>
        <dsp:cNvPr id="0" name=""/>
        <dsp:cNvSpPr/>
      </dsp:nvSpPr>
      <dsp:spPr>
        <a:xfrm>
          <a:off x="0" y="1856569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5B88C7-46A7-154C-BEFC-3A7060A6ABED}">
      <dsp:nvSpPr>
        <dsp:cNvPr id="0" name=""/>
        <dsp:cNvSpPr/>
      </dsp:nvSpPr>
      <dsp:spPr>
        <a:xfrm>
          <a:off x="0" y="1856569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</a:t>
          </a:r>
          <a:r>
            <a:rPr lang="en-DE" sz="2600" kern="1200" dirty="0"/>
            <a:t>oth classes should implement a shared Interface, the CPU I</a:t>
          </a:r>
          <a:r>
            <a:rPr lang="en-GB" sz="2600" kern="1200" dirty="0"/>
            <a:t>n</a:t>
          </a:r>
          <a:r>
            <a:rPr lang="en-DE" sz="2600" kern="1200" dirty="0"/>
            <a:t>terface </a:t>
          </a:r>
          <a:endParaRPr lang="en-US" sz="2600" kern="1200" dirty="0"/>
        </a:p>
      </dsp:txBody>
      <dsp:txXfrm>
        <a:off x="0" y="1856569"/>
        <a:ext cx="10662613" cy="927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92952-44C9-134A-8BCE-DB17C270A599}">
      <dsp:nvSpPr>
        <dsp:cNvPr id="0" name=""/>
        <dsp:cNvSpPr/>
      </dsp:nvSpPr>
      <dsp:spPr>
        <a:xfrm>
          <a:off x="0" y="1360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0F870-17AF-EE47-9032-7385B32AB2BF}">
      <dsp:nvSpPr>
        <dsp:cNvPr id="0" name=""/>
        <dsp:cNvSpPr/>
      </dsp:nvSpPr>
      <dsp:spPr>
        <a:xfrm>
          <a:off x="0" y="1360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 now also have GPUs and Monitors</a:t>
          </a:r>
        </a:p>
      </dsp:txBody>
      <dsp:txXfrm>
        <a:off x="0" y="1360"/>
        <a:ext cx="10662613" cy="927604"/>
      </dsp:txXfrm>
    </dsp:sp>
    <dsp:sp modelId="{0BE5D581-F4E9-B546-837F-9A490E540C86}">
      <dsp:nvSpPr>
        <dsp:cNvPr id="0" name=""/>
        <dsp:cNvSpPr/>
      </dsp:nvSpPr>
      <dsp:spPr>
        <a:xfrm>
          <a:off x="0" y="928964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BF9BC2-717C-BA44-A6EF-A39585038864}">
      <dsp:nvSpPr>
        <dsp:cNvPr id="0" name=""/>
        <dsp:cNvSpPr/>
      </dsp:nvSpPr>
      <dsp:spPr>
        <a:xfrm>
          <a:off x="0" y="928964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</a:t>
          </a:r>
          <a:r>
            <a:rPr lang="en-DE" sz="2800" kern="1200" dirty="0"/>
            <a:t>hey both can be either Intel or AMD </a:t>
          </a:r>
          <a:endParaRPr lang="en-US" sz="2800" kern="1200" dirty="0"/>
        </a:p>
      </dsp:txBody>
      <dsp:txXfrm>
        <a:off x="0" y="928964"/>
        <a:ext cx="10662613" cy="927604"/>
      </dsp:txXfrm>
    </dsp:sp>
    <dsp:sp modelId="{D5217A49-D49B-DB4B-834B-87AB5291A344}">
      <dsp:nvSpPr>
        <dsp:cNvPr id="0" name=""/>
        <dsp:cNvSpPr/>
      </dsp:nvSpPr>
      <dsp:spPr>
        <a:xfrm>
          <a:off x="0" y="1856569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5B88C7-46A7-154C-BEFC-3A7060A6ABED}">
      <dsp:nvSpPr>
        <dsp:cNvPr id="0" name=""/>
        <dsp:cNvSpPr/>
      </dsp:nvSpPr>
      <dsp:spPr>
        <a:xfrm>
          <a:off x="0" y="1856569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There should also be an interface that they each implement</a:t>
          </a:r>
        </a:p>
      </dsp:txBody>
      <dsp:txXfrm>
        <a:off x="0" y="1856569"/>
        <a:ext cx="10662613" cy="92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2131-0C65-133E-73D3-80505BB68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Abstract factories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54B05-F41E-4D9D-E336-DBA268066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713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059-5579-349B-6AB0-CE316D79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bstract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BAE3-F562-C1DA-CF2F-B606B241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we built now are </a:t>
            </a:r>
            <a:endParaRPr lang="en-DE" dirty="0"/>
          </a:p>
          <a:p>
            <a:pPr marL="0" indent="0">
              <a:lnSpc>
                <a:spcPct val="150000"/>
              </a:lnSpc>
              <a:buNone/>
            </a:pPr>
            <a:r>
              <a:rPr lang="en-DE" dirty="0"/>
              <a:t>		Abstract Products   &amp;   Concrete Products </a:t>
            </a:r>
          </a:p>
          <a:p>
            <a:pPr marL="0" indent="0">
              <a:lnSpc>
                <a:spcPct val="150000"/>
              </a:lnSpc>
              <a:buNone/>
            </a:pPr>
            <a:endParaRPr lang="en-DE" dirty="0"/>
          </a:p>
          <a:p>
            <a:pPr>
              <a:lnSpc>
                <a:spcPct val="150000"/>
              </a:lnSpc>
            </a:pPr>
            <a:r>
              <a:rPr lang="en-GB" dirty="0"/>
              <a:t>W</a:t>
            </a:r>
            <a:r>
              <a:rPr lang="en-DE" dirty="0"/>
              <a:t>hat we need in order to implement the abstract factory design pattern 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dirty="0"/>
              <a:t>		Abstract Factory   &amp;   Concrete Factories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8AF021C8-DE11-A175-6312-08ADE5A3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059-5579-349B-6AB0-CE316D79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bstract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BAE3-F562-C1DA-CF2F-B606B241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AbstractFactory</a:t>
            </a:r>
            <a:endParaRPr lang="en-GB" b="1" dirty="0"/>
          </a:p>
          <a:p>
            <a:r>
              <a:rPr lang="en-GB" dirty="0"/>
              <a:t>interface that declares the methods for creating the various types of related objects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ConcreteFactory</a:t>
            </a:r>
            <a:r>
              <a:rPr lang="en-GB" b="1" dirty="0"/>
              <a:t>:</a:t>
            </a:r>
            <a:r>
              <a:rPr lang="en-GB" dirty="0"/>
              <a:t> </a:t>
            </a:r>
          </a:p>
          <a:p>
            <a:r>
              <a:rPr lang="en-GB" dirty="0"/>
              <a:t>classes that implement the </a:t>
            </a:r>
            <a:r>
              <a:rPr lang="en-GB" dirty="0" err="1"/>
              <a:t>AbstractFactory</a:t>
            </a:r>
            <a:r>
              <a:rPr lang="en-GB" dirty="0"/>
              <a:t> interface </a:t>
            </a:r>
          </a:p>
          <a:p>
            <a:r>
              <a:rPr lang="en-GB" dirty="0"/>
              <a:t>responsible for creating instances of the concrete products that belong to the same family.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8AF021C8-DE11-A175-6312-08ADE5A3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5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6E9F-37C4-12EB-92C2-5152C469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DE"/>
              <a:t>Class diagram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0064B-BE43-52F6-41EC-49FC40D2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2730" y="1944035"/>
            <a:ext cx="8772993" cy="4513967"/>
          </a:xfrm>
          <a:prstGeom prst="rect">
            <a:avLst/>
          </a:prstGeom>
        </p:spPr>
      </p:pic>
      <p:pic>
        <p:nvPicPr>
          <p:cNvPr id="6" name="Graphic 5" descr="Branching diagram with solid fill">
            <a:extLst>
              <a:ext uri="{FF2B5EF4-FFF2-40B4-BE49-F238E27FC236}">
                <a16:creationId xmlns:a16="http://schemas.microsoft.com/office/drawing/2014/main" id="{8DA873DD-5CDD-F6AD-0C61-E05C5136D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9F80-9D5C-741A-4190-887FEDE3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inal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8CF1-6D37-75AA-2181-BB8ED04F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38" y="2782485"/>
            <a:ext cx="10820400" cy="1293029"/>
          </a:xfrm>
        </p:spPr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abstract and concrete factories!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251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EA3-3069-9744-BA5D-346E1B7B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inal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30D2-9C77-839C-5258-D104686A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hat are your thoughts?</a:t>
            </a:r>
          </a:p>
          <a:p>
            <a:endParaRPr lang="en-DE" dirty="0"/>
          </a:p>
          <a:p>
            <a:r>
              <a:rPr lang="en-GB" dirty="0"/>
              <a:t>I</a:t>
            </a:r>
            <a:r>
              <a:rPr lang="en-DE" dirty="0"/>
              <a:t>s this a useful pattern?</a:t>
            </a:r>
          </a:p>
          <a:p>
            <a:endParaRPr lang="en-DE" dirty="0"/>
          </a:p>
          <a:p>
            <a:r>
              <a:rPr lang="en-GB" dirty="0"/>
              <a:t>W</a:t>
            </a:r>
            <a:r>
              <a:rPr lang="en-DE" dirty="0"/>
              <a:t>hat are possible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223773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rainstorm with solid fill">
            <a:extLst>
              <a:ext uri="{FF2B5EF4-FFF2-40B4-BE49-F238E27FC236}">
                <a16:creationId xmlns:a16="http://schemas.microsoft.com/office/drawing/2014/main" id="{DBEEADAB-38D6-B0E5-06D6-50051A365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231" y="2971800"/>
            <a:ext cx="914400" cy="914400"/>
          </a:xfrm>
        </p:spPr>
      </p:pic>
      <p:pic>
        <p:nvPicPr>
          <p:cNvPr id="7" name="Graphic 6" descr="Postit Notes with solid fill">
            <a:extLst>
              <a:ext uri="{FF2B5EF4-FFF2-40B4-BE49-F238E27FC236}">
                <a16:creationId xmlns:a16="http://schemas.microsoft.com/office/drawing/2014/main" id="{FF73BC28-68F4-F680-CD33-0D0A3A6F8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0581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3E2C575F-7A44-FBC1-EB96-E1AF84ED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406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2B611780-8FD7-4D7B-7C2F-809B039F4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02199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Factory with solid fill">
            <a:extLst>
              <a:ext uri="{FF2B5EF4-FFF2-40B4-BE49-F238E27FC236}">
                <a16:creationId xmlns:a16="http://schemas.microsoft.com/office/drawing/2014/main" id="{72734147-38CF-C096-CA7A-38E1A6A399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1974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 female with solid fill">
            <a:extLst>
              <a:ext uri="{FF2B5EF4-FFF2-40B4-BE49-F238E27FC236}">
                <a16:creationId xmlns:a16="http://schemas.microsoft.com/office/drawing/2014/main" id="{16F0B528-265D-E046-6504-465380104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5369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Chat with solid fill">
            <a:extLst>
              <a:ext uri="{FF2B5EF4-FFF2-40B4-BE49-F238E27FC236}">
                <a16:creationId xmlns:a16="http://schemas.microsoft.com/office/drawing/2014/main" id="{1BF0CF48-C5B3-DAFC-3D76-E2E741808A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97428" y="2971800"/>
            <a:ext cx="914400" cy="914400"/>
          </a:xfrm>
          <a:prstGeom prst="rect">
            <a:avLst/>
          </a:prstGeom>
        </p:spPr>
      </p:pic>
      <p:pic>
        <p:nvPicPr>
          <p:cNvPr id="16" name="Content Placeholder 4" descr="Information with solid fill">
            <a:extLst>
              <a:ext uri="{FF2B5EF4-FFF2-40B4-BE49-F238E27FC236}">
                <a16:creationId xmlns:a16="http://schemas.microsoft.com/office/drawing/2014/main" id="{E9589F02-6A13-5A45-A44F-3558AF7DFC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00613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Branching diagram with solid fill">
            <a:extLst>
              <a:ext uri="{FF2B5EF4-FFF2-40B4-BE49-F238E27FC236}">
                <a16:creationId xmlns:a16="http://schemas.microsoft.com/office/drawing/2014/main" id="{A68B93C0-2169-A563-4E36-111D5FF1A7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21867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1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46A-96D4-B61E-0541-0DBE2CB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Creational Design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181A-4DED-D3DD-B432-C4B972EF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deal with object creation mechanisms</a:t>
            </a:r>
          </a:p>
          <a:p>
            <a:r>
              <a:rPr lang="en-GB" dirty="0"/>
              <a:t>provide solutions for creating objects to enhance:</a:t>
            </a:r>
          </a:p>
          <a:p>
            <a:pPr lvl="1"/>
            <a:r>
              <a:rPr lang="en-GB" dirty="0"/>
              <a:t>Flexibility</a:t>
            </a:r>
          </a:p>
          <a:p>
            <a:pPr lvl="1"/>
            <a:r>
              <a:rPr lang="en-GB" dirty="0"/>
              <a:t>Reusability</a:t>
            </a:r>
          </a:p>
          <a:p>
            <a:pPr lvl="1"/>
            <a:r>
              <a:rPr lang="en-GB" dirty="0"/>
              <a:t>management of object creation processes</a:t>
            </a:r>
          </a:p>
          <a:p>
            <a:pPr lvl="1"/>
            <a:r>
              <a:rPr lang="en-GB" dirty="0"/>
              <a:t>Maintainability</a:t>
            </a:r>
          </a:p>
          <a:p>
            <a:pPr lvl="1"/>
            <a:r>
              <a:rPr lang="en-GB" dirty="0"/>
              <a:t>Scalability </a:t>
            </a:r>
          </a:p>
          <a:p>
            <a:pPr lvl="1"/>
            <a:endParaRPr lang="en-GB" dirty="0"/>
          </a:p>
          <a:p>
            <a:r>
              <a:rPr lang="en-GB" dirty="0"/>
              <a:t>help in abstracting the instantiation process and make the system more adaptable to changes in the future.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Content Placeholder 4" descr="Information with solid fill">
            <a:extLst>
              <a:ext uri="{FF2B5EF4-FFF2-40B4-BE49-F238E27FC236}">
                <a16:creationId xmlns:a16="http://schemas.microsoft.com/office/drawing/2014/main" id="{D69C900F-08CB-FC40-7F10-98DBEBBE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4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EBCA-A2F1-37F7-E166-0AD2AD9A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E4A3-921D-9EE3-51E7-D9EDDAE2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ComputerGo</a:t>
            </a:r>
            <a:r>
              <a:rPr lang="en-GB" dirty="0"/>
              <a:t> GmbH </a:t>
            </a:r>
          </a:p>
          <a:p>
            <a:pPr lvl="1"/>
            <a:r>
              <a:rPr lang="en-GB" dirty="0"/>
              <a:t>Sells computer parts </a:t>
            </a:r>
          </a:p>
          <a:p>
            <a:pPr lvl="1"/>
            <a:r>
              <a:rPr lang="en-GB" dirty="0"/>
              <a:t>Has a very old IT system to handle their logistics </a:t>
            </a:r>
          </a:p>
          <a:p>
            <a:pPr lvl="1"/>
            <a:r>
              <a:rPr lang="en-GB" dirty="0"/>
              <a:t>Is preparing to expand</a:t>
            </a:r>
          </a:p>
          <a:p>
            <a:pPr lvl="1"/>
            <a:r>
              <a:rPr lang="en-GB" dirty="0"/>
              <a:t>Needs a new, improved system that can be easily adjusted</a:t>
            </a:r>
          </a:p>
          <a:p>
            <a:pPr lvl="1"/>
            <a:endParaRPr lang="en-DE" dirty="0"/>
          </a:p>
          <a:p>
            <a:r>
              <a:rPr lang="en-DE" dirty="0"/>
              <a:t>Language is Java </a:t>
            </a:r>
          </a:p>
          <a:p>
            <a:r>
              <a:rPr lang="en-GB" dirty="0"/>
              <a:t>I</a:t>
            </a:r>
            <a:r>
              <a:rPr lang="en-DE" dirty="0"/>
              <a:t>f you have an IDE you can use it, otherwise you can use replit </a:t>
            </a:r>
            <a:endParaRPr lang="en-GB" dirty="0"/>
          </a:p>
        </p:txBody>
      </p:sp>
      <p:pic>
        <p:nvPicPr>
          <p:cNvPr id="4" name="Content Placeholder 4" descr="Brainstorm with solid fill">
            <a:extLst>
              <a:ext uri="{FF2B5EF4-FFF2-40B4-BE49-F238E27FC236}">
                <a16:creationId xmlns:a16="http://schemas.microsoft.com/office/drawing/2014/main" id="{EC8829B9-0112-D41A-5E78-ACF92E33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9B0E5-A138-7E1E-565F-AD3546D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180" y="984249"/>
            <a:ext cx="8248338" cy="914401"/>
          </a:xfrm>
        </p:spPr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DE" dirty="0"/>
              <a:t>tart implementing</a:t>
            </a:r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8FE6F15B-EF4A-C0C9-0B8A-8E9970885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82115"/>
            <a:ext cx="914400" cy="91440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4AF2CF-353F-449F-A743-39B733A93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86134"/>
              </p:ext>
            </p:extLst>
          </p:nvPr>
        </p:nvGraphicFramePr>
        <p:xfrm>
          <a:off x="764693" y="2756958"/>
          <a:ext cx="10662613" cy="278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8180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D9D-4830-1CD2-FD0E-040893E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tart 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3AF5-229C-C043-4B2B-4BD7AA4A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hat do our CPUs need?</a:t>
            </a:r>
          </a:p>
          <a:p>
            <a:endParaRPr lang="en-DE" dirty="0"/>
          </a:p>
          <a:p>
            <a:r>
              <a:rPr lang="en-DE" dirty="0"/>
              <a:t>What can we put inside the CPU interface? </a:t>
            </a:r>
          </a:p>
          <a:p>
            <a:endParaRPr lang="en-DE" dirty="0"/>
          </a:p>
          <a:p>
            <a:r>
              <a:rPr lang="en-DE" dirty="0"/>
              <a:t>At what point do we have a factory? </a:t>
            </a:r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C746C746-E8FB-7BBE-CE40-3B0291D9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182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D79-F7A7-F35E-77D8-4651DE54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D81-997D-E66F-21EF-30B75B6E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122"/>
            <a:ext cx="10820400" cy="3053386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DE" dirty="0"/>
              <a:t>hat we have implented now can be called a factory method</a:t>
            </a:r>
          </a:p>
          <a:p>
            <a:endParaRPr lang="en-DE" dirty="0"/>
          </a:p>
          <a:p>
            <a:r>
              <a:rPr lang="en-GB" dirty="0"/>
              <a:t>M</a:t>
            </a:r>
            <a:r>
              <a:rPr lang="en-DE" dirty="0"/>
              <a:t>ethods are defined in base class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T</a:t>
            </a:r>
            <a:r>
              <a:rPr lang="en-DE" dirty="0">
                <a:sym typeface="Wingdings" pitchFamily="2" charset="2"/>
              </a:rPr>
              <a:t>hey can be altered in the subclasses</a:t>
            </a:r>
          </a:p>
          <a:p>
            <a:pPr lvl="1">
              <a:buFont typeface="Wingdings" pitchFamily="2" charset="2"/>
              <a:buChar char="à"/>
            </a:pPr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In a less complex system this is sufficient </a:t>
            </a:r>
          </a:p>
          <a:p>
            <a:endParaRPr lang="en-DE" dirty="0">
              <a:sym typeface="Wingdings" pitchFamily="2" charset="2"/>
            </a:endParaRPr>
          </a:p>
        </p:txBody>
      </p:sp>
      <p:pic>
        <p:nvPicPr>
          <p:cNvPr id="4" name="Graphic 3" descr="Postit Notes with solid fill">
            <a:extLst>
              <a:ext uri="{FF2B5EF4-FFF2-40B4-BE49-F238E27FC236}">
                <a16:creationId xmlns:a16="http://schemas.microsoft.com/office/drawing/2014/main" id="{6AF0C82D-79F2-1A15-DDE3-2689CB26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80" y="1971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2C6E-E44D-B1AE-12E7-2CF5765E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IMplementation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3E10CA3-55BD-4528-9324-2BBF23D24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4889"/>
              </p:ext>
            </p:extLst>
          </p:nvPr>
        </p:nvGraphicFramePr>
        <p:xfrm>
          <a:off x="764693" y="2756958"/>
          <a:ext cx="10662613" cy="278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F4D19603-2A88-3CAE-BCE3-8A58B255F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28600" y="187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059-5579-349B-6AB0-CE316D79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bstract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BAE3-F562-C1DA-CF2F-B606B241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provides an interface for creating </a:t>
            </a:r>
            <a:r>
              <a:rPr lang="en-GB" b="1" dirty="0"/>
              <a:t>families</a:t>
            </a:r>
            <a:r>
              <a:rPr lang="en-GB" dirty="0"/>
              <a:t> of related or dependent objects</a:t>
            </a:r>
          </a:p>
          <a:p>
            <a:pPr>
              <a:lnSpc>
                <a:spcPct val="150000"/>
              </a:lnSpc>
            </a:pPr>
            <a:r>
              <a:rPr lang="en-GB" dirty="0"/>
              <a:t>without specifying their concrete </a:t>
            </a:r>
          </a:p>
          <a:p>
            <a:pPr>
              <a:lnSpc>
                <a:spcPct val="150000"/>
              </a:lnSpc>
            </a:pPr>
            <a:r>
              <a:rPr lang="en-GB" dirty="0"/>
              <a:t>to create multiple related objects that are part of a larger system. </a:t>
            </a:r>
          </a:p>
          <a:p>
            <a:pPr>
              <a:lnSpc>
                <a:spcPct val="150000"/>
              </a:lnSpc>
            </a:pPr>
            <a:r>
              <a:rPr lang="en-GB" dirty="0"/>
              <a:t>defines methods for creating these objects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concrete implementations of the factory produce instances of different concrete classes that belong to the same family.</a:t>
            </a:r>
            <a:endParaRPr lang="en-DE" dirty="0"/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8AF021C8-DE11-A175-6312-08ADE5A3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25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790</TotalTime>
  <Words>400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Vapor Trail</vt:lpstr>
      <vt:lpstr>Abstract factories</vt:lpstr>
      <vt:lpstr>PowerPoint Presentation</vt:lpstr>
      <vt:lpstr>Creational Design Patterns </vt:lpstr>
      <vt:lpstr>Who are we?</vt:lpstr>
      <vt:lpstr>Start implementing</vt:lpstr>
      <vt:lpstr>Start implementing</vt:lpstr>
      <vt:lpstr>Factories?</vt:lpstr>
      <vt:lpstr>IMplementation</vt:lpstr>
      <vt:lpstr>Abstract factories</vt:lpstr>
      <vt:lpstr>Abstract factories</vt:lpstr>
      <vt:lpstr>Abstract factories</vt:lpstr>
      <vt:lpstr>Class diagram</vt:lpstr>
      <vt:lpstr>Final implementation</vt:lpstr>
      <vt:lpstr>Final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factories</dc:title>
  <dc:creator>Lisa Dyllong</dc:creator>
  <cp:lastModifiedBy>Lisa Dyllong</cp:lastModifiedBy>
  <cp:revision>2</cp:revision>
  <dcterms:created xsi:type="dcterms:W3CDTF">2023-08-30T10:59:55Z</dcterms:created>
  <dcterms:modified xsi:type="dcterms:W3CDTF">2023-08-31T00:10:42Z</dcterms:modified>
</cp:coreProperties>
</file>