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6" r:id="rId6"/>
    <p:sldId id="265" r:id="rId7"/>
    <p:sldId id="263" r:id="rId8"/>
    <p:sldId id="261" r:id="rId9"/>
    <p:sldId id="264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99-5322-4B98-8D12-ED96E4A95AFF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1CD4-C799-4933-871D-E0FAA1F38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0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99-5322-4B98-8D12-ED96E4A95AFF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1CD4-C799-4933-871D-E0FAA1F38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6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99-5322-4B98-8D12-ED96E4A95AFF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1CD4-C799-4933-871D-E0FAA1F389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234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99-5322-4B98-8D12-ED96E4A95AFF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1CD4-C799-4933-871D-E0FAA1F38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709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99-5322-4B98-8D12-ED96E4A95AFF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1CD4-C799-4933-871D-E0FAA1F389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515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99-5322-4B98-8D12-ED96E4A95AFF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1CD4-C799-4933-871D-E0FAA1F38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5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99-5322-4B98-8D12-ED96E4A95AFF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1CD4-C799-4933-871D-E0FAA1F38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289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99-5322-4B98-8D12-ED96E4A95AFF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1CD4-C799-4933-871D-E0FAA1F38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5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99-5322-4B98-8D12-ED96E4A95AFF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1CD4-C799-4933-871D-E0FAA1F38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9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99-5322-4B98-8D12-ED96E4A95AFF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1CD4-C799-4933-871D-E0FAA1F38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80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99-5322-4B98-8D12-ED96E4A95AFF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1CD4-C799-4933-871D-E0FAA1F38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6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99-5322-4B98-8D12-ED96E4A95AFF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1CD4-C799-4933-871D-E0FAA1F38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5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99-5322-4B98-8D12-ED96E4A95AFF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1CD4-C799-4933-871D-E0FAA1F38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99-5322-4B98-8D12-ED96E4A95AFF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1CD4-C799-4933-871D-E0FAA1F38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8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99-5322-4B98-8D12-ED96E4A95AFF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1CD4-C799-4933-871D-E0FAA1F38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27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1CD4-C799-4933-871D-E0FAA1F389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99-5322-4B98-8D12-ED96E4A95AFF}" type="datetimeFigureOut">
              <a:rPr lang="zh-CN" altLang="en-US" smtClean="0"/>
              <a:t>2019/6/16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29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64799-5322-4B98-8D12-ED96E4A95AFF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D11CD4-C799-4933-871D-E0FAA1F38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48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Hyper OS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提前上学 杨天祺</a:t>
            </a:r>
            <a:endParaRPr lang="en-US" altLang="zh-CN" dirty="0" smtClean="0"/>
          </a:p>
          <a:p>
            <a:r>
              <a:rPr lang="zh-CN" altLang="en-US" dirty="0"/>
              <a:t>提前</a:t>
            </a:r>
            <a:r>
              <a:rPr lang="zh-CN" altLang="en-US" dirty="0" smtClean="0"/>
              <a:t>上学 李嘉图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8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Questions are welcome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4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Progres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30400"/>
            <a:ext cx="9170051" cy="4178665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Improve the documentation and demonstrations</a:t>
            </a:r>
          </a:p>
          <a:p>
            <a:r>
              <a:rPr lang="en-US" altLang="zh-CN" sz="2000" dirty="0" smtClean="0"/>
              <a:t>Complete screen service, which can show console and messages clearly</a:t>
            </a:r>
          </a:p>
          <a:p>
            <a:r>
              <a:rPr lang="en-US" altLang="zh-CN" sz="2000" dirty="0" smtClean="0"/>
              <a:t>Implement blocking the process while waiting for input, and waking up at receiving one</a:t>
            </a:r>
          </a:p>
          <a:p>
            <a:r>
              <a:rPr lang="en-US" altLang="zh-CN" sz="2000" dirty="0" smtClean="0"/>
              <a:t>Implement input buffer, which can support backspace, arrow-left, arrow-right</a:t>
            </a:r>
          </a:p>
          <a:p>
            <a:r>
              <a:rPr lang="en-US" altLang="zh-CN" sz="2000" dirty="0" smtClean="0"/>
              <a:t>Kill the current process at receiving &lt;ctrl-c&gt; from keyboard (may change to sending a SIGINT signal in the future)</a:t>
            </a:r>
          </a:p>
          <a:p>
            <a:r>
              <a:rPr lang="en-US" altLang="zh-CN" sz="2000" dirty="0" smtClean="0"/>
              <a:t>Fix the bug of cannot link on WSL, but still cannot build on </a:t>
            </a:r>
            <a:r>
              <a:rPr lang="en-US" altLang="zh-CN" sz="2000" dirty="0" err="1" smtClean="0"/>
              <a:t>MinGW</a:t>
            </a:r>
            <a:r>
              <a:rPr lang="en-US" altLang="zh-CN" sz="2000" dirty="0" smtClean="0"/>
              <a:t> (due to the issue on </a:t>
            </a: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::thread)</a:t>
            </a:r>
          </a:p>
        </p:txBody>
      </p:sp>
    </p:spTree>
    <p:extLst>
      <p:ext uri="{BB962C8B-B14F-4D97-AF65-F5344CB8AC3E}">
        <p14:creationId xmlns:p14="http://schemas.microsoft.com/office/powerpoint/2010/main" val="413370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80" y="1270000"/>
            <a:ext cx="5304843" cy="5060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391" y="285705"/>
            <a:ext cx="4954611" cy="50072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660" y="814740"/>
            <a:ext cx="5666127" cy="574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2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Screen service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382" y="1270000"/>
            <a:ext cx="9848534" cy="522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Blocking input</a:t>
            </a:r>
            <a:endParaRPr lang="zh-CN" altLang="en-US" dirty="0"/>
          </a:p>
        </p:txBody>
      </p:sp>
      <p:pic>
        <p:nvPicPr>
          <p:cNvPr id="6" name="55782E54-80B4-426C-9945-587FDCBACC0F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84483" y="1270000"/>
            <a:ext cx="10334502" cy="5466866"/>
          </a:xfrm>
        </p:spPr>
      </p:pic>
    </p:spTree>
    <p:extLst>
      <p:ext uri="{BB962C8B-B14F-4D97-AF65-F5344CB8AC3E}">
        <p14:creationId xmlns:p14="http://schemas.microsoft.com/office/powerpoint/2010/main" val="187008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2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 buffer</a:t>
            </a:r>
            <a:endParaRPr lang="zh-CN" altLang="en-US" dirty="0"/>
          </a:p>
        </p:txBody>
      </p:sp>
      <p:pic>
        <p:nvPicPr>
          <p:cNvPr id="6" name="EC49E363-BCE2-484A-A6CC-A199983A9F30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0857" y="1270000"/>
            <a:ext cx="8923582" cy="5354149"/>
          </a:xfrm>
        </p:spPr>
      </p:pic>
    </p:spTree>
    <p:extLst>
      <p:ext uri="{BB962C8B-B14F-4D97-AF65-F5344CB8AC3E}">
        <p14:creationId xmlns:p14="http://schemas.microsoft.com/office/powerpoint/2010/main" val="195600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30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Kill process on &lt;ctrl-c&gt;</a:t>
            </a:r>
            <a:endParaRPr lang="zh-CN" altLang="en-US" dirty="0"/>
          </a:p>
        </p:txBody>
      </p:sp>
      <p:pic>
        <p:nvPicPr>
          <p:cNvPr id="5" name="65CF1732-B69A-440A-8173-D7F56D9BD9DC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7334" y="2199910"/>
            <a:ext cx="10970286" cy="2090736"/>
          </a:xfrm>
        </p:spPr>
      </p:pic>
    </p:spTree>
    <p:extLst>
      <p:ext uri="{BB962C8B-B14F-4D97-AF65-F5344CB8AC3E}">
        <p14:creationId xmlns:p14="http://schemas.microsoft.com/office/powerpoint/2010/main" val="106410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on WSL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5" y="2382125"/>
            <a:ext cx="11599397" cy="25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Demonstrations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122</Words>
  <Application>Microsoft Office PowerPoint</Application>
  <PresentationFormat>宽屏</PresentationFormat>
  <Paragraphs>18</Paragraphs>
  <Slides>10</Slides>
  <Notes>0</Notes>
  <HiddenSlides>0</HiddenSlides>
  <MMClips>3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方正姚体</vt:lpstr>
      <vt:lpstr>华文新魏</vt:lpstr>
      <vt:lpstr>Arial</vt:lpstr>
      <vt:lpstr>Trebuchet MS</vt:lpstr>
      <vt:lpstr>Wingdings 3</vt:lpstr>
      <vt:lpstr>平面</vt:lpstr>
      <vt:lpstr>Hyper OS</vt:lpstr>
      <vt:lpstr>Progress</vt:lpstr>
      <vt:lpstr>Documentations</vt:lpstr>
      <vt:lpstr>Screen service</vt:lpstr>
      <vt:lpstr>Blocking input</vt:lpstr>
      <vt:lpstr>Input buffer</vt:lpstr>
      <vt:lpstr>Kill process on &lt;ctrl-c&gt;</vt:lpstr>
      <vt:lpstr>Build on WSL</vt:lpstr>
      <vt:lpstr>Demonstrations</vt:lpstr>
      <vt:lpstr>Questions are welcome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 OS</dc:title>
  <dc:creator>Yang Tianqi</dc:creator>
  <cp:lastModifiedBy>Yang Tianqi</cp:lastModifiedBy>
  <cp:revision>46</cp:revision>
  <dcterms:created xsi:type="dcterms:W3CDTF">2019-06-15T14:34:42Z</dcterms:created>
  <dcterms:modified xsi:type="dcterms:W3CDTF">2019-06-16T02:55:59Z</dcterms:modified>
</cp:coreProperties>
</file>