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42"/>
  </p:notesMasterIdLst>
  <p:sldIdLst>
    <p:sldId id="256" r:id="rId2"/>
    <p:sldId id="262" r:id="rId3"/>
    <p:sldId id="263" r:id="rId4"/>
    <p:sldId id="266" r:id="rId5"/>
    <p:sldId id="295" r:id="rId6"/>
    <p:sldId id="264" r:id="rId7"/>
    <p:sldId id="257" r:id="rId8"/>
    <p:sldId id="258" r:id="rId9"/>
    <p:sldId id="265" r:id="rId10"/>
    <p:sldId id="267" r:id="rId11"/>
    <p:sldId id="268" r:id="rId12"/>
    <p:sldId id="269" r:id="rId13"/>
    <p:sldId id="270" r:id="rId14"/>
    <p:sldId id="271" r:id="rId15"/>
    <p:sldId id="272" r:id="rId16"/>
    <p:sldId id="259" r:id="rId17"/>
    <p:sldId id="274" r:id="rId18"/>
    <p:sldId id="275" r:id="rId19"/>
    <p:sldId id="277" r:id="rId20"/>
    <p:sldId id="273" r:id="rId21"/>
    <p:sldId id="260" r:id="rId22"/>
    <p:sldId id="276"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61" r:id="rId36"/>
    <p:sldId id="290" r:id="rId37"/>
    <p:sldId id="291" r:id="rId38"/>
    <p:sldId id="292" r:id="rId39"/>
    <p:sldId id="293" r:id="rId40"/>
    <p:sldId id="294" r:id="rId4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8D7C1D56-3347-4670-8EA7-F421EF105329}">
          <p14:sldIdLst>
            <p14:sldId id="256"/>
          </p14:sldIdLst>
        </p14:section>
        <p14:section name="简介" id="{27CC28EA-D24F-4473-B3D2-CD184A88DCFB}">
          <p14:sldIdLst>
            <p14:sldId id="262"/>
            <p14:sldId id="263"/>
            <p14:sldId id="266"/>
            <p14:sldId id="295"/>
            <p14:sldId id="264"/>
            <p14:sldId id="257"/>
            <p14:sldId id="258"/>
          </p14:sldIdLst>
        </p14:section>
        <p14:section name="前端的实现" id="{0EAE1C72-4D78-49C7-9C63-98F1E67F31F0}">
          <p14:sldIdLst>
            <p14:sldId id="265"/>
            <p14:sldId id="267"/>
            <p14:sldId id="268"/>
            <p14:sldId id="269"/>
            <p14:sldId id="270"/>
            <p14:sldId id="271"/>
            <p14:sldId id="272"/>
          </p14:sldIdLst>
        </p14:section>
        <p14:section name="后端的实现" id="{DBBD9F01-418A-493E-8698-8CEA9C64F31C}">
          <p14:sldIdLst>
            <p14:sldId id="259"/>
            <p14:sldId id="274"/>
            <p14:sldId id="275"/>
            <p14:sldId id="277"/>
            <p14:sldId id="273"/>
            <p14:sldId id="260"/>
          </p14:sldIdLst>
        </p14:section>
        <p14:section name="AST层面的优化" id="{A4CF1EC4-D874-479E-9685-9FE7C64170BC}">
          <p14:sldIdLst>
            <p14:sldId id="276"/>
            <p14:sldId id="278"/>
            <p14:sldId id="279"/>
            <p14:sldId id="280"/>
            <p14:sldId id="281"/>
          </p14:sldIdLst>
        </p14:section>
        <p14:section name="Q字节码层面的优化" id="{EE67AB09-A70C-47EF-89AC-8E13668B6036}">
          <p14:sldIdLst>
            <p14:sldId id="282"/>
            <p14:sldId id="283"/>
            <p14:sldId id="284"/>
            <p14:sldId id="285"/>
            <p14:sldId id="286"/>
            <p14:sldId id="287"/>
            <p14:sldId id="288"/>
            <p14:sldId id="289"/>
            <p14:sldId id="261"/>
            <p14:sldId id="290"/>
            <p14:sldId id="291"/>
            <p14:sldId id="292"/>
            <p14:sldId id="293"/>
            <p14:sldId id="29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00" autoAdjust="0"/>
    <p:restoredTop sz="94660"/>
  </p:normalViewPr>
  <p:slideViewPr>
    <p:cSldViewPr snapToGrid="0">
      <p:cViewPr>
        <p:scale>
          <a:sx n="93" d="100"/>
          <a:sy n="93" d="100"/>
        </p:scale>
        <p:origin x="92" y="3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ljt12138\CompilerEm\report\table.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percentStacked"/>
        <c:varyColors val="0"/>
        <c:ser>
          <c:idx val="0"/>
          <c:order val="0"/>
          <c:tx>
            <c:strRef>
              <c:f>Sheet1!$A$8</c:f>
              <c:strCache>
                <c:ptCount val="1"/>
                <c:pt idx="0">
                  <c:v>朴素的树遍历解释器</c:v>
                </c:pt>
              </c:strCache>
            </c:strRef>
          </c:tx>
          <c:spPr>
            <a:solidFill>
              <a:schemeClr val="accent1"/>
            </a:solidFill>
            <a:ln>
              <a:noFill/>
            </a:ln>
            <a:effectLst/>
          </c:spPr>
          <c:invertIfNegative val="0"/>
          <c:cat>
            <c:strRef>
              <c:f>Sheet1!$B$7:$I$7</c:f>
              <c:strCache>
                <c:ptCount val="8"/>
                <c:pt idx="0">
                  <c:v>NTT</c:v>
                </c:pt>
                <c:pt idx="1">
                  <c:v>Fenwick Tree</c:v>
                </c:pt>
                <c:pt idx="2">
                  <c:v>GCD</c:v>
                </c:pt>
                <c:pt idx="3">
                  <c:v>KMP</c:v>
                </c:pt>
                <c:pt idx="4">
                  <c:v>Matrix Mul</c:v>
                </c:pt>
                <c:pt idx="5">
                  <c:v>Merge Sort</c:v>
                </c:pt>
                <c:pt idx="6">
                  <c:v>Quick Sort</c:v>
                </c:pt>
                <c:pt idx="7">
                  <c:v>A+B Problem</c:v>
                </c:pt>
              </c:strCache>
            </c:strRef>
          </c:cat>
          <c:val>
            <c:numRef>
              <c:f>Sheet1!$B$8:$I$8</c:f>
              <c:numCache>
                <c:formatCode>0.000_);[Red]\(0.000\)</c:formatCode>
                <c:ptCount val="8"/>
                <c:pt idx="0">
                  <c:v>1.2</c:v>
                </c:pt>
                <c:pt idx="1">
                  <c:v>1.1299999999999999</c:v>
                </c:pt>
                <c:pt idx="2">
                  <c:v>0.189</c:v>
                </c:pt>
                <c:pt idx="3">
                  <c:v>2.73</c:v>
                </c:pt>
                <c:pt idx="4">
                  <c:v>9.07</c:v>
                </c:pt>
                <c:pt idx="5">
                  <c:v>3.07</c:v>
                </c:pt>
                <c:pt idx="6">
                  <c:v>1.47</c:v>
                </c:pt>
                <c:pt idx="7">
                  <c:v>0.25800000000000001</c:v>
                </c:pt>
              </c:numCache>
            </c:numRef>
          </c:val>
          <c:extLst>
            <c:ext xmlns:c16="http://schemas.microsoft.com/office/drawing/2014/chart" uri="{C3380CC4-5D6E-409C-BE32-E72D297353CC}">
              <c16:uniqueId val="{00000000-20F6-44E8-BC04-D6FD7E668789}"/>
            </c:ext>
          </c:extLst>
        </c:ser>
        <c:ser>
          <c:idx val="1"/>
          <c:order val="1"/>
          <c:tx>
            <c:strRef>
              <c:f>Sheet1!$A$9</c:f>
              <c:strCache>
                <c:ptCount val="1"/>
                <c:pt idx="0">
                  <c:v>带循环优化的树遍历解释器</c:v>
                </c:pt>
              </c:strCache>
            </c:strRef>
          </c:tx>
          <c:spPr>
            <a:solidFill>
              <a:schemeClr val="accent2"/>
            </a:solidFill>
            <a:ln>
              <a:noFill/>
            </a:ln>
            <a:effectLst/>
          </c:spPr>
          <c:invertIfNegative val="0"/>
          <c:cat>
            <c:strRef>
              <c:f>Sheet1!$B$7:$I$7</c:f>
              <c:strCache>
                <c:ptCount val="8"/>
                <c:pt idx="0">
                  <c:v>NTT</c:v>
                </c:pt>
                <c:pt idx="1">
                  <c:v>Fenwick Tree</c:v>
                </c:pt>
                <c:pt idx="2">
                  <c:v>GCD</c:v>
                </c:pt>
                <c:pt idx="3">
                  <c:v>KMP</c:v>
                </c:pt>
                <c:pt idx="4">
                  <c:v>Matrix Mul</c:v>
                </c:pt>
                <c:pt idx="5">
                  <c:v>Merge Sort</c:v>
                </c:pt>
                <c:pt idx="6">
                  <c:v>Quick Sort</c:v>
                </c:pt>
                <c:pt idx="7">
                  <c:v>A+B Problem</c:v>
                </c:pt>
              </c:strCache>
            </c:strRef>
          </c:cat>
          <c:val>
            <c:numRef>
              <c:f>Sheet1!$B$9:$I$9</c:f>
              <c:numCache>
                <c:formatCode>0.000_);[Red]\(0.000\)</c:formatCode>
                <c:ptCount val="8"/>
                <c:pt idx="0">
                  <c:v>1.22</c:v>
                </c:pt>
                <c:pt idx="1">
                  <c:v>1.1100000000000001</c:v>
                </c:pt>
                <c:pt idx="2">
                  <c:v>0.193</c:v>
                </c:pt>
                <c:pt idx="3" formatCode="General">
                  <c:v>2.75</c:v>
                </c:pt>
                <c:pt idx="4" formatCode="General">
                  <c:v>7.89</c:v>
                </c:pt>
                <c:pt idx="5" formatCode="General">
                  <c:v>3.11</c:v>
                </c:pt>
                <c:pt idx="6" formatCode="General">
                  <c:v>1.54</c:v>
                </c:pt>
                <c:pt idx="7" formatCode="General">
                  <c:v>0.25900000000000001</c:v>
                </c:pt>
              </c:numCache>
            </c:numRef>
          </c:val>
          <c:extLst>
            <c:ext xmlns:c16="http://schemas.microsoft.com/office/drawing/2014/chart" uri="{C3380CC4-5D6E-409C-BE32-E72D297353CC}">
              <c16:uniqueId val="{00000001-20F6-44E8-BC04-D6FD7E668789}"/>
            </c:ext>
          </c:extLst>
        </c:ser>
        <c:ser>
          <c:idx val="2"/>
          <c:order val="2"/>
          <c:tx>
            <c:strRef>
              <c:f>Sheet1!$A$10</c:f>
              <c:strCache>
                <c:ptCount val="1"/>
                <c:pt idx="0">
                  <c:v>到Q字节码的解释器</c:v>
                </c:pt>
              </c:strCache>
            </c:strRef>
          </c:tx>
          <c:spPr>
            <a:solidFill>
              <a:schemeClr val="accent3"/>
            </a:solidFill>
            <a:ln>
              <a:noFill/>
            </a:ln>
            <a:effectLst/>
          </c:spPr>
          <c:invertIfNegative val="0"/>
          <c:cat>
            <c:strRef>
              <c:f>Sheet1!$B$7:$I$7</c:f>
              <c:strCache>
                <c:ptCount val="8"/>
                <c:pt idx="0">
                  <c:v>NTT</c:v>
                </c:pt>
                <c:pt idx="1">
                  <c:v>Fenwick Tree</c:v>
                </c:pt>
                <c:pt idx="2">
                  <c:v>GCD</c:v>
                </c:pt>
                <c:pt idx="3">
                  <c:v>KMP</c:v>
                </c:pt>
                <c:pt idx="4">
                  <c:v>Matrix Mul</c:v>
                </c:pt>
                <c:pt idx="5">
                  <c:v>Merge Sort</c:v>
                </c:pt>
                <c:pt idx="6">
                  <c:v>Quick Sort</c:v>
                </c:pt>
                <c:pt idx="7">
                  <c:v>A+B Problem</c:v>
                </c:pt>
              </c:strCache>
            </c:strRef>
          </c:cat>
          <c:val>
            <c:numRef>
              <c:f>Sheet1!$B$10:$I$10</c:f>
              <c:numCache>
                <c:formatCode>General</c:formatCode>
                <c:ptCount val="8"/>
                <c:pt idx="0" formatCode="0.000_);[Red]\(0.000\)">
                  <c:v>0.47399999999999998</c:v>
                </c:pt>
                <c:pt idx="1">
                  <c:v>0.60399999999999998</c:v>
                </c:pt>
                <c:pt idx="2">
                  <c:v>0.13200000000000001</c:v>
                </c:pt>
                <c:pt idx="3">
                  <c:v>1.36</c:v>
                </c:pt>
                <c:pt idx="4">
                  <c:v>3.38</c:v>
                </c:pt>
                <c:pt idx="5">
                  <c:v>1.3</c:v>
                </c:pt>
                <c:pt idx="6">
                  <c:v>0.66500000000000004</c:v>
                </c:pt>
                <c:pt idx="7">
                  <c:v>0.15</c:v>
                </c:pt>
              </c:numCache>
            </c:numRef>
          </c:val>
          <c:extLst>
            <c:ext xmlns:c16="http://schemas.microsoft.com/office/drawing/2014/chart" uri="{C3380CC4-5D6E-409C-BE32-E72D297353CC}">
              <c16:uniqueId val="{00000002-20F6-44E8-BC04-D6FD7E668789}"/>
            </c:ext>
          </c:extLst>
        </c:ser>
        <c:dLbls>
          <c:showLegendKey val="0"/>
          <c:showVal val="0"/>
          <c:showCatName val="0"/>
          <c:showSerName val="0"/>
          <c:showPercent val="0"/>
          <c:showBubbleSize val="0"/>
        </c:dLbls>
        <c:gapWidth val="150"/>
        <c:overlap val="100"/>
        <c:axId val="255259320"/>
        <c:axId val="255260280"/>
      </c:barChart>
      <c:catAx>
        <c:axId val="25525932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255260280"/>
        <c:crosses val="autoZero"/>
        <c:auto val="1"/>
        <c:lblAlgn val="ctr"/>
        <c:lblOffset val="100"/>
        <c:noMultiLvlLbl val="0"/>
      </c:catAx>
      <c:valAx>
        <c:axId val="255260280"/>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255259320"/>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900" b="0" i="0" u="none" strike="noStrike" kern="1200" baseline="0">
                <a:solidFill>
                  <a:schemeClr val="tx1">
                    <a:lumMod val="65000"/>
                    <a:lumOff val="35000"/>
                  </a:schemeClr>
                </a:solidFill>
                <a:latin typeface="+mn-lt"/>
                <a:ea typeface="+mn-ea"/>
                <a:cs typeface="+mn-cs"/>
              </a:defRPr>
            </a:pPr>
            <a:endParaRPr lang="zh-CN"/>
          </a:p>
        </c:txPr>
      </c:dTable>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solidFill>
      <a:schemeClr val="bg1"/>
    </a:solidFill>
    <a:ln w="9525" cap="flat" cmpd="sng" algn="ctr">
      <a:solidFill>
        <a:schemeClr val="dk1"/>
      </a:solidFill>
      <a:round/>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BEB4B55-9F59-4866-AEF8-0EEA1A918FF6}" type="doc">
      <dgm:prSet loTypeId="urn:microsoft.com/office/officeart/2005/8/layout/StepDownProcess" loCatId="process" qsTypeId="urn:microsoft.com/office/officeart/2005/8/quickstyle/simple1" qsCatId="simple" csTypeId="urn:microsoft.com/office/officeart/2005/8/colors/accent0_1" csCatId="mainScheme" phldr="1"/>
      <dgm:spPr/>
      <dgm:t>
        <a:bodyPr/>
        <a:lstStyle/>
        <a:p>
          <a:endParaRPr lang="zh-CN" altLang="en-US"/>
        </a:p>
      </dgm:t>
    </dgm:pt>
    <dgm:pt modelId="{565077BB-01C2-4FC1-8B75-6B2643E3ACE8}">
      <dgm:prSet phldrT="[文本]"/>
      <dgm:spPr/>
      <dgm:t>
        <a:bodyPr/>
        <a:lstStyle/>
        <a:p>
          <a:r>
            <a:rPr lang="zh-CN" altLang="en-US" dirty="0"/>
            <a:t>源代码</a:t>
          </a:r>
        </a:p>
      </dgm:t>
    </dgm:pt>
    <dgm:pt modelId="{477EE51C-6CC3-4EC9-8F91-CE6B4B35F8DC}" type="parTrans" cxnId="{56C3E3BC-0ECD-492C-985E-41894C6A5890}">
      <dgm:prSet/>
      <dgm:spPr/>
      <dgm:t>
        <a:bodyPr/>
        <a:lstStyle/>
        <a:p>
          <a:endParaRPr lang="zh-CN" altLang="en-US"/>
        </a:p>
      </dgm:t>
    </dgm:pt>
    <dgm:pt modelId="{1503548A-4029-4A6F-8317-3ECDCE34070A}" type="sibTrans" cxnId="{56C3E3BC-0ECD-492C-985E-41894C6A5890}">
      <dgm:prSet/>
      <dgm:spPr/>
      <dgm:t>
        <a:bodyPr/>
        <a:lstStyle/>
        <a:p>
          <a:endParaRPr lang="zh-CN" altLang="en-US"/>
        </a:p>
      </dgm:t>
    </dgm:pt>
    <dgm:pt modelId="{CE558024-6745-4F66-9CA7-0AFAE4913AA5}">
      <dgm:prSet phldrT="[文本]"/>
      <dgm:spPr/>
      <dgm:t>
        <a:bodyPr/>
        <a:lstStyle/>
        <a:p>
          <a:r>
            <a:rPr lang="zh-CN" altLang="en-US" dirty="0"/>
            <a:t>单词流</a:t>
          </a:r>
        </a:p>
      </dgm:t>
    </dgm:pt>
    <dgm:pt modelId="{871218CA-EA71-443E-8088-6A5C1FD11239}" type="parTrans" cxnId="{92E14DE0-3162-4785-9307-227F185E87A9}">
      <dgm:prSet/>
      <dgm:spPr/>
      <dgm:t>
        <a:bodyPr/>
        <a:lstStyle/>
        <a:p>
          <a:endParaRPr lang="zh-CN" altLang="en-US"/>
        </a:p>
      </dgm:t>
    </dgm:pt>
    <dgm:pt modelId="{5B952DFD-D7FE-42E0-8B75-702D27594B40}" type="sibTrans" cxnId="{92E14DE0-3162-4785-9307-227F185E87A9}">
      <dgm:prSet/>
      <dgm:spPr/>
      <dgm:t>
        <a:bodyPr/>
        <a:lstStyle/>
        <a:p>
          <a:endParaRPr lang="zh-CN" altLang="en-US"/>
        </a:p>
      </dgm:t>
    </dgm:pt>
    <dgm:pt modelId="{DDDE8E30-0DF1-49A6-9BD7-246CC125B5BC}">
      <dgm:prSet phldrT="[文本]"/>
      <dgm:spPr/>
      <dgm:t>
        <a:bodyPr/>
        <a:lstStyle/>
        <a:p>
          <a:r>
            <a:rPr lang="zh-CN" altLang="en-US" dirty="0"/>
            <a:t>抽象语法树</a:t>
          </a:r>
        </a:p>
      </dgm:t>
    </dgm:pt>
    <dgm:pt modelId="{816E377D-8507-443A-9DCC-313A21B14B44}" type="parTrans" cxnId="{972484BA-FBC4-4731-A0F8-5F87BB9712E3}">
      <dgm:prSet/>
      <dgm:spPr/>
      <dgm:t>
        <a:bodyPr/>
        <a:lstStyle/>
        <a:p>
          <a:endParaRPr lang="zh-CN" altLang="en-US"/>
        </a:p>
      </dgm:t>
    </dgm:pt>
    <dgm:pt modelId="{56399FFE-EB34-4BB8-89E8-660F999B5D26}" type="sibTrans" cxnId="{972484BA-FBC4-4731-A0F8-5F87BB9712E3}">
      <dgm:prSet/>
      <dgm:spPr/>
      <dgm:t>
        <a:bodyPr/>
        <a:lstStyle/>
        <a:p>
          <a:endParaRPr lang="zh-CN" altLang="en-US"/>
        </a:p>
      </dgm:t>
    </dgm:pt>
    <dgm:pt modelId="{D788964E-9D8F-42FD-833A-4E79CE9862E2}">
      <dgm:prSet phldrT="[文本]"/>
      <dgm:spPr/>
      <dgm:t>
        <a:bodyPr/>
        <a:lstStyle/>
        <a:p>
          <a:r>
            <a:rPr lang="zh-CN" altLang="en-US" dirty="0"/>
            <a:t>带标注的语法树</a:t>
          </a:r>
        </a:p>
      </dgm:t>
    </dgm:pt>
    <dgm:pt modelId="{0C38CDD7-B615-4042-B033-5408280B751F}" type="parTrans" cxnId="{FDE7CFF5-F9AF-40B6-96F0-CC45D4B4D78B}">
      <dgm:prSet/>
      <dgm:spPr/>
      <dgm:t>
        <a:bodyPr/>
        <a:lstStyle/>
        <a:p>
          <a:endParaRPr lang="zh-CN" altLang="en-US"/>
        </a:p>
      </dgm:t>
    </dgm:pt>
    <dgm:pt modelId="{827A9BBF-5B82-4035-B664-D325CDB50747}" type="sibTrans" cxnId="{FDE7CFF5-F9AF-40B6-96F0-CC45D4B4D78B}">
      <dgm:prSet/>
      <dgm:spPr/>
      <dgm:t>
        <a:bodyPr/>
        <a:lstStyle/>
        <a:p>
          <a:endParaRPr lang="zh-CN" altLang="en-US"/>
        </a:p>
      </dgm:t>
    </dgm:pt>
    <dgm:pt modelId="{FB9600D6-8F07-4D4F-B954-734DC8693817}">
      <dgm:prSet phldrT="[文本]"/>
      <dgm:spPr/>
      <dgm:t>
        <a:bodyPr/>
        <a:lstStyle/>
        <a:p>
          <a:r>
            <a:rPr lang="en-US" altLang="zh-CN" dirty="0"/>
            <a:t>Q</a:t>
          </a:r>
          <a:r>
            <a:rPr lang="zh-CN" altLang="en-US" dirty="0"/>
            <a:t>字节码</a:t>
          </a:r>
        </a:p>
      </dgm:t>
    </dgm:pt>
    <dgm:pt modelId="{3486BE6C-CA21-441D-B887-22570363BF05}" type="parTrans" cxnId="{1224F2ED-0CEE-473A-9A42-67D7F91CB4D7}">
      <dgm:prSet/>
      <dgm:spPr/>
      <dgm:t>
        <a:bodyPr/>
        <a:lstStyle/>
        <a:p>
          <a:endParaRPr lang="zh-CN" altLang="en-US"/>
        </a:p>
      </dgm:t>
    </dgm:pt>
    <dgm:pt modelId="{A9E12B57-D424-4E76-BCB1-66A337433AC1}" type="sibTrans" cxnId="{1224F2ED-0CEE-473A-9A42-67D7F91CB4D7}">
      <dgm:prSet/>
      <dgm:spPr/>
      <dgm:t>
        <a:bodyPr/>
        <a:lstStyle/>
        <a:p>
          <a:endParaRPr lang="zh-CN" altLang="en-US"/>
        </a:p>
      </dgm:t>
    </dgm:pt>
    <dgm:pt modelId="{6C72BCA4-E8C8-443C-884C-9278EED38D67}" type="pres">
      <dgm:prSet presAssocID="{7BEB4B55-9F59-4866-AEF8-0EEA1A918FF6}" presName="rootnode" presStyleCnt="0">
        <dgm:presLayoutVars>
          <dgm:chMax/>
          <dgm:chPref/>
          <dgm:dir/>
          <dgm:animLvl val="lvl"/>
        </dgm:presLayoutVars>
      </dgm:prSet>
      <dgm:spPr/>
    </dgm:pt>
    <dgm:pt modelId="{09045F59-6B51-4D76-BE53-2918D58B63C9}" type="pres">
      <dgm:prSet presAssocID="{565077BB-01C2-4FC1-8B75-6B2643E3ACE8}" presName="composite" presStyleCnt="0"/>
      <dgm:spPr/>
    </dgm:pt>
    <dgm:pt modelId="{62397C0F-ADA2-425E-B5BF-CC89EA05CA30}" type="pres">
      <dgm:prSet presAssocID="{565077BB-01C2-4FC1-8B75-6B2643E3ACE8}" presName="bentUpArrow1" presStyleLbl="alignImgPlace1" presStyleIdx="0" presStyleCnt="4"/>
      <dgm:spPr/>
    </dgm:pt>
    <dgm:pt modelId="{5075308E-937F-49A6-95EE-522BF17A84B8}" type="pres">
      <dgm:prSet presAssocID="{565077BB-01C2-4FC1-8B75-6B2643E3ACE8}" presName="ParentText" presStyleLbl="node1" presStyleIdx="0" presStyleCnt="5">
        <dgm:presLayoutVars>
          <dgm:chMax val="1"/>
          <dgm:chPref val="1"/>
          <dgm:bulletEnabled val="1"/>
        </dgm:presLayoutVars>
      </dgm:prSet>
      <dgm:spPr/>
    </dgm:pt>
    <dgm:pt modelId="{19862550-3EFF-4287-847A-EE7FCA0F8128}" type="pres">
      <dgm:prSet presAssocID="{565077BB-01C2-4FC1-8B75-6B2643E3ACE8}" presName="ChildText" presStyleLbl="revTx" presStyleIdx="0" presStyleCnt="4">
        <dgm:presLayoutVars>
          <dgm:chMax val="0"/>
          <dgm:chPref val="0"/>
          <dgm:bulletEnabled val="1"/>
        </dgm:presLayoutVars>
      </dgm:prSet>
      <dgm:spPr/>
    </dgm:pt>
    <dgm:pt modelId="{571B1BB0-2A1D-4082-8074-610B9CE3FC7B}" type="pres">
      <dgm:prSet presAssocID="{1503548A-4029-4A6F-8317-3ECDCE34070A}" presName="sibTrans" presStyleCnt="0"/>
      <dgm:spPr/>
    </dgm:pt>
    <dgm:pt modelId="{EC49779B-7882-4EF4-AD7C-FAFD7B69A7CA}" type="pres">
      <dgm:prSet presAssocID="{CE558024-6745-4F66-9CA7-0AFAE4913AA5}" presName="composite" presStyleCnt="0"/>
      <dgm:spPr/>
    </dgm:pt>
    <dgm:pt modelId="{25AE02BE-C3A3-4E17-A92F-573254F619C1}" type="pres">
      <dgm:prSet presAssocID="{CE558024-6745-4F66-9CA7-0AFAE4913AA5}" presName="bentUpArrow1" presStyleLbl="alignImgPlace1" presStyleIdx="1" presStyleCnt="4"/>
      <dgm:spPr/>
    </dgm:pt>
    <dgm:pt modelId="{6ED35E77-8F12-435B-8CF7-4BE2B26F9D47}" type="pres">
      <dgm:prSet presAssocID="{CE558024-6745-4F66-9CA7-0AFAE4913AA5}" presName="ParentText" presStyleLbl="node1" presStyleIdx="1" presStyleCnt="5">
        <dgm:presLayoutVars>
          <dgm:chMax val="1"/>
          <dgm:chPref val="1"/>
          <dgm:bulletEnabled val="1"/>
        </dgm:presLayoutVars>
      </dgm:prSet>
      <dgm:spPr/>
    </dgm:pt>
    <dgm:pt modelId="{11621D1B-8C7A-4D2C-8D83-06DA5D7C827F}" type="pres">
      <dgm:prSet presAssocID="{CE558024-6745-4F66-9CA7-0AFAE4913AA5}" presName="ChildText" presStyleLbl="revTx" presStyleIdx="1" presStyleCnt="4">
        <dgm:presLayoutVars>
          <dgm:chMax val="0"/>
          <dgm:chPref val="0"/>
          <dgm:bulletEnabled val="1"/>
        </dgm:presLayoutVars>
      </dgm:prSet>
      <dgm:spPr/>
    </dgm:pt>
    <dgm:pt modelId="{22E5DDBE-CB5B-433F-9AE1-BFE3C454EA2B}" type="pres">
      <dgm:prSet presAssocID="{5B952DFD-D7FE-42E0-8B75-702D27594B40}" presName="sibTrans" presStyleCnt="0"/>
      <dgm:spPr/>
    </dgm:pt>
    <dgm:pt modelId="{6F4A9D4D-7170-4EB0-A142-27D809FF8341}" type="pres">
      <dgm:prSet presAssocID="{DDDE8E30-0DF1-49A6-9BD7-246CC125B5BC}" presName="composite" presStyleCnt="0"/>
      <dgm:spPr/>
    </dgm:pt>
    <dgm:pt modelId="{8C5B9DE6-3B23-4903-B7BC-7F8BFBD5C399}" type="pres">
      <dgm:prSet presAssocID="{DDDE8E30-0DF1-49A6-9BD7-246CC125B5BC}" presName="bentUpArrow1" presStyleLbl="alignImgPlace1" presStyleIdx="2" presStyleCnt="4"/>
      <dgm:spPr/>
    </dgm:pt>
    <dgm:pt modelId="{719BB044-93FC-4192-8F0A-594EEB4ABB60}" type="pres">
      <dgm:prSet presAssocID="{DDDE8E30-0DF1-49A6-9BD7-246CC125B5BC}" presName="ParentText" presStyleLbl="node1" presStyleIdx="2" presStyleCnt="5">
        <dgm:presLayoutVars>
          <dgm:chMax val="1"/>
          <dgm:chPref val="1"/>
          <dgm:bulletEnabled val="1"/>
        </dgm:presLayoutVars>
      </dgm:prSet>
      <dgm:spPr/>
    </dgm:pt>
    <dgm:pt modelId="{6CF1E27E-2131-419A-80C1-9B9186D402C9}" type="pres">
      <dgm:prSet presAssocID="{DDDE8E30-0DF1-49A6-9BD7-246CC125B5BC}" presName="ChildText" presStyleLbl="revTx" presStyleIdx="2" presStyleCnt="4">
        <dgm:presLayoutVars>
          <dgm:chMax val="0"/>
          <dgm:chPref val="0"/>
          <dgm:bulletEnabled val="1"/>
        </dgm:presLayoutVars>
      </dgm:prSet>
      <dgm:spPr/>
    </dgm:pt>
    <dgm:pt modelId="{8EE12DDD-3BCA-4742-B178-5B48BC430B7F}" type="pres">
      <dgm:prSet presAssocID="{56399FFE-EB34-4BB8-89E8-660F999B5D26}" presName="sibTrans" presStyleCnt="0"/>
      <dgm:spPr/>
    </dgm:pt>
    <dgm:pt modelId="{114A78CE-02DB-496F-A88D-E0BF10A13847}" type="pres">
      <dgm:prSet presAssocID="{D788964E-9D8F-42FD-833A-4E79CE9862E2}" presName="composite" presStyleCnt="0"/>
      <dgm:spPr/>
    </dgm:pt>
    <dgm:pt modelId="{70B3CEAA-7B4B-456E-850E-3FAE9B94A1E6}" type="pres">
      <dgm:prSet presAssocID="{D788964E-9D8F-42FD-833A-4E79CE9862E2}" presName="bentUpArrow1" presStyleLbl="alignImgPlace1" presStyleIdx="3" presStyleCnt="4"/>
      <dgm:spPr/>
    </dgm:pt>
    <dgm:pt modelId="{7C27A6EC-5426-4635-BF68-F311F93BD600}" type="pres">
      <dgm:prSet presAssocID="{D788964E-9D8F-42FD-833A-4E79CE9862E2}" presName="ParentText" presStyleLbl="node1" presStyleIdx="3" presStyleCnt="5">
        <dgm:presLayoutVars>
          <dgm:chMax val="1"/>
          <dgm:chPref val="1"/>
          <dgm:bulletEnabled val="1"/>
        </dgm:presLayoutVars>
      </dgm:prSet>
      <dgm:spPr/>
    </dgm:pt>
    <dgm:pt modelId="{0D5862C3-C163-4768-BFDC-0A67023B317C}" type="pres">
      <dgm:prSet presAssocID="{D788964E-9D8F-42FD-833A-4E79CE9862E2}" presName="ChildText" presStyleLbl="revTx" presStyleIdx="3" presStyleCnt="4">
        <dgm:presLayoutVars>
          <dgm:chMax val="0"/>
          <dgm:chPref val="0"/>
          <dgm:bulletEnabled val="1"/>
        </dgm:presLayoutVars>
      </dgm:prSet>
      <dgm:spPr/>
    </dgm:pt>
    <dgm:pt modelId="{F9207A5F-2E24-494F-A177-376BAC027B65}" type="pres">
      <dgm:prSet presAssocID="{827A9BBF-5B82-4035-B664-D325CDB50747}" presName="sibTrans" presStyleCnt="0"/>
      <dgm:spPr/>
    </dgm:pt>
    <dgm:pt modelId="{C7E80AA6-59B7-43E7-8EA3-3FA92F768E23}" type="pres">
      <dgm:prSet presAssocID="{FB9600D6-8F07-4D4F-B954-734DC8693817}" presName="composite" presStyleCnt="0"/>
      <dgm:spPr/>
    </dgm:pt>
    <dgm:pt modelId="{74DD824A-833F-4576-A5FC-CF0CE2C48752}" type="pres">
      <dgm:prSet presAssocID="{FB9600D6-8F07-4D4F-B954-734DC8693817}" presName="ParentText" presStyleLbl="node1" presStyleIdx="4" presStyleCnt="5">
        <dgm:presLayoutVars>
          <dgm:chMax val="1"/>
          <dgm:chPref val="1"/>
          <dgm:bulletEnabled val="1"/>
        </dgm:presLayoutVars>
      </dgm:prSet>
      <dgm:spPr/>
    </dgm:pt>
  </dgm:ptLst>
  <dgm:cxnLst>
    <dgm:cxn modelId="{08569971-CE28-43F6-BD6A-C468C65F5A63}" type="presOf" srcId="{7BEB4B55-9F59-4866-AEF8-0EEA1A918FF6}" destId="{6C72BCA4-E8C8-443C-884C-9278EED38D67}" srcOrd="0" destOrd="0" presId="urn:microsoft.com/office/officeart/2005/8/layout/StepDownProcess"/>
    <dgm:cxn modelId="{7488E454-7904-456E-8A29-E31D5D8D2FFF}" type="presOf" srcId="{CE558024-6745-4F66-9CA7-0AFAE4913AA5}" destId="{6ED35E77-8F12-435B-8CF7-4BE2B26F9D47}" srcOrd="0" destOrd="0" presId="urn:microsoft.com/office/officeart/2005/8/layout/StepDownProcess"/>
    <dgm:cxn modelId="{E9A8C575-C197-4214-BCBC-CACA8164D78D}" type="presOf" srcId="{FB9600D6-8F07-4D4F-B954-734DC8693817}" destId="{74DD824A-833F-4576-A5FC-CF0CE2C48752}" srcOrd="0" destOrd="0" presId="urn:microsoft.com/office/officeart/2005/8/layout/StepDownProcess"/>
    <dgm:cxn modelId="{832D3988-FABD-4D8A-8E4E-52A7F5B3C9BE}" type="presOf" srcId="{565077BB-01C2-4FC1-8B75-6B2643E3ACE8}" destId="{5075308E-937F-49A6-95EE-522BF17A84B8}" srcOrd="0" destOrd="0" presId="urn:microsoft.com/office/officeart/2005/8/layout/StepDownProcess"/>
    <dgm:cxn modelId="{FD4DB6B9-7325-4096-8987-75A0470ABEBF}" type="presOf" srcId="{D788964E-9D8F-42FD-833A-4E79CE9862E2}" destId="{7C27A6EC-5426-4635-BF68-F311F93BD600}" srcOrd="0" destOrd="0" presId="urn:microsoft.com/office/officeart/2005/8/layout/StepDownProcess"/>
    <dgm:cxn modelId="{972484BA-FBC4-4731-A0F8-5F87BB9712E3}" srcId="{7BEB4B55-9F59-4866-AEF8-0EEA1A918FF6}" destId="{DDDE8E30-0DF1-49A6-9BD7-246CC125B5BC}" srcOrd="2" destOrd="0" parTransId="{816E377D-8507-443A-9DCC-313A21B14B44}" sibTransId="{56399FFE-EB34-4BB8-89E8-660F999B5D26}"/>
    <dgm:cxn modelId="{56C3E3BC-0ECD-492C-985E-41894C6A5890}" srcId="{7BEB4B55-9F59-4866-AEF8-0EEA1A918FF6}" destId="{565077BB-01C2-4FC1-8B75-6B2643E3ACE8}" srcOrd="0" destOrd="0" parTransId="{477EE51C-6CC3-4EC9-8F91-CE6B4B35F8DC}" sibTransId="{1503548A-4029-4A6F-8317-3ECDCE34070A}"/>
    <dgm:cxn modelId="{92E14DE0-3162-4785-9307-227F185E87A9}" srcId="{7BEB4B55-9F59-4866-AEF8-0EEA1A918FF6}" destId="{CE558024-6745-4F66-9CA7-0AFAE4913AA5}" srcOrd="1" destOrd="0" parTransId="{871218CA-EA71-443E-8088-6A5C1FD11239}" sibTransId="{5B952DFD-D7FE-42E0-8B75-702D27594B40}"/>
    <dgm:cxn modelId="{1224F2ED-0CEE-473A-9A42-67D7F91CB4D7}" srcId="{7BEB4B55-9F59-4866-AEF8-0EEA1A918FF6}" destId="{FB9600D6-8F07-4D4F-B954-734DC8693817}" srcOrd="4" destOrd="0" parTransId="{3486BE6C-CA21-441D-B887-22570363BF05}" sibTransId="{A9E12B57-D424-4E76-BCB1-66A337433AC1}"/>
    <dgm:cxn modelId="{FD92D1F4-5236-4AAF-85BA-DE4489946291}" type="presOf" srcId="{DDDE8E30-0DF1-49A6-9BD7-246CC125B5BC}" destId="{719BB044-93FC-4192-8F0A-594EEB4ABB60}" srcOrd="0" destOrd="0" presId="urn:microsoft.com/office/officeart/2005/8/layout/StepDownProcess"/>
    <dgm:cxn modelId="{FDE7CFF5-F9AF-40B6-96F0-CC45D4B4D78B}" srcId="{7BEB4B55-9F59-4866-AEF8-0EEA1A918FF6}" destId="{D788964E-9D8F-42FD-833A-4E79CE9862E2}" srcOrd="3" destOrd="0" parTransId="{0C38CDD7-B615-4042-B033-5408280B751F}" sibTransId="{827A9BBF-5B82-4035-B664-D325CDB50747}"/>
    <dgm:cxn modelId="{A9C8CC54-8B9F-4B87-92A8-C2423B533A2F}" type="presParOf" srcId="{6C72BCA4-E8C8-443C-884C-9278EED38D67}" destId="{09045F59-6B51-4D76-BE53-2918D58B63C9}" srcOrd="0" destOrd="0" presId="urn:microsoft.com/office/officeart/2005/8/layout/StepDownProcess"/>
    <dgm:cxn modelId="{BFDB6EE5-6F8A-4AD6-AB9F-76D31C6AD646}" type="presParOf" srcId="{09045F59-6B51-4D76-BE53-2918D58B63C9}" destId="{62397C0F-ADA2-425E-B5BF-CC89EA05CA30}" srcOrd="0" destOrd="0" presId="urn:microsoft.com/office/officeart/2005/8/layout/StepDownProcess"/>
    <dgm:cxn modelId="{924DA539-926F-45AD-A14F-C90A0829A32C}" type="presParOf" srcId="{09045F59-6B51-4D76-BE53-2918D58B63C9}" destId="{5075308E-937F-49A6-95EE-522BF17A84B8}" srcOrd="1" destOrd="0" presId="urn:microsoft.com/office/officeart/2005/8/layout/StepDownProcess"/>
    <dgm:cxn modelId="{309B35BB-1270-486D-A109-DB4C59767EB9}" type="presParOf" srcId="{09045F59-6B51-4D76-BE53-2918D58B63C9}" destId="{19862550-3EFF-4287-847A-EE7FCA0F8128}" srcOrd="2" destOrd="0" presId="urn:microsoft.com/office/officeart/2005/8/layout/StepDownProcess"/>
    <dgm:cxn modelId="{85A5CEF3-F5C6-4F3B-BA49-4712460F416C}" type="presParOf" srcId="{6C72BCA4-E8C8-443C-884C-9278EED38D67}" destId="{571B1BB0-2A1D-4082-8074-610B9CE3FC7B}" srcOrd="1" destOrd="0" presId="urn:microsoft.com/office/officeart/2005/8/layout/StepDownProcess"/>
    <dgm:cxn modelId="{4DD8CA3C-624D-4811-A652-277B9538BAF9}" type="presParOf" srcId="{6C72BCA4-E8C8-443C-884C-9278EED38D67}" destId="{EC49779B-7882-4EF4-AD7C-FAFD7B69A7CA}" srcOrd="2" destOrd="0" presId="urn:microsoft.com/office/officeart/2005/8/layout/StepDownProcess"/>
    <dgm:cxn modelId="{62C2EE15-B9C9-45CD-9179-77DD665A2155}" type="presParOf" srcId="{EC49779B-7882-4EF4-AD7C-FAFD7B69A7CA}" destId="{25AE02BE-C3A3-4E17-A92F-573254F619C1}" srcOrd="0" destOrd="0" presId="urn:microsoft.com/office/officeart/2005/8/layout/StepDownProcess"/>
    <dgm:cxn modelId="{A24BFCA7-5369-4FA5-AE4A-09CD9A5E03E7}" type="presParOf" srcId="{EC49779B-7882-4EF4-AD7C-FAFD7B69A7CA}" destId="{6ED35E77-8F12-435B-8CF7-4BE2B26F9D47}" srcOrd="1" destOrd="0" presId="urn:microsoft.com/office/officeart/2005/8/layout/StepDownProcess"/>
    <dgm:cxn modelId="{35F83F2A-7DE8-4FDA-8C58-2A03481FB10B}" type="presParOf" srcId="{EC49779B-7882-4EF4-AD7C-FAFD7B69A7CA}" destId="{11621D1B-8C7A-4D2C-8D83-06DA5D7C827F}" srcOrd="2" destOrd="0" presId="urn:microsoft.com/office/officeart/2005/8/layout/StepDownProcess"/>
    <dgm:cxn modelId="{B1AE7108-D82D-44BA-96F9-82D5679C031B}" type="presParOf" srcId="{6C72BCA4-E8C8-443C-884C-9278EED38D67}" destId="{22E5DDBE-CB5B-433F-9AE1-BFE3C454EA2B}" srcOrd="3" destOrd="0" presId="urn:microsoft.com/office/officeart/2005/8/layout/StepDownProcess"/>
    <dgm:cxn modelId="{AC7820BF-150C-4962-8E93-DAA7608B57F5}" type="presParOf" srcId="{6C72BCA4-E8C8-443C-884C-9278EED38D67}" destId="{6F4A9D4D-7170-4EB0-A142-27D809FF8341}" srcOrd="4" destOrd="0" presId="urn:microsoft.com/office/officeart/2005/8/layout/StepDownProcess"/>
    <dgm:cxn modelId="{09D4A4B1-9A3B-482A-BE70-4459A23EFB8F}" type="presParOf" srcId="{6F4A9D4D-7170-4EB0-A142-27D809FF8341}" destId="{8C5B9DE6-3B23-4903-B7BC-7F8BFBD5C399}" srcOrd="0" destOrd="0" presId="urn:microsoft.com/office/officeart/2005/8/layout/StepDownProcess"/>
    <dgm:cxn modelId="{478C232E-0427-4CDC-B76E-3D067D4F2655}" type="presParOf" srcId="{6F4A9D4D-7170-4EB0-A142-27D809FF8341}" destId="{719BB044-93FC-4192-8F0A-594EEB4ABB60}" srcOrd="1" destOrd="0" presId="urn:microsoft.com/office/officeart/2005/8/layout/StepDownProcess"/>
    <dgm:cxn modelId="{3CE1C20E-DD6F-411F-AF3A-81571ED17C61}" type="presParOf" srcId="{6F4A9D4D-7170-4EB0-A142-27D809FF8341}" destId="{6CF1E27E-2131-419A-80C1-9B9186D402C9}" srcOrd="2" destOrd="0" presId="urn:microsoft.com/office/officeart/2005/8/layout/StepDownProcess"/>
    <dgm:cxn modelId="{F92A6470-F8F3-46F9-AC2C-C77EC224F573}" type="presParOf" srcId="{6C72BCA4-E8C8-443C-884C-9278EED38D67}" destId="{8EE12DDD-3BCA-4742-B178-5B48BC430B7F}" srcOrd="5" destOrd="0" presId="urn:microsoft.com/office/officeart/2005/8/layout/StepDownProcess"/>
    <dgm:cxn modelId="{73BE2571-DDA5-4ECB-9495-F84975827CD6}" type="presParOf" srcId="{6C72BCA4-E8C8-443C-884C-9278EED38D67}" destId="{114A78CE-02DB-496F-A88D-E0BF10A13847}" srcOrd="6" destOrd="0" presId="urn:microsoft.com/office/officeart/2005/8/layout/StepDownProcess"/>
    <dgm:cxn modelId="{56E0F065-817F-49F1-B196-86565196757F}" type="presParOf" srcId="{114A78CE-02DB-496F-A88D-E0BF10A13847}" destId="{70B3CEAA-7B4B-456E-850E-3FAE9B94A1E6}" srcOrd="0" destOrd="0" presId="urn:microsoft.com/office/officeart/2005/8/layout/StepDownProcess"/>
    <dgm:cxn modelId="{D7D90C64-F1B9-4CB9-B50B-A82185E533E0}" type="presParOf" srcId="{114A78CE-02DB-496F-A88D-E0BF10A13847}" destId="{7C27A6EC-5426-4635-BF68-F311F93BD600}" srcOrd="1" destOrd="0" presId="urn:microsoft.com/office/officeart/2005/8/layout/StepDownProcess"/>
    <dgm:cxn modelId="{73622ECA-7468-474C-AADC-4C7169772808}" type="presParOf" srcId="{114A78CE-02DB-496F-A88D-E0BF10A13847}" destId="{0D5862C3-C163-4768-BFDC-0A67023B317C}" srcOrd="2" destOrd="0" presId="urn:microsoft.com/office/officeart/2005/8/layout/StepDownProcess"/>
    <dgm:cxn modelId="{A4E8D79C-3687-4F9B-835C-911DC4B3504A}" type="presParOf" srcId="{6C72BCA4-E8C8-443C-884C-9278EED38D67}" destId="{F9207A5F-2E24-494F-A177-376BAC027B65}" srcOrd="7" destOrd="0" presId="urn:microsoft.com/office/officeart/2005/8/layout/StepDownProcess"/>
    <dgm:cxn modelId="{FCE423B1-85BB-4C5C-8A8C-7A8B18DB5806}" type="presParOf" srcId="{6C72BCA4-E8C8-443C-884C-9278EED38D67}" destId="{C7E80AA6-59B7-43E7-8EA3-3FA92F768E23}" srcOrd="8" destOrd="0" presId="urn:microsoft.com/office/officeart/2005/8/layout/StepDownProcess"/>
    <dgm:cxn modelId="{62FDFCDA-20B2-4187-AC11-BC57CB012170}" type="presParOf" srcId="{C7E80AA6-59B7-43E7-8EA3-3FA92F768E23}" destId="{74DD824A-833F-4576-A5FC-CF0CE2C48752}" srcOrd="0" destOrd="0" presId="urn:microsoft.com/office/officeart/2005/8/layout/StepDown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DF0BD26-33C0-42E4-89B7-E21A39845652}" type="doc">
      <dgm:prSet loTypeId="urn:microsoft.com/office/officeart/2005/8/layout/default" loCatId="list" qsTypeId="urn:microsoft.com/office/officeart/2005/8/quickstyle/simple1" qsCatId="simple" csTypeId="urn:microsoft.com/office/officeart/2005/8/colors/accent0_1" csCatId="mainScheme" phldr="1"/>
      <dgm:spPr/>
      <dgm:t>
        <a:bodyPr/>
        <a:lstStyle/>
        <a:p>
          <a:endParaRPr lang="zh-CN" altLang="en-US"/>
        </a:p>
      </dgm:t>
    </dgm:pt>
    <dgm:pt modelId="{FBEE7DEA-1DDF-48EF-89E0-3509F181E52D}">
      <dgm:prSet phldrT="[文本]"/>
      <dgm:spPr/>
      <dgm:t>
        <a:bodyPr/>
        <a:lstStyle/>
        <a:p>
          <a:r>
            <a:rPr lang="zh-CN" altLang="en-US" dirty="0"/>
            <a:t>解释器工具</a:t>
          </a:r>
        </a:p>
      </dgm:t>
    </dgm:pt>
    <dgm:pt modelId="{C98C3BB9-2A2B-430F-8532-49EC06FE3C53}" type="parTrans" cxnId="{851EE078-50B9-400B-8DA4-F77E9307E9A4}">
      <dgm:prSet/>
      <dgm:spPr/>
      <dgm:t>
        <a:bodyPr/>
        <a:lstStyle/>
        <a:p>
          <a:endParaRPr lang="zh-CN" altLang="en-US"/>
        </a:p>
      </dgm:t>
    </dgm:pt>
    <dgm:pt modelId="{AD5CB3A3-12E5-4383-9CAF-BEB44AAD1A73}" type="sibTrans" cxnId="{851EE078-50B9-400B-8DA4-F77E9307E9A4}">
      <dgm:prSet/>
      <dgm:spPr/>
      <dgm:t>
        <a:bodyPr/>
        <a:lstStyle/>
        <a:p>
          <a:endParaRPr lang="zh-CN" altLang="en-US"/>
        </a:p>
      </dgm:t>
    </dgm:pt>
    <dgm:pt modelId="{28A02856-E4CC-4A78-BB57-10ED18FCB796}">
      <dgm:prSet phldrT="[文本]"/>
      <dgm:spPr/>
      <dgm:t>
        <a:bodyPr/>
        <a:lstStyle/>
        <a:p>
          <a:r>
            <a:rPr lang="en-US" altLang="zh-CN" dirty="0"/>
            <a:t>lib.cpp</a:t>
          </a:r>
          <a:endParaRPr lang="zh-CN" altLang="en-US" dirty="0"/>
        </a:p>
      </dgm:t>
    </dgm:pt>
    <dgm:pt modelId="{EA0D1811-32D1-4AE4-B038-E68C0E3298D9}" type="parTrans" cxnId="{393A7060-E0C4-424F-AC79-253B5DFAB33A}">
      <dgm:prSet/>
      <dgm:spPr/>
      <dgm:t>
        <a:bodyPr/>
        <a:lstStyle/>
        <a:p>
          <a:endParaRPr lang="zh-CN" altLang="en-US"/>
        </a:p>
      </dgm:t>
    </dgm:pt>
    <dgm:pt modelId="{04C94818-A152-4455-8A05-9C797B84966D}" type="sibTrans" cxnId="{393A7060-E0C4-424F-AC79-253B5DFAB33A}">
      <dgm:prSet/>
      <dgm:spPr/>
      <dgm:t>
        <a:bodyPr/>
        <a:lstStyle/>
        <a:p>
          <a:endParaRPr lang="zh-CN" altLang="en-US"/>
        </a:p>
      </dgm:t>
    </dgm:pt>
    <dgm:pt modelId="{C2165AFB-2C7A-4E35-9D04-365B2277F574}">
      <dgm:prSet phldrT="[文本]"/>
      <dgm:spPr/>
      <dgm:t>
        <a:bodyPr/>
        <a:lstStyle/>
        <a:p>
          <a:r>
            <a:rPr lang="zh-CN" altLang="en-US" dirty="0"/>
            <a:t>语法分析器</a:t>
          </a:r>
        </a:p>
      </dgm:t>
    </dgm:pt>
    <dgm:pt modelId="{A6AE8B89-2EF0-490B-9A30-36E4C2278613}" type="parTrans" cxnId="{0B040897-C056-4D7B-8D97-DDF49A6C1181}">
      <dgm:prSet/>
      <dgm:spPr/>
      <dgm:t>
        <a:bodyPr/>
        <a:lstStyle/>
        <a:p>
          <a:endParaRPr lang="zh-CN" altLang="en-US"/>
        </a:p>
      </dgm:t>
    </dgm:pt>
    <dgm:pt modelId="{3E4AFC32-5C63-4DE9-B4BF-A181D0DB9651}" type="sibTrans" cxnId="{0B040897-C056-4D7B-8D97-DDF49A6C1181}">
      <dgm:prSet/>
      <dgm:spPr/>
      <dgm:t>
        <a:bodyPr/>
        <a:lstStyle/>
        <a:p>
          <a:endParaRPr lang="zh-CN" altLang="en-US"/>
        </a:p>
      </dgm:t>
    </dgm:pt>
    <dgm:pt modelId="{F8B42DB3-1232-4890-AAF0-5BBB22B87DB3}">
      <dgm:prSet phldrT="[文本]"/>
      <dgm:spPr/>
      <dgm:t>
        <a:bodyPr/>
        <a:lstStyle/>
        <a:p>
          <a:r>
            <a:rPr lang="en-US" altLang="zh-CN" dirty="0"/>
            <a:t>lexer.cpp</a:t>
          </a:r>
          <a:endParaRPr lang="zh-CN" altLang="en-US" dirty="0"/>
        </a:p>
      </dgm:t>
    </dgm:pt>
    <dgm:pt modelId="{27E82412-6BF3-4828-A942-7F21DD0AF2F3}" type="parTrans" cxnId="{01940438-1674-491F-8415-43CEF5F46090}">
      <dgm:prSet/>
      <dgm:spPr/>
      <dgm:t>
        <a:bodyPr/>
        <a:lstStyle/>
        <a:p>
          <a:endParaRPr lang="zh-CN" altLang="en-US"/>
        </a:p>
      </dgm:t>
    </dgm:pt>
    <dgm:pt modelId="{51E5DC7E-0798-4414-ABAC-3774762FD62B}" type="sibTrans" cxnId="{01940438-1674-491F-8415-43CEF5F46090}">
      <dgm:prSet/>
      <dgm:spPr/>
      <dgm:t>
        <a:bodyPr/>
        <a:lstStyle/>
        <a:p>
          <a:endParaRPr lang="zh-CN" altLang="en-US"/>
        </a:p>
      </dgm:t>
    </dgm:pt>
    <dgm:pt modelId="{BB9ECBE8-337E-4A12-AC5E-4921B112ACFB}">
      <dgm:prSet phldrT="[文本]"/>
      <dgm:spPr/>
      <dgm:t>
        <a:bodyPr/>
        <a:lstStyle/>
        <a:p>
          <a:r>
            <a:rPr lang="zh-CN" altLang="en-US" dirty="0"/>
            <a:t>语法分析器</a:t>
          </a:r>
        </a:p>
      </dgm:t>
    </dgm:pt>
    <dgm:pt modelId="{BA4C3145-6076-413C-8CAE-ED775FA851EE}" type="parTrans" cxnId="{F0996F6B-F2BA-4204-A81C-92CEE13C1780}">
      <dgm:prSet/>
      <dgm:spPr/>
      <dgm:t>
        <a:bodyPr/>
        <a:lstStyle/>
        <a:p>
          <a:endParaRPr lang="zh-CN" altLang="en-US"/>
        </a:p>
      </dgm:t>
    </dgm:pt>
    <dgm:pt modelId="{FCBBADB5-E56E-4A70-8ACF-4CDAD4BF0147}" type="sibTrans" cxnId="{F0996F6B-F2BA-4204-A81C-92CEE13C1780}">
      <dgm:prSet/>
      <dgm:spPr/>
      <dgm:t>
        <a:bodyPr/>
        <a:lstStyle/>
        <a:p>
          <a:endParaRPr lang="zh-CN" altLang="en-US"/>
        </a:p>
      </dgm:t>
    </dgm:pt>
    <dgm:pt modelId="{06EE6658-9BEF-41D6-9A6D-C9197CB5052E}">
      <dgm:prSet phldrT="[文本]"/>
      <dgm:spPr/>
      <dgm:t>
        <a:bodyPr/>
        <a:lstStyle/>
        <a:p>
          <a:r>
            <a:rPr lang="zh-CN" altLang="en-US" dirty="0"/>
            <a:t>符号表建立和类型检查</a:t>
          </a:r>
        </a:p>
      </dgm:t>
    </dgm:pt>
    <dgm:pt modelId="{81F951F7-1A8C-4D8F-90AF-C26790F415A0}" type="parTrans" cxnId="{95F54697-C26E-4579-B296-3AA815C1EF4C}">
      <dgm:prSet/>
      <dgm:spPr/>
      <dgm:t>
        <a:bodyPr/>
        <a:lstStyle/>
        <a:p>
          <a:endParaRPr lang="zh-CN" altLang="en-US"/>
        </a:p>
      </dgm:t>
    </dgm:pt>
    <dgm:pt modelId="{3A80AA96-D6F6-4291-A048-DD86A3ABF7CC}" type="sibTrans" cxnId="{95F54697-C26E-4579-B296-3AA815C1EF4C}">
      <dgm:prSet/>
      <dgm:spPr/>
      <dgm:t>
        <a:bodyPr/>
        <a:lstStyle/>
        <a:p>
          <a:endParaRPr lang="zh-CN" altLang="en-US"/>
        </a:p>
      </dgm:t>
    </dgm:pt>
    <dgm:pt modelId="{A4BA92AE-0FBC-4C06-8C1E-40362132CA8A}">
      <dgm:prSet phldrT="[文本]"/>
      <dgm:spPr/>
      <dgm:t>
        <a:bodyPr/>
        <a:lstStyle/>
        <a:p>
          <a:r>
            <a:rPr lang="en-US" altLang="zh-CN" dirty="0"/>
            <a:t>scope.cpp</a:t>
          </a:r>
          <a:endParaRPr lang="zh-CN" altLang="en-US" dirty="0"/>
        </a:p>
      </dgm:t>
    </dgm:pt>
    <dgm:pt modelId="{AA638D73-8C8E-4F14-A4B3-6680B98FA30D}" type="parTrans" cxnId="{389F0367-8E49-44BA-B4B0-2F247549B58B}">
      <dgm:prSet/>
      <dgm:spPr/>
      <dgm:t>
        <a:bodyPr/>
        <a:lstStyle/>
        <a:p>
          <a:endParaRPr lang="zh-CN" altLang="en-US"/>
        </a:p>
      </dgm:t>
    </dgm:pt>
    <dgm:pt modelId="{BFE8F0B9-7BA5-42C8-A7EF-AEB121053A2C}" type="sibTrans" cxnId="{389F0367-8E49-44BA-B4B0-2F247549B58B}">
      <dgm:prSet/>
      <dgm:spPr/>
      <dgm:t>
        <a:bodyPr/>
        <a:lstStyle/>
        <a:p>
          <a:endParaRPr lang="zh-CN" altLang="en-US"/>
        </a:p>
      </dgm:t>
    </dgm:pt>
    <dgm:pt modelId="{A1D2BE17-ADF8-4DCA-B411-AC44263A4D4F}">
      <dgm:prSet phldrT="[文本]"/>
      <dgm:spPr/>
      <dgm:t>
        <a:bodyPr/>
        <a:lstStyle/>
        <a:p>
          <a:r>
            <a:rPr lang="en-US" altLang="zh-CN" dirty="0"/>
            <a:t>typecheck.cpp</a:t>
          </a:r>
          <a:endParaRPr lang="zh-CN" altLang="en-US" dirty="0"/>
        </a:p>
      </dgm:t>
    </dgm:pt>
    <dgm:pt modelId="{50BF0C23-5DC6-479F-A8CD-7A4BED66AEC5}" type="parTrans" cxnId="{49DEB7F0-BBD9-463A-8CE7-91D8D673B746}">
      <dgm:prSet/>
      <dgm:spPr/>
      <dgm:t>
        <a:bodyPr/>
        <a:lstStyle/>
        <a:p>
          <a:endParaRPr lang="zh-CN" altLang="en-US"/>
        </a:p>
      </dgm:t>
    </dgm:pt>
    <dgm:pt modelId="{FCC6A957-43F5-4E79-AB20-134C862129FE}" type="sibTrans" cxnId="{49DEB7F0-BBD9-463A-8CE7-91D8D673B746}">
      <dgm:prSet/>
      <dgm:spPr/>
      <dgm:t>
        <a:bodyPr/>
        <a:lstStyle/>
        <a:p>
          <a:endParaRPr lang="zh-CN" altLang="en-US"/>
        </a:p>
      </dgm:t>
    </dgm:pt>
    <dgm:pt modelId="{4C58F2D7-D721-43BD-A77B-C20C28C08099}">
      <dgm:prSet phldrT="[文本]"/>
      <dgm:spPr/>
      <dgm:t>
        <a:bodyPr/>
        <a:lstStyle/>
        <a:p>
          <a:r>
            <a:rPr lang="en-US" altLang="zh-CN" dirty="0"/>
            <a:t>io.cpp</a:t>
          </a:r>
          <a:endParaRPr lang="zh-CN" altLang="en-US" dirty="0"/>
        </a:p>
      </dgm:t>
    </dgm:pt>
    <dgm:pt modelId="{0A8B74E9-B9D2-4097-8465-4BA1B5C7959C}" type="parTrans" cxnId="{02A1433B-6C75-45EC-9ABB-2857D66D2C94}">
      <dgm:prSet/>
      <dgm:spPr/>
      <dgm:t>
        <a:bodyPr/>
        <a:lstStyle/>
        <a:p>
          <a:endParaRPr lang="zh-CN" altLang="en-US"/>
        </a:p>
      </dgm:t>
    </dgm:pt>
    <dgm:pt modelId="{09691BEB-ED24-49F5-8CDF-09C8765E0F3B}" type="sibTrans" cxnId="{02A1433B-6C75-45EC-9ABB-2857D66D2C94}">
      <dgm:prSet/>
      <dgm:spPr/>
      <dgm:t>
        <a:bodyPr/>
        <a:lstStyle/>
        <a:p>
          <a:endParaRPr lang="zh-CN" altLang="en-US"/>
        </a:p>
      </dgm:t>
    </dgm:pt>
    <dgm:pt modelId="{2EC134CB-ABF4-47EB-9326-F200F134A3C1}">
      <dgm:prSet phldrT="[文本]"/>
      <dgm:spPr/>
      <dgm:t>
        <a:bodyPr/>
        <a:lstStyle/>
        <a:p>
          <a:r>
            <a:rPr lang="en-US" altLang="zh-CN" dirty="0"/>
            <a:t>parser.cpp</a:t>
          </a:r>
          <a:endParaRPr lang="zh-CN" altLang="en-US" dirty="0"/>
        </a:p>
      </dgm:t>
    </dgm:pt>
    <dgm:pt modelId="{C5B66715-CA12-42F4-ADE5-EA3BF8407C12}" type="parTrans" cxnId="{C654A88F-44E4-4567-9822-40C607996E35}">
      <dgm:prSet/>
      <dgm:spPr/>
      <dgm:t>
        <a:bodyPr/>
        <a:lstStyle/>
        <a:p>
          <a:endParaRPr lang="zh-CN" altLang="en-US"/>
        </a:p>
      </dgm:t>
    </dgm:pt>
    <dgm:pt modelId="{8102C9DC-70F2-4AF3-B243-1E9A5791B21B}" type="sibTrans" cxnId="{C654A88F-44E4-4567-9822-40C607996E35}">
      <dgm:prSet/>
      <dgm:spPr/>
      <dgm:t>
        <a:bodyPr/>
        <a:lstStyle/>
        <a:p>
          <a:endParaRPr lang="zh-CN" altLang="en-US"/>
        </a:p>
      </dgm:t>
    </dgm:pt>
    <dgm:pt modelId="{ED66AE7B-3467-4270-9BEF-4B1BEC0690A8}">
      <dgm:prSet phldrT="[文本]"/>
      <dgm:spPr/>
      <dgm:t>
        <a:bodyPr/>
        <a:lstStyle/>
        <a:p>
          <a:r>
            <a:rPr lang="zh-CN" altLang="en-US" dirty="0"/>
            <a:t>代码分析和优化</a:t>
          </a:r>
        </a:p>
      </dgm:t>
    </dgm:pt>
    <dgm:pt modelId="{101813A8-04C0-4B54-A7D0-46A167ED5D30}" type="parTrans" cxnId="{4CCC0101-22DB-41CB-8D35-FA8D7A6D85DF}">
      <dgm:prSet/>
      <dgm:spPr/>
      <dgm:t>
        <a:bodyPr/>
        <a:lstStyle/>
        <a:p>
          <a:endParaRPr lang="zh-CN" altLang="en-US"/>
        </a:p>
      </dgm:t>
    </dgm:pt>
    <dgm:pt modelId="{E6DD0EC1-8CAA-421A-A399-89A4B36EC397}" type="sibTrans" cxnId="{4CCC0101-22DB-41CB-8D35-FA8D7A6D85DF}">
      <dgm:prSet/>
      <dgm:spPr/>
      <dgm:t>
        <a:bodyPr/>
        <a:lstStyle/>
        <a:p>
          <a:endParaRPr lang="zh-CN" altLang="en-US"/>
        </a:p>
      </dgm:t>
    </dgm:pt>
    <dgm:pt modelId="{A9D3EF8A-242B-4805-9906-3BFC00C6462A}">
      <dgm:prSet phldrT="[文本]"/>
      <dgm:spPr/>
      <dgm:t>
        <a:bodyPr/>
        <a:lstStyle/>
        <a:p>
          <a:r>
            <a:rPr lang="en-US" altLang="zh-CN" dirty="0"/>
            <a:t>callflow.cpp</a:t>
          </a:r>
          <a:endParaRPr lang="zh-CN" altLang="en-US" dirty="0"/>
        </a:p>
      </dgm:t>
    </dgm:pt>
    <dgm:pt modelId="{C8C24C14-9518-4FB9-A8F6-C013B3F1292B}" type="parTrans" cxnId="{423A4557-21CB-4AD8-98AF-A97AECBFA845}">
      <dgm:prSet/>
      <dgm:spPr/>
      <dgm:t>
        <a:bodyPr/>
        <a:lstStyle/>
        <a:p>
          <a:endParaRPr lang="zh-CN" altLang="en-US"/>
        </a:p>
      </dgm:t>
    </dgm:pt>
    <dgm:pt modelId="{0B18A9AB-C4F3-4F71-AEE3-0A41B94F1E4F}" type="sibTrans" cxnId="{423A4557-21CB-4AD8-98AF-A97AECBFA845}">
      <dgm:prSet/>
      <dgm:spPr/>
      <dgm:t>
        <a:bodyPr/>
        <a:lstStyle/>
        <a:p>
          <a:endParaRPr lang="zh-CN" altLang="en-US"/>
        </a:p>
      </dgm:t>
    </dgm:pt>
    <dgm:pt modelId="{0FD91519-0CE5-4EBB-AFE1-96C66DBF3E51}">
      <dgm:prSet phldrT="[文本]"/>
      <dgm:spPr/>
      <dgm:t>
        <a:bodyPr/>
        <a:lstStyle/>
        <a:p>
          <a:r>
            <a:rPr lang="en-US" altLang="zh-CN" dirty="0"/>
            <a:t>optimizer.cpp</a:t>
          </a:r>
          <a:endParaRPr lang="zh-CN" altLang="en-US" dirty="0"/>
        </a:p>
      </dgm:t>
    </dgm:pt>
    <dgm:pt modelId="{B79CD590-6707-4FC0-A43B-4355F215AEAE}" type="parTrans" cxnId="{84490154-FB2A-4F1A-AB84-BFF12B387E08}">
      <dgm:prSet/>
      <dgm:spPr/>
      <dgm:t>
        <a:bodyPr/>
        <a:lstStyle/>
        <a:p>
          <a:endParaRPr lang="zh-CN" altLang="en-US"/>
        </a:p>
      </dgm:t>
    </dgm:pt>
    <dgm:pt modelId="{1A36ADEF-9E64-42F5-8220-D0BB611DC5D0}" type="sibTrans" cxnId="{84490154-FB2A-4F1A-AB84-BFF12B387E08}">
      <dgm:prSet/>
      <dgm:spPr/>
      <dgm:t>
        <a:bodyPr/>
        <a:lstStyle/>
        <a:p>
          <a:endParaRPr lang="zh-CN" altLang="en-US"/>
        </a:p>
      </dgm:t>
    </dgm:pt>
    <dgm:pt modelId="{CF5378C3-D670-4385-BE61-DB883C3C9D5B}">
      <dgm:prSet phldrT="[文本]"/>
      <dgm:spPr/>
      <dgm:t>
        <a:bodyPr/>
        <a:lstStyle/>
        <a:p>
          <a:r>
            <a:rPr lang="en-US" altLang="zh-CN" dirty="0"/>
            <a:t>loopoptimizer.cpp</a:t>
          </a:r>
          <a:endParaRPr lang="zh-CN" altLang="en-US" dirty="0"/>
        </a:p>
      </dgm:t>
    </dgm:pt>
    <dgm:pt modelId="{DF44502D-7B4B-45AE-A3E7-0463921DB044}" type="parTrans" cxnId="{02EFDA85-0420-4E7B-8CF0-D3ED44E5C8FA}">
      <dgm:prSet/>
      <dgm:spPr/>
      <dgm:t>
        <a:bodyPr/>
        <a:lstStyle/>
        <a:p>
          <a:endParaRPr lang="zh-CN" altLang="en-US"/>
        </a:p>
      </dgm:t>
    </dgm:pt>
    <dgm:pt modelId="{09F231AB-E5C7-459F-95E6-C716C0848A51}" type="sibTrans" cxnId="{02EFDA85-0420-4E7B-8CF0-D3ED44E5C8FA}">
      <dgm:prSet/>
      <dgm:spPr/>
      <dgm:t>
        <a:bodyPr/>
        <a:lstStyle/>
        <a:p>
          <a:endParaRPr lang="zh-CN" altLang="en-US"/>
        </a:p>
      </dgm:t>
    </dgm:pt>
    <dgm:pt modelId="{6C5E1BE0-B4FC-4010-907A-E71FB7CDEAF4}">
      <dgm:prSet phldrT="[文本]"/>
      <dgm:spPr/>
      <dgm:t>
        <a:bodyPr/>
        <a:lstStyle/>
        <a:p>
          <a:r>
            <a:rPr lang="en-US" altLang="zh-CN" dirty="0"/>
            <a:t>runner.cpp</a:t>
          </a:r>
          <a:endParaRPr lang="zh-CN" altLang="en-US" dirty="0"/>
        </a:p>
      </dgm:t>
    </dgm:pt>
    <dgm:pt modelId="{A0CFD77F-0FF8-4F4A-921E-9F23FA8C6F03}" type="parTrans" cxnId="{8CD7AB52-E229-4939-A2FA-00949E70DE37}">
      <dgm:prSet/>
      <dgm:spPr/>
      <dgm:t>
        <a:bodyPr/>
        <a:lstStyle/>
        <a:p>
          <a:endParaRPr lang="zh-CN" altLang="en-US"/>
        </a:p>
      </dgm:t>
    </dgm:pt>
    <dgm:pt modelId="{4D349B0A-3A84-450D-BC51-4E59CBC38938}" type="sibTrans" cxnId="{8CD7AB52-E229-4939-A2FA-00949E70DE37}">
      <dgm:prSet/>
      <dgm:spPr/>
      <dgm:t>
        <a:bodyPr/>
        <a:lstStyle/>
        <a:p>
          <a:endParaRPr lang="zh-CN" altLang="en-US"/>
        </a:p>
      </dgm:t>
    </dgm:pt>
    <dgm:pt modelId="{27E5D836-5A55-43EB-8DFB-078E38C3FB2A}">
      <dgm:prSet phldrT="[文本]"/>
      <dgm:spPr/>
      <dgm:t>
        <a:bodyPr/>
        <a:lstStyle/>
        <a:p>
          <a:r>
            <a:rPr lang="zh-CN" altLang="en-US" dirty="0"/>
            <a:t>树遍历解释器</a:t>
          </a:r>
        </a:p>
      </dgm:t>
    </dgm:pt>
    <dgm:pt modelId="{938A5743-2BDC-442D-8C34-CD4AA09C8A23}" type="parTrans" cxnId="{0860D6DE-E152-4CE3-969E-787B1B6E077F}">
      <dgm:prSet/>
      <dgm:spPr/>
      <dgm:t>
        <a:bodyPr/>
        <a:lstStyle/>
        <a:p>
          <a:endParaRPr lang="zh-CN" altLang="en-US"/>
        </a:p>
      </dgm:t>
    </dgm:pt>
    <dgm:pt modelId="{20A8D129-5538-49BF-B713-349BA89BA88D}" type="sibTrans" cxnId="{0860D6DE-E152-4CE3-969E-787B1B6E077F}">
      <dgm:prSet/>
      <dgm:spPr/>
      <dgm:t>
        <a:bodyPr/>
        <a:lstStyle/>
        <a:p>
          <a:endParaRPr lang="zh-CN" altLang="en-US"/>
        </a:p>
      </dgm:t>
    </dgm:pt>
    <dgm:pt modelId="{8BEB1670-797C-4F76-85E9-0E2CE17B6818}">
      <dgm:prSet phldrT="[文本]"/>
      <dgm:spPr/>
      <dgm:t>
        <a:bodyPr/>
        <a:lstStyle/>
        <a:p>
          <a:r>
            <a:rPr lang="zh-CN" altLang="en-US" dirty="0"/>
            <a:t>翻译到中间代码</a:t>
          </a:r>
        </a:p>
      </dgm:t>
    </dgm:pt>
    <dgm:pt modelId="{F06F163D-3833-4C8B-A29A-5A047F41749F}" type="parTrans" cxnId="{28C66665-3788-42CC-9B92-78022E9628E1}">
      <dgm:prSet/>
      <dgm:spPr/>
      <dgm:t>
        <a:bodyPr/>
        <a:lstStyle/>
        <a:p>
          <a:endParaRPr lang="zh-CN" altLang="en-US"/>
        </a:p>
      </dgm:t>
    </dgm:pt>
    <dgm:pt modelId="{C1EE98B3-665A-42BE-B7A0-5A27029B11ED}" type="sibTrans" cxnId="{28C66665-3788-42CC-9B92-78022E9628E1}">
      <dgm:prSet/>
      <dgm:spPr/>
      <dgm:t>
        <a:bodyPr/>
        <a:lstStyle/>
        <a:p>
          <a:endParaRPr lang="zh-CN" altLang="en-US"/>
        </a:p>
      </dgm:t>
    </dgm:pt>
    <dgm:pt modelId="{55FDCB46-6FE5-43C2-BE66-AEF0AEDE1CF2}">
      <dgm:prSet phldrT="[文本]"/>
      <dgm:spPr/>
      <dgm:t>
        <a:bodyPr/>
        <a:lstStyle/>
        <a:p>
          <a:r>
            <a:rPr lang="en-US" altLang="zh-CN" dirty="0"/>
            <a:t>translater.cpp</a:t>
          </a:r>
          <a:endParaRPr lang="zh-CN" altLang="en-US" dirty="0"/>
        </a:p>
      </dgm:t>
    </dgm:pt>
    <dgm:pt modelId="{D19A0EF7-D596-47FC-8E3C-2431F124C8DE}" type="parTrans" cxnId="{DAD2C846-485E-44F9-B779-7121DCB10F8E}">
      <dgm:prSet/>
      <dgm:spPr/>
      <dgm:t>
        <a:bodyPr/>
        <a:lstStyle/>
        <a:p>
          <a:endParaRPr lang="zh-CN" altLang="en-US"/>
        </a:p>
      </dgm:t>
    </dgm:pt>
    <dgm:pt modelId="{661B2C1E-FDC0-48AD-9C2F-9CE5DC1D5CBA}" type="sibTrans" cxnId="{DAD2C846-485E-44F9-B779-7121DCB10F8E}">
      <dgm:prSet/>
      <dgm:spPr/>
      <dgm:t>
        <a:bodyPr/>
        <a:lstStyle/>
        <a:p>
          <a:endParaRPr lang="zh-CN" altLang="en-US"/>
        </a:p>
      </dgm:t>
    </dgm:pt>
    <dgm:pt modelId="{7A035A1B-D4B7-4F0E-A8EF-8C8E47C8DD59}">
      <dgm:prSet phldrT="[文本]"/>
      <dgm:spPr/>
      <dgm:t>
        <a:bodyPr/>
        <a:lstStyle/>
        <a:p>
          <a:r>
            <a:rPr lang="en-US" altLang="zh-CN" dirty="0"/>
            <a:t>Q</a:t>
          </a:r>
          <a:r>
            <a:rPr lang="zh-CN" altLang="en-US" dirty="0"/>
            <a:t>虚拟机</a:t>
          </a:r>
        </a:p>
      </dgm:t>
    </dgm:pt>
    <dgm:pt modelId="{094CF183-D5A7-4077-9DA7-5E130DB257CA}" type="parTrans" cxnId="{ADE50DAF-0DDF-4CEE-A928-AD9318AC9B00}">
      <dgm:prSet/>
      <dgm:spPr/>
      <dgm:t>
        <a:bodyPr/>
        <a:lstStyle/>
        <a:p>
          <a:endParaRPr lang="zh-CN" altLang="en-US"/>
        </a:p>
      </dgm:t>
    </dgm:pt>
    <dgm:pt modelId="{5073DF9E-CA9A-40B2-A426-33EF051B6727}" type="sibTrans" cxnId="{ADE50DAF-0DDF-4CEE-A928-AD9318AC9B00}">
      <dgm:prSet/>
      <dgm:spPr/>
      <dgm:t>
        <a:bodyPr/>
        <a:lstStyle/>
        <a:p>
          <a:endParaRPr lang="zh-CN" altLang="en-US"/>
        </a:p>
      </dgm:t>
    </dgm:pt>
    <dgm:pt modelId="{3210B293-CD87-4806-B1C5-1A0BEFACB60B}">
      <dgm:prSet phldrT="[文本]"/>
      <dgm:spPr/>
      <dgm:t>
        <a:bodyPr/>
        <a:lstStyle/>
        <a:p>
          <a:r>
            <a:rPr lang="en-US" altLang="zh-CN" dirty="0"/>
            <a:t>vm.cpp</a:t>
          </a:r>
          <a:endParaRPr lang="zh-CN" altLang="en-US" dirty="0"/>
        </a:p>
      </dgm:t>
    </dgm:pt>
    <dgm:pt modelId="{2BCF39DC-8300-4D61-A06E-893A3B2ABCD9}" type="parTrans" cxnId="{294AC9F6-AD35-478D-A375-058C524B0945}">
      <dgm:prSet/>
      <dgm:spPr/>
      <dgm:t>
        <a:bodyPr/>
        <a:lstStyle/>
        <a:p>
          <a:endParaRPr lang="zh-CN" altLang="en-US"/>
        </a:p>
      </dgm:t>
    </dgm:pt>
    <dgm:pt modelId="{93144EDF-E5BE-4E8E-A7C8-1EC552F2F322}" type="sibTrans" cxnId="{294AC9F6-AD35-478D-A375-058C524B0945}">
      <dgm:prSet/>
      <dgm:spPr/>
      <dgm:t>
        <a:bodyPr/>
        <a:lstStyle/>
        <a:p>
          <a:endParaRPr lang="zh-CN" altLang="en-US"/>
        </a:p>
      </dgm:t>
    </dgm:pt>
    <dgm:pt modelId="{A4AEB1AC-71B0-4C42-B259-2C244728B5B3}">
      <dgm:prSet phldrT="[文本]"/>
      <dgm:spPr/>
      <dgm:t>
        <a:bodyPr/>
        <a:lstStyle/>
        <a:p>
          <a:r>
            <a:rPr lang="en-US" altLang="zh-CN" dirty="0"/>
            <a:t>driver.cpp</a:t>
          </a:r>
          <a:endParaRPr lang="zh-CN" altLang="en-US" dirty="0"/>
        </a:p>
      </dgm:t>
    </dgm:pt>
    <dgm:pt modelId="{402B1E00-5643-4645-BB1B-C1CCF24FE89F}" type="parTrans" cxnId="{CFB91126-B041-4186-88EC-1CB8251503FE}">
      <dgm:prSet/>
      <dgm:spPr/>
      <dgm:t>
        <a:bodyPr/>
        <a:lstStyle/>
        <a:p>
          <a:endParaRPr lang="zh-CN" altLang="en-US"/>
        </a:p>
      </dgm:t>
    </dgm:pt>
    <dgm:pt modelId="{D312A129-3A64-402C-8872-3FD2A8B42469}" type="sibTrans" cxnId="{CFB91126-B041-4186-88EC-1CB8251503FE}">
      <dgm:prSet/>
      <dgm:spPr/>
      <dgm:t>
        <a:bodyPr/>
        <a:lstStyle/>
        <a:p>
          <a:endParaRPr lang="zh-CN" altLang="en-US"/>
        </a:p>
      </dgm:t>
    </dgm:pt>
    <dgm:pt modelId="{76E6B11D-93D4-492B-BDCD-FC42C86A7EE7}" type="pres">
      <dgm:prSet presAssocID="{8DF0BD26-33C0-42E4-89B7-E21A39845652}" presName="diagram" presStyleCnt="0">
        <dgm:presLayoutVars>
          <dgm:dir/>
          <dgm:resizeHandles val="exact"/>
        </dgm:presLayoutVars>
      </dgm:prSet>
      <dgm:spPr/>
    </dgm:pt>
    <dgm:pt modelId="{45FE471F-B1C1-4DD3-88B6-CC9C2D4ACA1B}" type="pres">
      <dgm:prSet presAssocID="{FBEE7DEA-1DDF-48EF-89E0-3509F181E52D}" presName="node" presStyleLbl="node1" presStyleIdx="0" presStyleCnt="8">
        <dgm:presLayoutVars>
          <dgm:bulletEnabled val="1"/>
        </dgm:presLayoutVars>
      </dgm:prSet>
      <dgm:spPr/>
    </dgm:pt>
    <dgm:pt modelId="{78011217-E0A3-4CCE-B52A-EC2D0124675F}" type="pres">
      <dgm:prSet presAssocID="{AD5CB3A3-12E5-4383-9CAF-BEB44AAD1A73}" presName="sibTrans" presStyleCnt="0"/>
      <dgm:spPr/>
    </dgm:pt>
    <dgm:pt modelId="{0B6F9E9C-C5C0-41F0-8571-FD88E47DB2B2}" type="pres">
      <dgm:prSet presAssocID="{C2165AFB-2C7A-4E35-9D04-365B2277F574}" presName="node" presStyleLbl="node1" presStyleIdx="1" presStyleCnt="8">
        <dgm:presLayoutVars>
          <dgm:bulletEnabled val="1"/>
        </dgm:presLayoutVars>
      </dgm:prSet>
      <dgm:spPr/>
    </dgm:pt>
    <dgm:pt modelId="{2F15A183-033B-4CB1-A51A-75C9F596E6BD}" type="pres">
      <dgm:prSet presAssocID="{3E4AFC32-5C63-4DE9-B4BF-A181D0DB9651}" presName="sibTrans" presStyleCnt="0"/>
      <dgm:spPr/>
    </dgm:pt>
    <dgm:pt modelId="{CFF0C2B0-B0CA-4F39-AA5F-2FCE096918DF}" type="pres">
      <dgm:prSet presAssocID="{BB9ECBE8-337E-4A12-AC5E-4921B112ACFB}" presName="node" presStyleLbl="node1" presStyleIdx="2" presStyleCnt="8">
        <dgm:presLayoutVars>
          <dgm:bulletEnabled val="1"/>
        </dgm:presLayoutVars>
      </dgm:prSet>
      <dgm:spPr/>
    </dgm:pt>
    <dgm:pt modelId="{08FA3028-B8E8-4006-9B19-E6E46E0B734B}" type="pres">
      <dgm:prSet presAssocID="{FCBBADB5-E56E-4A70-8ACF-4CDAD4BF0147}" presName="sibTrans" presStyleCnt="0"/>
      <dgm:spPr/>
    </dgm:pt>
    <dgm:pt modelId="{1877FBB8-3385-46F5-B199-05AF2EBD6F0B}" type="pres">
      <dgm:prSet presAssocID="{06EE6658-9BEF-41D6-9A6D-C9197CB5052E}" presName="node" presStyleLbl="node1" presStyleIdx="3" presStyleCnt="8">
        <dgm:presLayoutVars>
          <dgm:bulletEnabled val="1"/>
        </dgm:presLayoutVars>
      </dgm:prSet>
      <dgm:spPr/>
    </dgm:pt>
    <dgm:pt modelId="{A3E09DC1-AA5C-4EE8-B920-00D3C05C9CE7}" type="pres">
      <dgm:prSet presAssocID="{3A80AA96-D6F6-4291-A048-DD86A3ABF7CC}" presName="sibTrans" presStyleCnt="0"/>
      <dgm:spPr/>
    </dgm:pt>
    <dgm:pt modelId="{F5BE41D3-BAE0-4870-ABCA-19873D7178F3}" type="pres">
      <dgm:prSet presAssocID="{ED66AE7B-3467-4270-9BEF-4B1BEC0690A8}" presName="node" presStyleLbl="node1" presStyleIdx="4" presStyleCnt="8">
        <dgm:presLayoutVars>
          <dgm:bulletEnabled val="1"/>
        </dgm:presLayoutVars>
      </dgm:prSet>
      <dgm:spPr/>
    </dgm:pt>
    <dgm:pt modelId="{0A0A3E07-7581-42E0-B0EA-FFA7D4D661A7}" type="pres">
      <dgm:prSet presAssocID="{E6DD0EC1-8CAA-421A-A399-89A4B36EC397}" presName="sibTrans" presStyleCnt="0"/>
      <dgm:spPr/>
    </dgm:pt>
    <dgm:pt modelId="{B22B2340-84F3-4AF6-BA58-78FCAA63DDB0}" type="pres">
      <dgm:prSet presAssocID="{27E5D836-5A55-43EB-8DFB-078E38C3FB2A}" presName="node" presStyleLbl="node1" presStyleIdx="5" presStyleCnt="8">
        <dgm:presLayoutVars>
          <dgm:bulletEnabled val="1"/>
        </dgm:presLayoutVars>
      </dgm:prSet>
      <dgm:spPr/>
    </dgm:pt>
    <dgm:pt modelId="{F8D2E844-1939-474A-B778-B1FA1C65DFA6}" type="pres">
      <dgm:prSet presAssocID="{20A8D129-5538-49BF-B713-349BA89BA88D}" presName="sibTrans" presStyleCnt="0"/>
      <dgm:spPr/>
    </dgm:pt>
    <dgm:pt modelId="{3762438B-6A53-4984-8815-31E258B5C21F}" type="pres">
      <dgm:prSet presAssocID="{8BEB1670-797C-4F76-85E9-0E2CE17B6818}" presName="node" presStyleLbl="node1" presStyleIdx="6" presStyleCnt="8">
        <dgm:presLayoutVars>
          <dgm:bulletEnabled val="1"/>
        </dgm:presLayoutVars>
      </dgm:prSet>
      <dgm:spPr/>
    </dgm:pt>
    <dgm:pt modelId="{4F292D7C-760F-4030-ACF5-D6367CF00797}" type="pres">
      <dgm:prSet presAssocID="{C1EE98B3-665A-42BE-B7A0-5A27029B11ED}" presName="sibTrans" presStyleCnt="0"/>
      <dgm:spPr/>
    </dgm:pt>
    <dgm:pt modelId="{FF301429-DEB4-4B45-9F9B-8BBED4DF317A}" type="pres">
      <dgm:prSet presAssocID="{7A035A1B-D4B7-4F0E-A8EF-8C8E47C8DD59}" presName="node" presStyleLbl="node1" presStyleIdx="7" presStyleCnt="8">
        <dgm:presLayoutVars>
          <dgm:bulletEnabled val="1"/>
        </dgm:presLayoutVars>
      </dgm:prSet>
      <dgm:spPr/>
    </dgm:pt>
  </dgm:ptLst>
  <dgm:cxnLst>
    <dgm:cxn modelId="{4CCC0101-22DB-41CB-8D35-FA8D7A6D85DF}" srcId="{8DF0BD26-33C0-42E4-89B7-E21A39845652}" destId="{ED66AE7B-3467-4270-9BEF-4B1BEC0690A8}" srcOrd="4" destOrd="0" parTransId="{101813A8-04C0-4B54-A7D0-46A167ED5D30}" sibTransId="{E6DD0EC1-8CAA-421A-A399-89A4B36EC397}"/>
    <dgm:cxn modelId="{D17B1A09-39AC-458D-9DA0-F6E67B9CC173}" type="presOf" srcId="{A9D3EF8A-242B-4805-9906-3BFC00C6462A}" destId="{F5BE41D3-BAE0-4870-ABCA-19873D7178F3}" srcOrd="0" destOrd="1" presId="urn:microsoft.com/office/officeart/2005/8/layout/default"/>
    <dgm:cxn modelId="{54BB1E20-A570-4290-A650-86929A9DB02D}" type="presOf" srcId="{ED66AE7B-3467-4270-9BEF-4B1BEC0690A8}" destId="{F5BE41D3-BAE0-4870-ABCA-19873D7178F3}" srcOrd="0" destOrd="0" presId="urn:microsoft.com/office/officeart/2005/8/layout/default"/>
    <dgm:cxn modelId="{8FBEAC21-F355-403E-96B8-4B752672C02A}" type="presOf" srcId="{FBEE7DEA-1DDF-48EF-89E0-3509F181E52D}" destId="{45FE471F-B1C1-4DD3-88B6-CC9C2D4ACA1B}" srcOrd="0" destOrd="0" presId="urn:microsoft.com/office/officeart/2005/8/layout/default"/>
    <dgm:cxn modelId="{CFB91126-B041-4186-88EC-1CB8251503FE}" srcId="{FBEE7DEA-1DDF-48EF-89E0-3509F181E52D}" destId="{A4AEB1AC-71B0-4C42-B259-2C244728B5B3}" srcOrd="2" destOrd="0" parTransId="{402B1E00-5643-4645-BB1B-C1CCF24FE89F}" sibTransId="{D312A129-3A64-402C-8872-3FD2A8B42469}"/>
    <dgm:cxn modelId="{4EF8292D-1602-487F-AD0B-48AEE9EB692F}" type="presOf" srcId="{27E5D836-5A55-43EB-8DFB-078E38C3FB2A}" destId="{B22B2340-84F3-4AF6-BA58-78FCAA63DDB0}" srcOrd="0" destOrd="0" presId="urn:microsoft.com/office/officeart/2005/8/layout/default"/>
    <dgm:cxn modelId="{01940438-1674-491F-8415-43CEF5F46090}" srcId="{C2165AFB-2C7A-4E35-9D04-365B2277F574}" destId="{F8B42DB3-1232-4890-AAF0-5BBB22B87DB3}" srcOrd="0" destOrd="0" parTransId="{27E82412-6BF3-4828-A942-7F21DD0AF2F3}" sibTransId="{51E5DC7E-0798-4414-ABAC-3774762FD62B}"/>
    <dgm:cxn modelId="{02A1433B-6C75-45EC-9ABB-2857D66D2C94}" srcId="{FBEE7DEA-1DDF-48EF-89E0-3509F181E52D}" destId="{4C58F2D7-D721-43BD-A77B-C20C28C08099}" srcOrd="1" destOrd="0" parTransId="{0A8B74E9-B9D2-4097-8465-4BA1B5C7959C}" sibTransId="{09691BEB-ED24-49F5-8CDF-09C8765E0F3B}"/>
    <dgm:cxn modelId="{B0F48F3B-0D70-42B2-816D-90E328E18173}" type="presOf" srcId="{8BEB1670-797C-4F76-85E9-0E2CE17B6818}" destId="{3762438B-6A53-4984-8815-31E258B5C21F}" srcOrd="0" destOrd="0" presId="urn:microsoft.com/office/officeart/2005/8/layout/default"/>
    <dgm:cxn modelId="{393A7060-E0C4-424F-AC79-253B5DFAB33A}" srcId="{FBEE7DEA-1DDF-48EF-89E0-3509F181E52D}" destId="{28A02856-E4CC-4A78-BB57-10ED18FCB796}" srcOrd="0" destOrd="0" parTransId="{EA0D1811-32D1-4AE4-B038-E68C0E3298D9}" sibTransId="{04C94818-A152-4455-8A05-9C797B84966D}"/>
    <dgm:cxn modelId="{6DFF6343-406C-4443-AF1F-37C97243FC12}" type="presOf" srcId="{6C5E1BE0-B4FC-4010-907A-E71FB7CDEAF4}" destId="{B22B2340-84F3-4AF6-BA58-78FCAA63DDB0}" srcOrd="0" destOrd="1" presId="urn:microsoft.com/office/officeart/2005/8/layout/default"/>
    <dgm:cxn modelId="{28C66665-3788-42CC-9B92-78022E9628E1}" srcId="{8DF0BD26-33C0-42E4-89B7-E21A39845652}" destId="{8BEB1670-797C-4F76-85E9-0E2CE17B6818}" srcOrd="6" destOrd="0" parTransId="{F06F163D-3833-4C8B-A29A-5A047F41749F}" sibTransId="{C1EE98B3-665A-42BE-B7A0-5A27029B11ED}"/>
    <dgm:cxn modelId="{DAD2C846-485E-44F9-B779-7121DCB10F8E}" srcId="{8BEB1670-797C-4F76-85E9-0E2CE17B6818}" destId="{55FDCB46-6FE5-43C2-BE66-AEF0AEDE1CF2}" srcOrd="0" destOrd="0" parTransId="{D19A0EF7-D596-47FC-8E3C-2431F124C8DE}" sibTransId="{661B2C1E-FDC0-48AD-9C2F-9CE5DC1D5CBA}"/>
    <dgm:cxn modelId="{389F0367-8E49-44BA-B4B0-2F247549B58B}" srcId="{06EE6658-9BEF-41D6-9A6D-C9197CB5052E}" destId="{A4BA92AE-0FBC-4C06-8C1E-40362132CA8A}" srcOrd="0" destOrd="0" parTransId="{AA638D73-8C8E-4F14-A4B3-6680B98FA30D}" sibTransId="{BFE8F0B9-7BA5-42C8-A7EF-AEB121053A2C}"/>
    <dgm:cxn modelId="{F0996F6B-F2BA-4204-A81C-92CEE13C1780}" srcId="{8DF0BD26-33C0-42E4-89B7-E21A39845652}" destId="{BB9ECBE8-337E-4A12-AC5E-4921B112ACFB}" srcOrd="2" destOrd="0" parTransId="{BA4C3145-6076-413C-8CAE-ED775FA851EE}" sibTransId="{FCBBADB5-E56E-4A70-8ACF-4CDAD4BF0147}"/>
    <dgm:cxn modelId="{869B254E-77FA-4833-98FD-59A3F6FFFEFA}" type="presOf" srcId="{55FDCB46-6FE5-43C2-BE66-AEF0AEDE1CF2}" destId="{3762438B-6A53-4984-8815-31E258B5C21F}" srcOrd="0" destOrd="1" presId="urn:microsoft.com/office/officeart/2005/8/layout/default"/>
    <dgm:cxn modelId="{8CD7AB52-E229-4939-A2FA-00949E70DE37}" srcId="{27E5D836-5A55-43EB-8DFB-078E38C3FB2A}" destId="{6C5E1BE0-B4FC-4010-907A-E71FB7CDEAF4}" srcOrd="0" destOrd="0" parTransId="{A0CFD77F-0FF8-4F4A-921E-9F23FA8C6F03}" sibTransId="{4D349B0A-3A84-450D-BC51-4E59CBC38938}"/>
    <dgm:cxn modelId="{84490154-FB2A-4F1A-AB84-BFF12B387E08}" srcId="{ED66AE7B-3467-4270-9BEF-4B1BEC0690A8}" destId="{0FD91519-0CE5-4EBB-AFE1-96C66DBF3E51}" srcOrd="1" destOrd="0" parTransId="{B79CD590-6707-4FC0-A43B-4355F215AEAE}" sibTransId="{1A36ADEF-9E64-42F5-8220-D0BB611DC5D0}"/>
    <dgm:cxn modelId="{747FD055-01DD-4E53-A24D-45EFE3D7ABB9}" type="presOf" srcId="{3210B293-CD87-4806-B1C5-1A0BEFACB60B}" destId="{FF301429-DEB4-4B45-9F9B-8BBED4DF317A}" srcOrd="0" destOrd="1" presId="urn:microsoft.com/office/officeart/2005/8/layout/default"/>
    <dgm:cxn modelId="{423A4557-21CB-4AD8-98AF-A97AECBFA845}" srcId="{ED66AE7B-3467-4270-9BEF-4B1BEC0690A8}" destId="{A9D3EF8A-242B-4805-9906-3BFC00C6462A}" srcOrd="0" destOrd="0" parTransId="{C8C24C14-9518-4FB9-A8F6-C013B3F1292B}" sibTransId="{0B18A9AB-C4F3-4F71-AEE3-0A41B94F1E4F}"/>
    <dgm:cxn modelId="{B60A8A77-8798-490E-B27D-F381451DAE10}" type="presOf" srcId="{CF5378C3-D670-4385-BE61-DB883C3C9D5B}" destId="{F5BE41D3-BAE0-4870-ABCA-19873D7178F3}" srcOrd="0" destOrd="3" presId="urn:microsoft.com/office/officeart/2005/8/layout/default"/>
    <dgm:cxn modelId="{851EE078-50B9-400B-8DA4-F77E9307E9A4}" srcId="{8DF0BD26-33C0-42E4-89B7-E21A39845652}" destId="{FBEE7DEA-1DDF-48EF-89E0-3509F181E52D}" srcOrd="0" destOrd="0" parTransId="{C98C3BB9-2A2B-430F-8532-49EC06FE3C53}" sibTransId="{AD5CB3A3-12E5-4383-9CAF-BEB44AAD1A73}"/>
    <dgm:cxn modelId="{38B1CF7B-EA51-42A2-9F8E-1222ACA8823B}" type="presOf" srcId="{A4AEB1AC-71B0-4C42-B259-2C244728B5B3}" destId="{45FE471F-B1C1-4DD3-88B6-CC9C2D4ACA1B}" srcOrd="0" destOrd="3" presId="urn:microsoft.com/office/officeart/2005/8/layout/default"/>
    <dgm:cxn modelId="{F4CCEC7F-B01B-46E5-9D61-F3FDCE3F8119}" type="presOf" srcId="{06EE6658-9BEF-41D6-9A6D-C9197CB5052E}" destId="{1877FBB8-3385-46F5-B199-05AF2EBD6F0B}" srcOrd="0" destOrd="0" presId="urn:microsoft.com/office/officeart/2005/8/layout/default"/>
    <dgm:cxn modelId="{304FC283-0BC0-4A52-A03C-81F6FF12ACE3}" type="presOf" srcId="{A1D2BE17-ADF8-4DCA-B411-AC44263A4D4F}" destId="{1877FBB8-3385-46F5-B199-05AF2EBD6F0B}" srcOrd="0" destOrd="2" presId="urn:microsoft.com/office/officeart/2005/8/layout/default"/>
    <dgm:cxn modelId="{02EFDA85-0420-4E7B-8CF0-D3ED44E5C8FA}" srcId="{ED66AE7B-3467-4270-9BEF-4B1BEC0690A8}" destId="{CF5378C3-D670-4385-BE61-DB883C3C9D5B}" srcOrd="2" destOrd="0" parTransId="{DF44502D-7B4B-45AE-A3E7-0463921DB044}" sibTransId="{09F231AB-E5C7-459F-95E6-C716C0848A51}"/>
    <dgm:cxn modelId="{81957188-B7D5-4D8F-ABE8-883872F31034}" type="presOf" srcId="{2EC134CB-ABF4-47EB-9326-F200F134A3C1}" destId="{CFF0C2B0-B0CA-4F39-AA5F-2FCE096918DF}" srcOrd="0" destOrd="1" presId="urn:microsoft.com/office/officeart/2005/8/layout/default"/>
    <dgm:cxn modelId="{C654A88F-44E4-4567-9822-40C607996E35}" srcId="{BB9ECBE8-337E-4A12-AC5E-4921B112ACFB}" destId="{2EC134CB-ABF4-47EB-9326-F200F134A3C1}" srcOrd="0" destOrd="0" parTransId="{C5B66715-CA12-42F4-ADE5-EA3BF8407C12}" sibTransId="{8102C9DC-70F2-4AF3-B243-1E9A5791B21B}"/>
    <dgm:cxn modelId="{C1774790-9B45-4626-A021-F2DA4756ABFB}" type="presOf" srcId="{8DF0BD26-33C0-42E4-89B7-E21A39845652}" destId="{76E6B11D-93D4-492B-BDCD-FC42C86A7EE7}" srcOrd="0" destOrd="0" presId="urn:microsoft.com/office/officeart/2005/8/layout/default"/>
    <dgm:cxn modelId="{34367690-B970-4D7D-9926-477AA40F8E3B}" type="presOf" srcId="{A4BA92AE-0FBC-4C06-8C1E-40362132CA8A}" destId="{1877FBB8-3385-46F5-B199-05AF2EBD6F0B}" srcOrd="0" destOrd="1" presId="urn:microsoft.com/office/officeart/2005/8/layout/default"/>
    <dgm:cxn modelId="{0B040897-C056-4D7B-8D97-DDF49A6C1181}" srcId="{8DF0BD26-33C0-42E4-89B7-E21A39845652}" destId="{C2165AFB-2C7A-4E35-9D04-365B2277F574}" srcOrd="1" destOrd="0" parTransId="{A6AE8B89-2EF0-490B-9A30-36E4C2278613}" sibTransId="{3E4AFC32-5C63-4DE9-B4BF-A181D0DB9651}"/>
    <dgm:cxn modelId="{95F54697-C26E-4579-B296-3AA815C1EF4C}" srcId="{8DF0BD26-33C0-42E4-89B7-E21A39845652}" destId="{06EE6658-9BEF-41D6-9A6D-C9197CB5052E}" srcOrd="3" destOrd="0" parTransId="{81F951F7-1A8C-4D8F-90AF-C26790F415A0}" sibTransId="{3A80AA96-D6F6-4291-A048-DD86A3ABF7CC}"/>
    <dgm:cxn modelId="{99FFAC9C-6F6C-4E71-A5D7-5DAAB90CF99B}" type="presOf" srcId="{28A02856-E4CC-4A78-BB57-10ED18FCB796}" destId="{45FE471F-B1C1-4DD3-88B6-CC9C2D4ACA1B}" srcOrd="0" destOrd="1" presId="urn:microsoft.com/office/officeart/2005/8/layout/default"/>
    <dgm:cxn modelId="{1E8F53A3-D11C-40AE-B59C-ED3719837281}" type="presOf" srcId="{BB9ECBE8-337E-4A12-AC5E-4921B112ACFB}" destId="{CFF0C2B0-B0CA-4F39-AA5F-2FCE096918DF}" srcOrd="0" destOrd="0" presId="urn:microsoft.com/office/officeart/2005/8/layout/default"/>
    <dgm:cxn modelId="{ADE50DAF-0DDF-4CEE-A928-AD9318AC9B00}" srcId="{8DF0BD26-33C0-42E4-89B7-E21A39845652}" destId="{7A035A1B-D4B7-4F0E-A8EF-8C8E47C8DD59}" srcOrd="7" destOrd="0" parTransId="{094CF183-D5A7-4077-9DA7-5E130DB257CA}" sibTransId="{5073DF9E-CA9A-40B2-A426-33EF051B6727}"/>
    <dgm:cxn modelId="{5AD939C6-72C8-4FFF-882C-D742DC6B8B2B}" type="presOf" srcId="{7A035A1B-D4B7-4F0E-A8EF-8C8E47C8DD59}" destId="{FF301429-DEB4-4B45-9F9B-8BBED4DF317A}" srcOrd="0" destOrd="0" presId="urn:microsoft.com/office/officeart/2005/8/layout/default"/>
    <dgm:cxn modelId="{0860D6DE-E152-4CE3-969E-787B1B6E077F}" srcId="{8DF0BD26-33C0-42E4-89B7-E21A39845652}" destId="{27E5D836-5A55-43EB-8DFB-078E38C3FB2A}" srcOrd="5" destOrd="0" parTransId="{938A5743-2BDC-442D-8C34-CD4AA09C8A23}" sibTransId="{20A8D129-5538-49BF-B713-349BA89BA88D}"/>
    <dgm:cxn modelId="{C24D70EC-41C0-48F3-B070-E5CDB67CC499}" type="presOf" srcId="{4C58F2D7-D721-43BD-A77B-C20C28C08099}" destId="{45FE471F-B1C1-4DD3-88B6-CC9C2D4ACA1B}" srcOrd="0" destOrd="2" presId="urn:microsoft.com/office/officeart/2005/8/layout/default"/>
    <dgm:cxn modelId="{A67E4CEE-379D-4F46-B731-F525D43E039D}" type="presOf" srcId="{C2165AFB-2C7A-4E35-9D04-365B2277F574}" destId="{0B6F9E9C-C5C0-41F0-8571-FD88E47DB2B2}" srcOrd="0" destOrd="0" presId="urn:microsoft.com/office/officeart/2005/8/layout/default"/>
    <dgm:cxn modelId="{5CCB2AEF-D5FB-422D-BBB3-99D086D7C341}" type="presOf" srcId="{0FD91519-0CE5-4EBB-AFE1-96C66DBF3E51}" destId="{F5BE41D3-BAE0-4870-ABCA-19873D7178F3}" srcOrd="0" destOrd="2" presId="urn:microsoft.com/office/officeart/2005/8/layout/default"/>
    <dgm:cxn modelId="{49DEB7F0-BBD9-463A-8CE7-91D8D673B746}" srcId="{06EE6658-9BEF-41D6-9A6D-C9197CB5052E}" destId="{A1D2BE17-ADF8-4DCA-B411-AC44263A4D4F}" srcOrd="1" destOrd="0" parTransId="{50BF0C23-5DC6-479F-A8CD-7A4BED66AEC5}" sibTransId="{FCC6A957-43F5-4E79-AB20-134C862129FE}"/>
    <dgm:cxn modelId="{294AC9F6-AD35-478D-A375-058C524B0945}" srcId="{7A035A1B-D4B7-4F0E-A8EF-8C8E47C8DD59}" destId="{3210B293-CD87-4806-B1C5-1A0BEFACB60B}" srcOrd="0" destOrd="0" parTransId="{2BCF39DC-8300-4D61-A06E-893A3B2ABCD9}" sibTransId="{93144EDF-E5BE-4E8E-A7C8-1EC552F2F322}"/>
    <dgm:cxn modelId="{B4FB54F9-4776-4658-8A04-D8B6DE34C3EC}" type="presOf" srcId="{F8B42DB3-1232-4890-AAF0-5BBB22B87DB3}" destId="{0B6F9E9C-C5C0-41F0-8571-FD88E47DB2B2}" srcOrd="0" destOrd="1" presId="urn:microsoft.com/office/officeart/2005/8/layout/default"/>
    <dgm:cxn modelId="{01BAB3DB-A818-4085-9060-CF2C7E6BF5A6}" type="presParOf" srcId="{76E6B11D-93D4-492B-BDCD-FC42C86A7EE7}" destId="{45FE471F-B1C1-4DD3-88B6-CC9C2D4ACA1B}" srcOrd="0" destOrd="0" presId="urn:microsoft.com/office/officeart/2005/8/layout/default"/>
    <dgm:cxn modelId="{8474F1E4-8E33-4118-9204-2164691C3D1E}" type="presParOf" srcId="{76E6B11D-93D4-492B-BDCD-FC42C86A7EE7}" destId="{78011217-E0A3-4CCE-B52A-EC2D0124675F}" srcOrd="1" destOrd="0" presId="urn:microsoft.com/office/officeart/2005/8/layout/default"/>
    <dgm:cxn modelId="{F20BDEA7-F1DD-4888-806A-07B2B4DC61E1}" type="presParOf" srcId="{76E6B11D-93D4-492B-BDCD-FC42C86A7EE7}" destId="{0B6F9E9C-C5C0-41F0-8571-FD88E47DB2B2}" srcOrd="2" destOrd="0" presId="urn:microsoft.com/office/officeart/2005/8/layout/default"/>
    <dgm:cxn modelId="{7196F942-7198-4059-B5A0-1D1B6EE70D86}" type="presParOf" srcId="{76E6B11D-93D4-492B-BDCD-FC42C86A7EE7}" destId="{2F15A183-033B-4CB1-A51A-75C9F596E6BD}" srcOrd="3" destOrd="0" presId="urn:microsoft.com/office/officeart/2005/8/layout/default"/>
    <dgm:cxn modelId="{EB30782F-E756-4ADE-AEF2-99C41AAD0AF0}" type="presParOf" srcId="{76E6B11D-93D4-492B-BDCD-FC42C86A7EE7}" destId="{CFF0C2B0-B0CA-4F39-AA5F-2FCE096918DF}" srcOrd="4" destOrd="0" presId="urn:microsoft.com/office/officeart/2005/8/layout/default"/>
    <dgm:cxn modelId="{204F2B0D-2016-4ABD-8E37-0542E462A2EC}" type="presParOf" srcId="{76E6B11D-93D4-492B-BDCD-FC42C86A7EE7}" destId="{08FA3028-B8E8-4006-9B19-E6E46E0B734B}" srcOrd="5" destOrd="0" presId="urn:microsoft.com/office/officeart/2005/8/layout/default"/>
    <dgm:cxn modelId="{9FC908BF-D6EF-4C74-9CDA-AFF1555C02EA}" type="presParOf" srcId="{76E6B11D-93D4-492B-BDCD-FC42C86A7EE7}" destId="{1877FBB8-3385-46F5-B199-05AF2EBD6F0B}" srcOrd="6" destOrd="0" presId="urn:microsoft.com/office/officeart/2005/8/layout/default"/>
    <dgm:cxn modelId="{0D77C0C4-9E57-48B9-A5E2-CC627E3491FB}" type="presParOf" srcId="{76E6B11D-93D4-492B-BDCD-FC42C86A7EE7}" destId="{A3E09DC1-AA5C-4EE8-B920-00D3C05C9CE7}" srcOrd="7" destOrd="0" presId="urn:microsoft.com/office/officeart/2005/8/layout/default"/>
    <dgm:cxn modelId="{4DB96379-ABE3-4641-BF71-B83996BCC7BE}" type="presParOf" srcId="{76E6B11D-93D4-492B-BDCD-FC42C86A7EE7}" destId="{F5BE41D3-BAE0-4870-ABCA-19873D7178F3}" srcOrd="8" destOrd="0" presId="urn:microsoft.com/office/officeart/2005/8/layout/default"/>
    <dgm:cxn modelId="{3DD047A2-4D78-4E20-BE94-19A43BCFD86E}" type="presParOf" srcId="{76E6B11D-93D4-492B-BDCD-FC42C86A7EE7}" destId="{0A0A3E07-7581-42E0-B0EA-FFA7D4D661A7}" srcOrd="9" destOrd="0" presId="urn:microsoft.com/office/officeart/2005/8/layout/default"/>
    <dgm:cxn modelId="{EB07C4EA-5CE7-4BCC-A211-7D586B8CA91C}" type="presParOf" srcId="{76E6B11D-93D4-492B-BDCD-FC42C86A7EE7}" destId="{B22B2340-84F3-4AF6-BA58-78FCAA63DDB0}" srcOrd="10" destOrd="0" presId="urn:microsoft.com/office/officeart/2005/8/layout/default"/>
    <dgm:cxn modelId="{0E585307-CFCF-45C1-8F20-14AC3BF2DFF3}" type="presParOf" srcId="{76E6B11D-93D4-492B-BDCD-FC42C86A7EE7}" destId="{F8D2E844-1939-474A-B778-B1FA1C65DFA6}" srcOrd="11" destOrd="0" presId="urn:microsoft.com/office/officeart/2005/8/layout/default"/>
    <dgm:cxn modelId="{4E4716A5-DE4F-4BA8-AEE7-87ECFE7F841F}" type="presParOf" srcId="{76E6B11D-93D4-492B-BDCD-FC42C86A7EE7}" destId="{3762438B-6A53-4984-8815-31E258B5C21F}" srcOrd="12" destOrd="0" presId="urn:microsoft.com/office/officeart/2005/8/layout/default"/>
    <dgm:cxn modelId="{FA62B7A1-79FD-4B8D-9664-4FD587FA84FE}" type="presParOf" srcId="{76E6B11D-93D4-492B-BDCD-FC42C86A7EE7}" destId="{4F292D7C-760F-4030-ACF5-D6367CF00797}" srcOrd="13" destOrd="0" presId="urn:microsoft.com/office/officeart/2005/8/layout/default"/>
    <dgm:cxn modelId="{544C4579-DE70-488C-BC5C-E7761A7C41D2}" type="presParOf" srcId="{76E6B11D-93D4-492B-BDCD-FC42C86A7EE7}" destId="{FF301429-DEB4-4B45-9F9B-8BBED4DF317A}" srcOrd="14"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58FE313-1E1F-4813-865A-E17E538E1149}" type="doc">
      <dgm:prSet loTypeId="urn:microsoft.com/office/officeart/2008/layout/SquareAccentList" loCatId="list" qsTypeId="urn:microsoft.com/office/officeart/2005/8/quickstyle/simple1" qsCatId="simple" csTypeId="urn:microsoft.com/office/officeart/2005/8/colors/accent0_1" csCatId="mainScheme" phldr="1"/>
      <dgm:spPr/>
      <dgm:t>
        <a:bodyPr/>
        <a:lstStyle/>
        <a:p>
          <a:endParaRPr lang="zh-CN" altLang="en-US"/>
        </a:p>
      </dgm:t>
    </dgm:pt>
    <dgm:pt modelId="{2B7C4CAF-4DD3-4849-A8B4-E7B1F3E6524A}">
      <dgm:prSet phldrT="[文本]"/>
      <dgm:spPr/>
      <dgm:t>
        <a:bodyPr/>
        <a:lstStyle/>
        <a:p>
          <a:r>
            <a:rPr lang="zh-CN" altLang="en-US" dirty="0"/>
            <a:t>函数调用</a:t>
          </a:r>
        </a:p>
      </dgm:t>
    </dgm:pt>
    <dgm:pt modelId="{AF7568CE-ACD9-45DD-9F3D-64A86AE7A64A}" type="parTrans" cxnId="{12F96908-0F27-4B7D-9586-DCA330B23BDD}">
      <dgm:prSet/>
      <dgm:spPr/>
      <dgm:t>
        <a:bodyPr/>
        <a:lstStyle/>
        <a:p>
          <a:endParaRPr lang="zh-CN" altLang="en-US"/>
        </a:p>
      </dgm:t>
    </dgm:pt>
    <dgm:pt modelId="{75580651-92E8-45FB-B0FF-1C7EA2D8D07C}" type="sibTrans" cxnId="{12F96908-0F27-4B7D-9586-DCA330B23BDD}">
      <dgm:prSet/>
      <dgm:spPr/>
      <dgm:t>
        <a:bodyPr/>
        <a:lstStyle/>
        <a:p>
          <a:endParaRPr lang="zh-CN" altLang="en-US"/>
        </a:p>
      </dgm:t>
    </dgm:pt>
    <dgm:pt modelId="{7A48608C-A2D8-4E46-A196-E72793FE6C22}">
      <dgm:prSet phldrT="[文本]"/>
      <dgm:spPr/>
      <dgm:t>
        <a:bodyPr/>
        <a:lstStyle/>
        <a:p>
          <a:r>
            <a:rPr lang="zh-CN" altLang="en-US" dirty="0"/>
            <a:t>记录这次调用的信息</a:t>
          </a:r>
        </a:p>
      </dgm:t>
    </dgm:pt>
    <dgm:pt modelId="{9440731A-951D-43C2-9F30-008F2627658E}" type="parTrans" cxnId="{CF8B9962-9FDA-443C-AA44-CD5B3F965512}">
      <dgm:prSet/>
      <dgm:spPr/>
      <dgm:t>
        <a:bodyPr/>
        <a:lstStyle/>
        <a:p>
          <a:endParaRPr lang="zh-CN" altLang="en-US"/>
        </a:p>
      </dgm:t>
    </dgm:pt>
    <dgm:pt modelId="{DE5072E2-1AF4-4887-B367-FC663D82AB19}" type="sibTrans" cxnId="{CF8B9962-9FDA-443C-AA44-CD5B3F965512}">
      <dgm:prSet/>
      <dgm:spPr/>
      <dgm:t>
        <a:bodyPr/>
        <a:lstStyle/>
        <a:p>
          <a:endParaRPr lang="zh-CN" altLang="en-US"/>
        </a:p>
      </dgm:t>
    </dgm:pt>
    <dgm:pt modelId="{27DBDA0A-5E2F-4F07-A1BA-9DE463895643}">
      <dgm:prSet phldrT="[文本]"/>
      <dgm:spPr/>
      <dgm:t>
        <a:bodyPr/>
        <a:lstStyle/>
        <a:p>
          <a:r>
            <a:rPr lang="zh-CN" altLang="en-US" dirty="0"/>
            <a:t>记录栈顶指针</a:t>
          </a:r>
        </a:p>
      </dgm:t>
    </dgm:pt>
    <dgm:pt modelId="{43F20787-DD0E-4485-AF91-788502589F54}" type="parTrans" cxnId="{08264BC3-63A6-43CF-98A9-FCC2F233BF37}">
      <dgm:prSet/>
      <dgm:spPr/>
      <dgm:t>
        <a:bodyPr/>
        <a:lstStyle/>
        <a:p>
          <a:endParaRPr lang="zh-CN" altLang="en-US"/>
        </a:p>
      </dgm:t>
    </dgm:pt>
    <dgm:pt modelId="{7B7375AF-C8C3-445B-B8D9-5357B03C33BB}" type="sibTrans" cxnId="{08264BC3-63A6-43CF-98A9-FCC2F233BF37}">
      <dgm:prSet/>
      <dgm:spPr/>
      <dgm:t>
        <a:bodyPr/>
        <a:lstStyle/>
        <a:p>
          <a:endParaRPr lang="zh-CN" altLang="en-US"/>
        </a:p>
      </dgm:t>
    </dgm:pt>
    <dgm:pt modelId="{CA87AA52-A71E-42E7-A421-59A2C9BE2CA6}">
      <dgm:prSet phldrT="[文本]"/>
      <dgm:spPr/>
      <dgm:t>
        <a:bodyPr/>
        <a:lstStyle/>
        <a:p>
          <a:r>
            <a:rPr lang="zh-CN" altLang="en-US" dirty="0"/>
            <a:t>内存分配</a:t>
          </a:r>
        </a:p>
      </dgm:t>
    </dgm:pt>
    <dgm:pt modelId="{0A1B89F7-0461-425B-A7CD-FB17EA99EC8A}" type="parTrans" cxnId="{C61883F6-B393-4F9F-830A-AFCF0DDE978E}">
      <dgm:prSet/>
      <dgm:spPr/>
      <dgm:t>
        <a:bodyPr/>
        <a:lstStyle/>
        <a:p>
          <a:endParaRPr lang="zh-CN" altLang="en-US"/>
        </a:p>
      </dgm:t>
    </dgm:pt>
    <dgm:pt modelId="{57239C18-63D7-41F0-8419-F46B502FAA47}" type="sibTrans" cxnId="{C61883F6-B393-4F9F-830A-AFCF0DDE978E}">
      <dgm:prSet/>
      <dgm:spPr/>
      <dgm:t>
        <a:bodyPr/>
        <a:lstStyle/>
        <a:p>
          <a:endParaRPr lang="zh-CN" altLang="en-US"/>
        </a:p>
      </dgm:t>
    </dgm:pt>
    <dgm:pt modelId="{7183015C-6859-42FE-A0DA-5442536C9E89}">
      <dgm:prSet phldrT="[文本]"/>
      <dgm:spPr/>
      <dgm:t>
        <a:bodyPr/>
        <a:lstStyle/>
        <a:p>
          <a:r>
            <a:rPr lang="zh-CN" altLang="en-US" dirty="0"/>
            <a:t>使用一个栈</a:t>
          </a:r>
        </a:p>
      </dgm:t>
    </dgm:pt>
    <dgm:pt modelId="{5463010B-0A08-426C-8FFD-8B841ECD24D2}" type="parTrans" cxnId="{EA5B47F5-7BD5-49E5-95F4-110A7341140C}">
      <dgm:prSet/>
      <dgm:spPr/>
      <dgm:t>
        <a:bodyPr/>
        <a:lstStyle/>
        <a:p>
          <a:endParaRPr lang="zh-CN" altLang="en-US"/>
        </a:p>
      </dgm:t>
    </dgm:pt>
    <dgm:pt modelId="{850D846C-26BC-4A76-B66D-304E75B5EC1A}" type="sibTrans" cxnId="{EA5B47F5-7BD5-49E5-95F4-110A7341140C}">
      <dgm:prSet/>
      <dgm:spPr/>
      <dgm:t>
        <a:bodyPr/>
        <a:lstStyle/>
        <a:p>
          <a:endParaRPr lang="zh-CN" altLang="en-US"/>
        </a:p>
      </dgm:t>
    </dgm:pt>
    <dgm:pt modelId="{A529EA8F-CA47-4CCB-B638-895888D1A0E0}">
      <dgm:prSet phldrT="[文本]"/>
      <dgm:spPr/>
      <dgm:t>
        <a:bodyPr/>
        <a:lstStyle/>
        <a:p>
          <a:r>
            <a:rPr lang="en-US" altLang="zh-CN" dirty="0"/>
            <a:t>value: </a:t>
          </a:r>
          <a:r>
            <a:rPr lang="zh-CN" altLang="en-US" dirty="0"/>
            <a:t>上一个表达式计算的结果</a:t>
          </a:r>
        </a:p>
      </dgm:t>
    </dgm:pt>
    <dgm:pt modelId="{53676E30-7AD2-486F-8055-118C9D500E84}" type="parTrans" cxnId="{C55CB9EF-7E37-4AA7-AEBA-590F6B2F68B4}">
      <dgm:prSet/>
      <dgm:spPr/>
      <dgm:t>
        <a:bodyPr/>
        <a:lstStyle/>
        <a:p>
          <a:endParaRPr lang="zh-CN" altLang="en-US"/>
        </a:p>
      </dgm:t>
    </dgm:pt>
    <dgm:pt modelId="{2690ED4E-9EB9-4931-8A88-E4AA0F986851}" type="sibTrans" cxnId="{C55CB9EF-7E37-4AA7-AEBA-590F6B2F68B4}">
      <dgm:prSet/>
      <dgm:spPr/>
      <dgm:t>
        <a:bodyPr/>
        <a:lstStyle/>
        <a:p>
          <a:endParaRPr lang="zh-CN" altLang="en-US"/>
        </a:p>
      </dgm:t>
    </dgm:pt>
    <dgm:pt modelId="{C4361915-B9A9-4D46-84BB-7CDAB358602C}">
      <dgm:prSet phldrT="[文本]"/>
      <dgm:spPr/>
      <dgm:t>
        <a:bodyPr/>
        <a:lstStyle/>
        <a:p>
          <a:r>
            <a:rPr lang="zh-CN" altLang="en-US" dirty="0"/>
            <a:t>表达式计算</a:t>
          </a:r>
        </a:p>
      </dgm:t>
    </dgm:pt>
    <dgm:pt modelId="{1EEEF84F-551D-4C80-ABCF-5C2F78B2D4EC}" type="parTrans" cxnId="{393BBC7E-C239-4D1A-9D3F-67113ED029C1}">
      <dgm:prSet/>
      <dgm:spPr/>
      <dgm:t>
        <a:bodyPr/>
        <a:lstStyle/>
        <a:p>
          <a:endParaRPr lang="zh-CN" altLang="en-US"/>
        </a:p>
      </dgm:t>
    </dgm:pt>
    <dgm:pt modelId="{C2E9A5B5-1548-426B-A809-1CDF4A78C281}" type="sibTrans" cxnId="{393BBC7E-C239-4D1A-9D3F-67113ED029C1}">
      <dgm:prSet/>
      <dgm:spPr/>
      <dgm:t>
        <a:bodyPr/>
        <a:lstStyle/>
        <a:p>
          <a:endParaRPr lang="zh-CN" altLang="en-US"/>
        </a:p>
      </dgm:t>
    </dgm:pt>
    <dgm:pt modelId="{8ED7FAEC-85F2-489C-9839-6CADB825EC03}">
      <dgm:prSet phldrT="[文本]"/>
      <dgm:spPr/>
      <dgm:t>
        <a:bodyPr/>
        <a:lstStyle/>
        <a:p>
          <a:r>
            <a:rPr lang="zh-CN" altLang="en-US" dirty="0"/>
            <a:t>利用计算好的</a:t>
          </a:r>
          <a:r>
            <a:rPr lang="en-US" altLang="zh-CN" dirty="0"/>
            <a:t>offset</a:t>
          </a:r>
          <a:r>
            <a:rPr lang="zh-CN" altLang="en-US" dirty="0"/>
            <a:t>寻址</a:t>
          </a:r>
        </a:p>
      </dgm:t>
    </dgm:pt>
    <dgm:pt modelId="{F78F1F40-59FF-4984-981C-42B7EBC74F1F}" type="parTrans" cxnId="{3F407F39-4B6B-4B99-B56C-D6C1EB84214B}">
      <dgm:prSet/>
      <dgm:spPr/>
      <dgm:t>
        <a:bodyPr/>
        <a:lstStyle/>
        <a:p>
          <a:endParaRPr lang="zh-CN" altLang="en-US"/>
        </a:p>
      </dgm:t>
    </dgm:pt>
    <dgm:pt modelId="{00BEC219-1A91-40DE-8C49-52A84CC5550A}" type="sibTrans" cxnId="{3F407F39-4B6B-4B99-B56C-D6C1EB84214B}">
      <dgm:prSet/>
      <dgm:spPr/>
      <dgm:t>
        <a:bodyPr/>
        <a:lstStyle/>
        <a:p>
          <a:endParaRPr lang="zh-CN" altLang="en-US"/>
        </a:p>
      </dgm:t>
    </dgm:pt>
    <dgm:pt modelId="{F77EC2B6-3612-4699-A44A-0C114E347DD5}" type="pres">
      <dgm:prSet presAssocID="{358FE313-1E1F-4813-865A-E17E538E1149}" presName="layout" presStyleCnt="0">
        <dgm:presLayoutVars>
          <dgm:chMax/>
          <dgm:chPref/>
          <dgm:dir/>
          <dgm:resizeHandles/>
        </dgm:presLayoutVars>
      </dgm:prSet>
      <dgm:spPr/>
    </dgm:pt>
    <dgm:pt modelId="{80DA5D15-17BF-4022-8C19-EF1F3F99B835}" type="pres">
      <dgm:prSet presAssocID="{2B7C4CAF-4DD3-4849-A8B4-E7B1F3E6524A}" presName="root" presStyleCnt="0">
        <dgm:presLayoutVars>
          <dgm:chMax/>
          <dgm:chPref/>
        </dgm:presLayoutVars>
      </dgm:prSet>
      <dgm:spPr/>
    </dgm:pt>
    <dgm:pt modelId="{94AA1D25-2847-43C1-9E67-77E9E582B440}" type="pres">
      <dgm:prSet presAssocID="{2B7C4CAF-4DD3-4849-A8B4-E7B1F3E6524A}" presName="rootComposite" presStyleCnt="0">
        <dgm:presLayoutVars/>
      </dgm:prSet>
      <dgm:spPr/>
    </dgm:pt>
    <dgm:pt modelId="{2F092CFA-B9E0-4F13-8111-5B2D9F626B02}" type="pres">
      <dgm:prSet presAssocID="{2B7C4CAF-4DD3-4849-A8B4-E7B1F3E6524A}" presName="ParentAccent" presStyleLbl="alignNode1" presStyleIdx="0" presStyleCnt="3"/>
      <dgm:spPr/>
    </dgm:pt>
    <dgm:pt modelId="{57A5D04E-3AC2-4342-B1B5-D0C722146023}" type="pres">
      <dgm:prSet presAssocID="{2B7C4CAF-4DD3-4849-A8B4-E7B1F3E6524A}" presName="ParentSmallAccent" presStyleLbl="fgAcc1" presStyleIdx="0" presStyleCnt="3"/>
      <dgm:spPr/>
    </dgm:pt>
    <dgm:pt modelId="{70C42C39-4879-4AF9-AE2A-7D10F337A7BB}" type="pres">
      <dgm:prSet presAssocID="{2B7C4CAF-4DD3-4849-A8B4-E7B1F3E6524A}" presName="Parent" presStyleLbl="revTx" presStyleIdx="0" presStyleCnt="8">
        <dgm:presLayoutVars>
          <dgm:chMax/>
          <dgm:chPref val="4"/>
          <dgm:bulletEnabled val="1"/>
        </dgm:presLayoutVars>
      </dgm:prSet>
      <dgm:spPr/>
    </dgm:pt>
    <dgm:pt modelId="{502C0B2F-A4F5-42F8-BDE6-95E860F24B9C}" type="pres">
      <dgm:prSet presAssocID="{2B7C4CAF-4DD3-4849-A8B4-E7B1F3E6524A}" presName="childShape" presStyleCnt="0">
        <dgm:presLayoutVars>
          <dgm:chMax val="0"/>
          <dgm:chPref val="0"/>
        </dgm:presLayoutVars>
      </dgm:prSet>
      <dgm:spPr/>
    </dgm:pt>
    <dgm:pt modelId="{D2B44CAB-FA31-4BAA-A463-1CC114D29D56}" type="pres">
      <dgm:prSet presAssocID="{7A48608C-A2D8-4E46-A196-E72793FE6C22}" presName="childComposite" presStyleCnt="0">
        <dgm:presLayoutVars>
          <dgm:chMax val="0"/>
          <dgm:chPref val="0"/>
        </dgm:presLayoutVars>
      </dgm:prSet>
      <dgm:spPr/>
    </dgm:pt>
    <dgm:pt modelId="{D9CF5384-DAAC-46F9-B376-BF5506CC037A}" type="pres">
      <dgm:prSet presAssocID="{7A48608C-A2D8-4E46-A196-E72793FE6C22}" presName="ChildAccent" presStyleLbl="solidFgAcc1" presStyleIdx="0" presStyleCnt="5"/>
      <dgm:spPr/>
    </dgm:pt>
    <dgm:pt modelId="{33673437-60B2-4938-A3F1-D663A08E2FC7}" type="pres">
      <dgm:prSet presAssocID="{7A48608C-A2D8-4E46-A196-E72793FE6C22}" presName="Child" presStyleLbl="revTx" presStyleIdx="1" presStyleCnt="8">
        <dgm:presLayoutVars>
          <dgm:chMax val="0"/>
          <dgm:chPref val="0"/>
          <dgm:bulletEnabled val="1"/>
        </dgm:presLayoutVars>
      </dgm:prSet>
      <dgm:spPr/>
    </dgm:pt>
    <dgm:pt modelId="{A41FC9B7-B406-4D46-8B41-37645D2CDDF7}" type="pres">
      <dgm:prSet presAssocID="{27DBDA0A-5E2F-4F07-A1BA-9DE463895643}" presName="childComposite" presStyleCnt="0">
        <dgm:presLayoutVars>
          <dgm:chMax val="0"/>
          <dgm:chPref val="0"/>
        </dgm:presLayoutVars>
      </dgm:prSet>
      <dgm:spPr/>
    </dgm:pt>
    <dgm:pt modelId="{99F510DB-AFB5-4ABD-9FD1-802B7142DDD1}" type="pres">
      <dgm:prSet presAssocID="{27DBDA0A-5E2F-4F07-A1BA-9DE463895643}" presName="ChildAccent" presStyleLbl="solidFgAcc1" presStyleIdx="1" presStyleCnt="5"/>
      <dgm:spPr/>
    </dgm:pt>
    <dgm:pt modelId="{AB37F1AD-3A34-4FEE-B03E-B257C98ABBF3}" type="pres">
      <dgm:prSet presAssocID="{27DBDA0A-5E2F-4F07-A1BA-9DE463895643}" presName="Child" presStyleLbl="revTx" presStyleIdx="2" presStyleCnt="8">
        <dgm:presLayoutVars>
          <dgm:chMax val="0"/>
          <dgm:chPref val="0"/>
          <dgm:bulletEnabled val="1"/>
        </dgm:presLayoutVars>
      </dgm:prSet>
      <dgm:spPr/>
    </dgm:pt>
    <dgm:pt modelId="{1BC9AACA-73AC-4C0E-B8DE-E6615945103F}" type="pres">
      <dgm:prSet presAssocID="{CA87AA52-A71E-42E7-A421-59A2C9BE2CA6}" presName="root" presStyleCnt="0">
        <dgm:presLayoutVars>
          <dgm:chMax/>
          <dgm:chPref/>
        </dgm:presLayoutVars>
      </dgm:prSet>
      <dgm:spPr/>
    </dgm:pt>
    <dgm:pt modelId="{D458357D-B0B8-4CC0-B70D-8994158422C9}" type="pres">
      <dgm:prSet presAssocID="{CA87AA52-A71E-42E7-A421-59A2C9BE2CA6}" presName="rootComposite" presStyleCnt="0">
        <dgm:presLayoutVars/>
      </dgm:prSet>
      <dgm:spPr/>
    </dgm:pt>
    <dgm:pt modelId="{E4FA5226-46A3-4415-9A8A-3DC1F9B736DF}" type="pres">
      <dgm:prSet presAssocID="{CA87AA52-A71E-42E7-A421-59A2C9BE2CA6}" presName="ParentAccent" presStyleLbl="alignNode1" presStyleIdx="1" presStyleCnt="3"/>
      <dgm:spPr/>
    </dgm:pt>
    <dgm:pt modelId="{ABC8CC0A-63F8-49EA-B0E3-28166145E99A}" type="pres">
      <dgm:prSet presAssocID="{CA87AA52-A71E-42E7-A421-59A2C9BE2CA6}" presName="ParentSmallAccent" presStyleLbl="fgAcc1" presStyleIdx="1" presStyleCnt="3"/>
      <dgm:spPr/>
    </dgm:pt>
    <dgm:pt modelId="{802C82B8-8FAF-442A-A272-5C3847D63121}" type="pres">
      <dgm:prSet presAssocID="{CA87AA52-A71E-42E7-A421-59A2C9BE2CA6}" presName="Parent" presStyleLbl="revTx" presStyleIdx="3" presStyleCnt="8">
        <dgm:presLayoutVars>
          <dgm:chMax/>
          <dgm:chPref val="4"/>
          <dgm:bulletEnabled val="1"/>
        </dgm:presLayoutVars>
      </dgm:prSet>
      <dgm:spPr/>
    </dgm:pt>
    <dgm:pt modelId="{61FA9E24-8B22-4EC4-85C7-7D59E43AD8E0}" type="pres">
      <dgm:prSet presAssocID="{CA87AA52-A71E-42E7-A421-59A2C9BE2CA6}" presName="childShape" presStyleCnt="0">
        <dgm:presLayoutVars>
          <dgm:chMax val="0"/>
          <dgm:chPref val="0"/>
        </dgm:presLayoutVars>
      </dgm:prSet>
      <dgm:spPr/>
    </dgm:pt>
    <dgm:pt modelId="{21C039C7-1D05-46D4-9152-39D7E819B105}" type="pres">
      <dgm:prSet presAssocID="{7183015C-6859-42FE-A0DA-5442536C9E89}" presName="childComposite" presStyleCnt="0">
        <dgm:presLayoutVars>
          <dgm:chMax val="0"/>
          <dgm:chPref val="0"/>
        </dgm:presLayoutVars>
      </dgm:prSet>
      <dgm:spPr/>
    </dgm:pt>
    <dgm:pt modelId="{6C428725-C0B3-4A27-8AC6-815957739A57}" type="pres">
      <dgm:prSet presAssocID="{7183015C-6859-42FE-A0DA-5442536C9E89}" presName="ChildAccent" presStyleLbl="solidFgAcc1" presStyleIdx="2" presStyleCnt="5"/>
      <dgm:spPr/>
    </dgm:pt>
    <dgm:pt modelId="{96EE2E2B-AB5C-45C8-9410-6D8C1805D070}" type="pres">
      <dgm:prSet presAssocID="{7183015C-6859-42FE-A0DA-5442536C9E89}" presName="Child" presStyleLbl="revTx" presStyleIdx="4" presStyleCnt="8">
        <dgm:presLayoutVars>
          <dgm:chMax val="0"/>
          <dgm:chPref val="0"/>
          <dgm:bulletEnabled val="1"/>
        </dgm:presLayoutVars>
      </dgm:prSet>
      <dgm:spPr/>
    </dgm:pt>
    <dgm:pt modelId="{93AE505A-B6FF-44DA-9A2E-76E0EC56DA83}" type="pres">
      <dgm:prSet presAssocID="{8ED7FAEC-85F2-489C-9839-6CADB825EC03}" presName="childComposite" presStyleCnt="0">
        <dgm:presLayoutVars>
          <dgm:chMax val="0"/>
          <dgm:chPref val="0"/>
        </dgm:presLayoutVars>
      </dgm:prSet>
      <dgm:spPr/>
    </dgm:pt>
    <dgm:pt modelId="{3DFA7220-7A47-486B-AB3C-AD0FE738392E}" type="pres">
      <dgm:prSet presAssocID="{8ED7FAEC-85F2-489C-9839-6CADB825EC03}" presName="ChildAccent" presStyleLbl="solidFgAcc1" presStyleIdx="3" presStyleCnt="5"/>
      <dgm:spPr/>
    </dgm:pt>
    <dgm:pt modelId="{2256363E-75EA-4039-9DC2-9022E37FCB35}" type="pres">
      <dgm:prSet presAssocID="{8ED7FAEC-85F2-489C-9839-6CADB825EC03}" presName="Child" presStyleLbl="revTx" presStyleIdx="5" presStyleCnt="8">
        <dgm:presLayoutVars>
          <dgm:chMax val="0"/>
          <dgm:chPref val="0"/>
          <dgm:bulletEnabled val="1"/>
        </dgm:presLayoutVars>
      </dgm:prSet>
      <dgm:spPr/>
    </dgm:pt>
    <dgm:pt modelId="{F6EE3508-13C4-4FBC-ADE7-BA6A165EB5B4}" type="pres">
      <dgm:prSet presAssocID="{C4361915-B9A9-4D46-84BB-7CDAB358602C}" presName="root" presStyleCnt="0">
        <dgm:presLayoutVars>
          <dgm:chMax/>
          <dgm:chPref/>
        </dgm:presLayoutVars>
      </dgm:prSet>
      <dgm:spPr/>
    </dgm:pt>
    <dgm:pt modelId="{96DA5BBD-5CDB-4B14-BF5D-30C8D7EADA67}" type="pres">
      <dgm:prSet presAssocID="{C4361915-B9A9-4D46-84BB-7CDAB358602C}" presName="rootComposite" presStyleCnt="0">
        <dgm:presLayoutVars/>
      </dgm:prSet>
      <dgm:spPr/>
    </dgm:pt>
    <dgm:pt modelId="{A488D0C0-4D8F-4AAB-8192-683F6C077E39}" type="pres">
      <dgm:prSet presAssocID="{C4361915-B9A9-4D46-84BB-7CDAB358602C}" presName="ParentAccent" presStyleLbl="alignNode1" presStyleIdx="2" presStyleCnt="3"/>
      <dgm:spPr/>
    </dgm:pt>
    <dgm:pt modelId="{5C89ED1F-76FC-4A42-B93B-DC5E68C00990}" type="pres">
      <dgm:prSet presAssocID="{C4361915-B9A9-4D46-84BB-7CDAB358602C}" presName="ParentSmallAccent" presStyleLbl="fgAcc1" presStyleIdx="2" presStyleCnt="3"/>
      <dgm:spPr/>
    </dgm:pt>
    <dgm:pt modelId="{BE2D2983-DDF3-4366-BCA5-043C048B015B}" type="pres">
      <dgm:prSet presAssocID="{C4361915-B9A9-4D46-84BB-7CDAB358602C}" presName="Parent" presStyleLbl="revTx" presStyleIdx="6" presStyleCnt="8">
        <dgm:presLayoutVars>
          <dgm:chMax/>
          <dgm:chPref val="4"/>
          <dgm:bulletEnabled val="1"/>
        </dgm:presLayoutVars>
      </dgm:prSet>
      <dgm:spPr/>
    </dgm:pt>
    <dgm:pt modelId="{D479D573-AAA1-44C4-8873-ABAA48563BCD}" type="pres">
      <dgm:prSet presAssocID="{C4361915-B9A9-4D46-84BB-7CDAB358602C}" presName="childShape" presStyleCnt="0">
        <dgm:presLayoutVars>
          <dgm:chMax val="0"/>
          <dgm:chPref val="0"/>
        </dgm:presLayoutVars>
      </dgm:prSet>
      <dgm:spPr/>
    </dgm:pt>
    <dgm:pt modelId="{16B5ACBF-B302-46AA-AD5B-8C7006FDAD1B}" type="pres">
      <dgm:prSet presAssocID="{A529EA8F-CA47-4CCB-B638-895888D1A0E0}" presName="childComposite" presStyleCnt="0">
        <dgm:presLayoutVars>
          <dgm:chMax val="0"/>
          <dgm:chPref val="0"/>
        </dgm:presLayoutVars>
      </dgm:prSet>
      <dgm:spPr/>
    </dgm:pt>
    <dgm:pt modelId="{D344240A-AC62-45EA-9131-01900DBA1A12}" type="pres">
      <dgm:prSet presAssocID="{A529EA8F-CA47-4CCB-B638-895888D1A0E0}" presName="ChildAccent" presStyleLbl="solidFgAcc1" presStyleIdx="4" presStyleCnt="5"/>
      <dgm:spPr/>
    </dgm:pt>
    <dgm:pt modelId="{896F49FA-3744-4E62-9637-41796D7227AF}" type="pres">
      <dgm:prSet presAssocID="{A529EA8F-CA47-4CCB-B638-895888D1A0E0}" presName="Child" presStyleLbl="revTx" presStyleIdx="7" presStyleCnt="8">
        <dgm:presLayoutVars>
          <dgm:chMax val="0"/>
          <dgm:chPref val="0"/>
          <dgm:bulletEnabled val="1"/>
        </dgm:presLayoutVars>
      </dgm:prSet>
      <dgm:spPr/>
    </dgm:pt>
  </dgm:ptLst>
  <dgm:cxnLst>
    <dgm:cxn modelId="{37AC1407-B4C0-4789-BCD8-9BFC24AA5EDA}" type="presOf" srcId="{7A48608C-A2D8-4E46-A196-E72793FE6C22}" destId="{33673437-60B2-4938-A3F1-D663A08E2FC7}" srcOrd="0" destOrd="0" presId="urn:microsoft.com/office/officeart/2008/layout/SquareAccentList"/>
    <dgm:cxn modelId="{12F96908-0F27-4B7D-9586-DCA330B23BDD}" srcId="{358FE313-1E1F-4813-865A-E17E538E1149}" destId="{2B7C4CAF-4DD3-4849-A8B4-E7B1F3E6524A}" srcOrd="0" destOrd="0" parTransId="{AF7568CE-ACD9-45DD-9F3D-64A86AE7A64A}" sibTransId="{75580651-92E8-45FB-B0FF-1C7EA2D8D07C}"/>
    <dgm:cxn modelId="{BD71D30A-E6D0-43E6-A9BD-240204B26B76}" type="presOf" srcId="{7183015C-6859-42FE-A0DA-5442536C9E89}" destId="{96EE2E2B-AB5C-45C8-9410-6D8C1805D070}" srcOrd="0" destOrd="0" presId="urn:microsoft.com/office/officeart/2008/layout/SquareAccentList"/>
    <dgm:cxn modelId="{1FE3090E-34FE-42B8-B5A3-D3CEB869741D}" type="presOf" srcId="{A529EA8F-CA47-4CCB-B638-895888D1A0E0}" destId="{896F49FA-3744-4E62-9637-41796D7227AF}" srcOrd="0" destOrd="0" presId="urn:microsoft.com/office/officeart/2008/layout/SquareAccentList"/>
    <dgm:cxn modelId="{3F407F39-4B6B-4B99-B56C-D6C1EB84214B}" srcId="{CA87AA52-A71E-42E7-A421-59A2C9BE2CA6}" destId="{8ED7FAEC-85F2-489C-9839-6CADB825EC03}" srcOrd="1" destOrd="0" parTransId="{F78F1F40-59FF-4984-981C-42B7EBC74F1F}" sibTransId="{00BEC219-1A91-40DE-8C49-52A84CC5550A}"/>
    <dgm:cxn modelId="{3ED9343F-0714-4C47-A9DC-21333508B246}" type="presOf" srcId="{358FE313-1E1F-4813-865A-E17E538E1149}" destId="{F77EC2B6-3612-4699-A44A-0C114E347DD5}" srcOrd="0" destOrd="0" presId="urn:microsoft.com/office/officeart/2008/layout/SquareAccentList"/>
    <dgm:cxn modelId="{CF8B9962-9FDA-443C-AA44-CD5B3F965512}" srcId="{2B7C4CAF-4DD3-4849-A8B4-E7B1F3E6524A}" destId="{7A48608C-A2D8-4E46-A196-E72793FE6C22}" srcOrd="0" destOrd="0" parTransId="{9440731A-951D-43C2-9F30-008F2627658E}" sibTransId="{DE5072E2-1AF4-4887-B367-FC663D82AB19}"/>
    <dgm:cxn modelId="{393BBC7E-C239-4D1A-9D3F-67113ED029C1}" srcId="{358FE313-1E1F-4813-865A-E17E538E1149}" destId="{C4361915-B9A9-4D46-84BB-7CDAB358602C}" srcOrd="2" destOrd="0" parTransId="{1EEEF84F-551D-4C80-ABCF-5C2F78B2D4EC}" sibTransId="{C2E9A5B5-1548-426B-A809-1CDF4A78C281}"/>
    <dgm:cxn modelId="{EC561684-AEA1-484D-A7F9-7631A3465FDF}" type="presOf" srcId="{C4361915-B9A9-4D46-84BB-7CDAB358602C}" destId="{BE2D2983-DDF3-4366-BCA5-043C048B015B}" srcOrd="0" destOrd="0" presId="urn:microsoft.com/office/officeart/2008/layout/SquareAccentList"/>
    <dgm:cxn modelId="{332AC094-D82C-468D-BD22-0DCFBE193B11}" type="presOf" srcId="{2B7C4CAF-4DD3-4849-A8B4-E7B1F3E6524A}" destId="{70C42C39-4879-4AF9-AE2A-7D10F337A7BB}" srcOrd="0" destOrd="0" presId="urn:microsoft.com/office/officeart/2008/layout/SquareAccentList"/>
    <dgm:cxn modelId="{BAB8179A-B1DE-41EF-B391-D9FD22081205}" type="presOf" srcId="{27DBDA0A-5E2F-4F07-A1BA-9DE463895643}" destId="{AB37F1AD-3A34-4FEE-B03E-B257C98ABBF3}" srcOrd="0" destOrd="0" presId="urn:microsoft.com/office/officeart/2008/layout/SquareAccentList"/>
    <dgm:cxn modelId="{2E8AAABD-83F3-44D0-BFEC-ED197A5BBE21}" type="presOf" srcId="{CA87AA52-A71E-42E7-A421-59A2C9BE2CA6}" destId="{802C82B8-8FAF-442A-A272-5C3847D63121}" srcOrd="0" destOrd="0" presId="urn:microsoft.com/office/officeart/2008/layout/SquareAccentList"/>
    <dgm:cxn modelId="{08264BC3-63A6-43CF-98A9-FCC2F233BF37}" srcId="{2B7C4CAF-4DD3-4849-A8B4-E7B1F3E6524A}" destId="{27DBDA0A-5E2F-4F07-A1BA-9DE463895643}" srcOrd="1" destOrd="0" parTransId="{43F20787-DD0E-4485-AF91-788502589F54}" sibTransId="{7B7375AF-C8C3-445B-B8D9-5357B03C33BB}"/>
    <dgm:cxn modelId="{83DA2CE9-AE8F-49B4-A113-1FB7A65D8168}" type="presOf" srcId="{8ED7FAEC-85F2-489C-9839-6CADB825EC03}" destId="{2256363E-75EA-4039-9DC2-9022E37FCB35}" srcOrd="0" destOrd="0" presId="urn:microsoft.com/office/officeart/2008/layout/SquareAccentList"/>
    <dgm:cxn modelId="{C55CB9EF-7E37-4AA7-AEBA-590F6B2F68B4}" srcId="{C4361915-B9A9-4D46-84BB-7CDAB358602C}" destId="{A529EA8F-CA47-4CCB-B638-895888D1A0E0}" srcOrd="0" destOrd="0" parTransId="{53676E30-7AD2-486F-8055-118C9D500E84}" sibTransId="{2690ED4E-9EB9-4931-8A88-E4AA0F986851}"/>
    <dgm:cxn modelId="{EA5B47F5-7BD5-49E5-95F4-110A7341140C}" srcId="{CA87AA52-A71E-42E7-A421-59A2C9BE2CA6}" destId="{7183015C-6859-42FE-A0DA-5442536C9E89}" srcOrd="0" destOrd="0" parTransId="{5463010B-0A08-426C-8FFD-8B841ECD24D2}" sibTransId="{850D846C-26BC-4A76-B66D-304E75B5EC1A}"/>
    <dgm:cxn modelId="{C61883F6-B393-4F9F-830A-AFCF0DDE978E}" srcId="{358FE313-1E1F-4813-865A-E17E538E1149}" destId="{CA87AA52-A71E-42E7-A421-59A2C9BE2CA6}" srcOrd="1" destOrd="0" parTransId="{0A1B89F7-0461-425B-A7CD-FB17EA99EC8A}" sibTransId="{57239C18-63D7-41F0-8419-F46B502FAA47}"/>
    <dgm:cxn modelId="{B7794912-8048-4B83-BB6A-1250B87BA3E8}" type="presParOf" srcId="{F77EC2B6-3612-4699-A44A-0C114E347DD5}" destId="{80DA5D15-17BF-4022-8C19-EF1F3F99B835}" srcOrd="0" destOrd="0" presId="urn:microsoft.com/office/officeart/2008/layout/SquareAccentList"/>
    <dgm:cxn modelId="{4325537C-5970-42B4-90AA-546D66FE773C}" type="presParOf" srcId="{80DA5D15-17BF-4022-8C19-EF1F3F99B835}" destId="{94AA1D25-2847-43C1-9E67-77E9E582B440}" srcOrd="0" destOrd="0" presId="urn:microsoft.com/office/officeart/2008/layout/SquareAccentList"/>
    <dgm:cxn modelId="{EA7C6B93-12FA-4013-A6BE-C65E03511571}" type="presParOf" srcId="{94AA1D25-2847-43C1-9E67-77E9E582B440}" destId="{2F092CFA-B9E0-4F13-8111-5B2D9F626B02}" srcOrd="0" destOrd="0" presId="urn:microsoft.com/office/officeart/2008/layout/SquareAccentList"/>
    <dgm:cxn modelId="{0B4ADC99-D329-445E-A39C-A2C2F380092C}" type="presParOf" srcId="{94AA1D25-2847-43C1-9E67-77E9E582B440}" destId="{57A5D04E-3AC2-4342-B1B5-D0C722146023}" srcOrd="1" destOrd="0" presId="urn:microsoft.com/office/officeart/2008/layout/SquareAccentList"/>
    <dgm:cxn modelId="{87B0EB77-3757-4E7A-8AA9-D72D0CC868C5}" type="presParOf" srcId="{94AA1D25-2847-43C1-9E67-77E9E582B440}" destId="{70C42C39-4879-4AF9-AE2A-7D10F337A7BB}" srcOrd="2" destOrd="0" presId="urn:microsoft.com/office/officeart/2008/layout/SquareAccentList"/>
    <dgm:cxn modelId="{AF13753A-A295-44B8-B786-98A06CC1AD09}" type="presParOf" srcId="{80DA5D15-17BF-4022-8C19-EF1F3F99B835}" destId="{502C0B2F-A4F5-42F8-BDE6-95E860F24B9C}" srcOrd="1" destOrd="0" presId="urn:microsoft.com/office/officeart/2008/layout/SquareAccentList"/>
    <dgm:cxn modelId="{160D9F33-A022-469B-9306-F8583B873B37}" type="presParOf" srcId="{502C0B2F-A4F5-42F8-BDE6-95E860F24B9C}" destId="{D2B44CAB-FA31-4BAA-A463-1CC114D29D56}" srcOrd="0" destOrd="0" presId="urn:microsoft.com/office/officeart/2008/layout/SquareAccentList"/>
    <dgm:cxn modelId="{49B95EF5-B3DC-49C3-97FA-5976585FC8CE}" type="presParOf" srcId="{D2B44CAB-FA31-4BAA-A463-1CC114D29D56}" destId="{D9CF5384-DAAC-46F9-B376-BF5506CC037A}" srcOrd="0" destOrd="0" presId="urn:microsoft.com/office/officeart/2008/layout/SquareAccentList"/>
    <dgm:cxn modelId="{26922926-4492-49AD-88BA-5E2CD2BC22F0}" type="presParOf" srcId="{D2B44CAB-FA31-4BAA-A463-1CC114D29D56}" destId="{33673437-60B2-4938-A3F1-D663A08E2FC7}" srcOrd="1" destOrd="0" presId="urn:microsoft.com/office/officeart/2008/layout/SquareAccentList"/>
    <dgm:cxn modelId="{BB6DFDCA-7486-49FC-B361-A9453F73D6ED}" type="presParOf" srcId="{502C0B2F-A4F5-42F8-BDE6-95E860F24B9C}" destId="{A41FC9B7-B406-4D46-8B41-37645D2CDDF7}" srcOrd="1" destOrd="0" presId="urn:microsoft.com/office/officeart/2008/layout/SquareAccentList"/>
    <dgm:cxn modelId="{0AB34C53-50A2-4EFC-BD8B-0D2A4C18F515}" type="presParOf" srcId="{A41FC9B7-B406-4D46-8B41-37645D2CDDF7}" destId="{99F510DB-AFB5-4ABD-9FD1-802B7142DDD1}" srcOrd="0" destOrd="0" presId="urn:microsoft.com/office/officeart/2008/layout/SquareAccentList"/>
    <dgm:cxn modelId="{2F2E2ECB-EBC9-40E4-8F75-915BBE7E13B6}" type="presParOf" srcId="{A41FC9B7-B406-4D46-8B41-37645D2CDDF7}" destId="{AB37F1AD-3A34-4FEE-B03E-B257C98ABBF3}" srcOrd="1" destOrd="0" presId="urn:microsoft.com/office/officeart/2008/layout/SquareAccentList"/>
    <dgm:cxn modelId="{ED25CA0F-0CD7-49B7-87A4-F668F0D10F7B}" type="presParOf" srcId="{F77EC2B6-3612-4699-A44A-0C114E347DD5}" destId="{1BC9AACA-73AC-4C0E-B8DE-E6615945103F}" srcOrd="1" destOrd="0" presId="urn:microsoft.com/office/officeart/2008/layout/SquareAccentList"/>
    <dgm:cxn modelId="{1901350A-619F-4EF4-A53C-8E33CEBAEAB9}" type="presParOf" srcId="{1BC9AACA-73AC-4C0E-B8DE-E6615945103F}" destId="{D458357D-B0B8-4CC0-B70D-8994158422C9}" srcOrd="0" destOrd="0" presId="urn:microsoft.com/office/officeart/2008/layout/SquareAccentList"/>
    <dgm:cxn modelId="{EBBBF135-A595-4955-B7AF-579BF1D1A59F}" type="presParOf" srcId="{D458357D-B0B8-4CC0-B70D-8994158422C9}" destId="{E4FA5226-46A3-4415-9A8A-3DC1F9B736DF}" srcOrd="0" destOrd="0" presId="urn:microsoft.com/office/officeart/2008/layout/SquareAccentList"/>
    <dgm:cxn modelId="{28FEFACE-C5C4-406D-9EC1-EDB78A9F7658}" type="presParOf" srcId="{D458357D-B0B8-4CC0-B70D-8994158422C9}" destId="{ABC8CC0A-63F8-49EA-B0E3-28166145E99A}" srcOrd="1" destOrd="0" presId="urn:microsoft.com/office/officeart/2008/layout/SquareAccentList"/>
    <dgm:cxn modelId="{C248C103-43D9-453A-8AE6-441FD298B51E}" type="presParOf" srcId="{D458357D-B0B8-4CC0-B70D-8994158422C9}" destId="{802C82B8-8FAF-442A-A272-5C3847D63121}" srcOrd="2" destOrd="0" presId="urn:microsoft.com/office/officeart/2008/layout/SquareAccentList"/>
    <dgm:cxn modelId="{69C88895-966B-4DCB-AC1B-DEE6931435AE}" type="presParOf" srcId="{1BC9AACA-73AC-4C0E-B8DE-E6615945103F}" destId="{61FA9E24-8B22-4EC4-85C7-7D59E43AD8E0}" srcOrd="1" destOrd="0" presId="urn:microsoft.com/office/officeart/2008/layout/SquareAccentList"/>
    <dgm:cxn modelId="{F95BD8B0-56FE-4127-878F-0E0194EAFDF8}" type="presParOf" srcId="{61FA9E24-8B22-4EC4-85C7-7D59E43AD8E0}" destId="{21C039C7-1D05-46D4-9152-39D7E819B105}" srcOrd="0" destOrd="0" presId="urn:microsoft.com/office/officeart/2008/layout/SquareAccentList"/>
    <dgm:cxn modelId="{37E6C473-5F35-444F-9FBA-E345A05CB556}" type="presParOf" srcId="{21C039C7-1D05-46D4-9152-39D7E819B105}" destId="{6C428725-C0B3-4A27-8AC6-815957739A57}" srcOrd="0" destOrd="0" presId="urn:microsoft.com/office/officeart/2008/layout/SquareAccentList"/>
    <dgm:cxn modelId="{0D8701C5-FB8F-4F2C-A3F1-AB7E04FECBB0}" type="presParOf" srcId="{21C039C7-1D05-46D4-9152-39D7E819B105}" destId="{96EE2E2B-AB5C-45C8-9410-6D8C1805D070}" srcOrd="1" destOrd="0" presId="urn:microsoft.com/office/officeart/2008/layout/SquareAccentList"/>
    <dgm:cxn modelId="{F39327A5-AC6A-4379-A6E0-B1E1DB2E86BF}" type="presParOf" srcId="{61FA9E24-8B22-4EC4-85C7-7D59E43AD8E0}" destId="{93AE505A-B6FF-44DA-9A2E-76E0EC56DA83}" srcOrd="1" destOrd="0" presId="urn:microsoft.com/office/officeart/2008/layout/SquareAccentList"/>
    <dgm:cxn modelId="{E229A6AA-3994-4300-85F5-908A6A6037AC}" type="presParOf" srcId="{93AE505A-B6FF-44DA-9A2E-76E0EC56DA83}" destId="{3DFA7220-7A47-486B-AB3C-AD0FE738392E}" srcOrd="0" destOrd="0" presId="urn:microsoft.com/office/officeart/2008/layout/SquareAccentList"/>
    <dgm:cxn modelId="{5420A9C7-2228-4875-8F5F-25907D0710C8}" type="presParOf" srcId="{93AE505A-B6FF-44DA-9A2E-76E0EC56DA83}" destId="{2256363E-75EA-4039-9DC2-9022E37FCB35}" srcOrd="1" destOrd="0" presId="urn:microsoft.com/office/officeart/2008/layout/SquareAccentList"/>
    <dgm:cxn modelId="{B06E8EB3-0B14-4051-813D-E51AF7BFC25A}" type="presParOf" srcId="{F77EC2B6-3612-4699-A44A-0C114E347DD5}" destId="{F6EE3508-13C4-4FBC-ADE7-BA6A165EB5B4}" srcOrd="2" destOrd="0" presId="urn:microsoft.com/office/officeart/2008/layout/SquareAccentList"/>
    <dgm:cxn modelId="{15C1F166-8ECF-4FAB-90E2-108F9DE5878E}" type="presParOf" srcId="{F6EE3508-13C4-4FBC-ADE7-BA6A165EB5B4}" destId="{96DA5BBD-5CDB-4B14-BF5D-30C8D7EADA67}" srcOrd="0" destOrd="0" presId="urn:microsoft.com/office/officeart/2008/layout/SquareAccentList"/>
    <dgm:cxn modelId="{1C18FFC9-EAE7-432C-B29F-3D07C38B6324}" type="presParOf" srcId="{96DA5BBD-5CDB-4B14-BF5D-30C8D7EADA67}" destId="{A488D0C0-4D8F-4AAB-8192-683F6C077E39}" srcOrd="0" destOrd="0" presId="urn:microsoft.com/office/officeart/2008/layout/SquareAccentList"/>
    <dgm:cxn modelId="{12AE65EC-FBEA-4BC5-A0AE-DA93F3A4EC33}" type="presParOf" srcId="{96DA5BBD-5CDB-4B14-BF5D-30C8D7EADA67}" destId="{5C89ED1F-76FC-4A42-B93B-DC5E68C00990}" srcOrd="1" destOrd="0" presId="urn:microsoft.com/office/officeart/2008/layout/SquareAccentList"/>
    <dgm:cxn modelId="{9C4E6145-334D-409F-A3FB-99104844FF2A}" type="presParOf" srcId="{96DA5BBD-5CDB-4B14-BF5D-30C8D7EADA67}" destId="{BE2D2983-DDF3-4366-BCA5-043C048B015B}" srcOrd="2" destOrd="0" presId="urn:microsoft.com/office/officeart/2008/layout/SquareAccentList"/>
    <dgm:cxn modelId="{1D494C25-19E5-4F6C-BFF4-528261579A0F}" type="presParOf" srcId="{F6EE3508-13C4-4FBC-ADE7-BA6A165EB5B4}" destId="{D479D573-AAA1-44C4-8873-ABAA48563BCD}" srcOrd="1" destOrd="0" presId="urn:microsoft.com/office/officeart/2008/layout/SquareAccentList"/>
    <dgm:cxn modelId="{B1F46F04-F540-4ABF-8B99-9D4B435C2241}" type="presParOf" srcId="{D479D573-AAA1-44C4-8873-ABAA48563BCD}" destId="{16B5ACBF-B302-46AA-AD5B-8C7006FDAD1B}" srcOrd="0" destOrd="0" presId="urn:microsoft.com/office/officeart/2008/layout/SquareAccentList"/>
    <dgm:cxn modelId="{102A6548-9E19-449D-BCEB-E5C7D1C8239D}" type="presParOf" srcId="{16B5ACBF-B302-46AA-AD5B-8C7006FDAD1B}" destId="{D344240A-AC62-45EA-9131-01900DBA1A12}" srcOrd="0" destOrd="0" presId="urn:microsoft.com/office/officeart/2008/layout/SquareAccentList"/>
    <dgm:cxn modelId="{8E264D4F-EADA-406A-B921-82BCE86C5605}" type="presParOf" srcId="{16B5ACBF-B302-46AA-AD5B-8C7006FDAD1B}" destId="{896F49FA-3744-4E62-9637-41796D7227AF}" srcOrd="1" destOrd="0" presId="urn:microsoft.com/office/officeart/2008/layout/SquareAccen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E1C2E8B-D0E2-49FD-BAE5-DDD0499458F4}" type="doc">
      <dgm:prSet loTypeId="urn:microsoft.com/office/officeart/2005/8/layout/hChevron3" loCatId="process" qsTypeId="urn:microsoft.com/office/officeart/2005/8/quickstyle/simple1" qsCatId="simple" csTypeId="urn:microsoft.com/office/officeart/2005/8/colors/accent0_1" csCatId="mainScheme" phldr="1"/>
      <dgm:spPr/>
    </dgm:pt>
    <dgm:pt modelId="{07CDAB9F-8DA3-4ADE-9F3D-07373A43D5E5}">
      <dgm:prSet phldrT="[文本]"/>
      <dgm:spPr/>
      <dgm:t>
        <a:bodyPr/>
        <a:lstStyle/>
        <a:p>
          <a:r>
            <a:rPr lang="zh-CN" altLang="en-US" dirty="0"/>
            <a:t>返回值</a:t>
          </a:r>
        </a:p>
      </dgm:t>
    </dgm:pt>
    <dgm:pt modelId="{A55F0F0D-5A73-4705-A861-494FC735112A}" type="parTrans" cxnId="{A7A22235-4F42-4B24-A499-B2AE228F9173}">
      <dgm:prSet/>
      <dgm:spPr/>
      <dgm:t>
        <a:bodyPr/>
        <a:lstStyle/>
        <a:p>
          <a:endParaRPr lang="zh-CN" altLang="en-US"/>
        </a:p>
      </dgm:t>
    </dgm:pt>
    <dgm:pt modelId="{9329E7F7-F13A-4188-8AAA-F86AF898BD3D}" type="sibTrans" cxnId="{A7A22235-4F42-4B24-A499-B2AE228F9173}">
      <dgm:prSet/>
      <dgm:spPr/>
      <dgm:t>
        <a:bodyPr/>
        <a:lstStyle/>
        <a:p>
          <a:endParaRPr lang="zh-CN" altLang="en-US"/>
        </a:p>
      </dgm:t>
    </dgm:pt>
    <dgm:pt modelId="{18A46D93-C68E-44AB-B04E-28E2C0D21633}">
      <dgm:prSet phldrT="[文本]"/>
      <dgm:spPr/>
      <dgm:t>
        <a:bodyPr/>
        <a:lstStyle/>
        <a:p>
          <a:r>
            <a:rPr lang="zh-CN" altLang="en-US" dirty="0"/>
            <a:t>访问链指针</a:t>
          </a:r>
        </a:p>
      </dgm:t>
    </dgm:pt>
    <dgm:pt modelId="{92E01904-2BFD-4B6E-B043-5233BC39CE1A}" type="parTrans" cxnId="{235318A3-9291-4D35-AA7C-C66E91D08354}">
      <dgm:prSet/>
      <dgm:spPr/>
      <dgm:t>
        <a:bodyPr/>
        <a:lstStyle/>
        <a:p>
          <a:endParaRPr lang="zh-CN" altLang="en-US"/>
        </a:p>
      </dgm:t>
    </dgm:pt>
    <dgm:pt modelId="{E8235C2E-353D-4B79-909C-582E3C293CB1}" type="sibTrans" cxnId="{235318A3-9291-4D35-AA7C-C66E91D08354}">
      <dgm:prSet/>
      <dgm:spPr/>
      <dgm:t>
        <a:bodyPr/>
        <a:lstStyle/>
        <a:p>
          <a:endParaRPr lang="zh-CN" altLang="en-US"/>
        </a:p>
      </dgm:t>
    </dgm:pt>
    <dgm:pt modelId="{FE81F7A5-168A-41AC-8E3A-4B5E42E8A24D}">
      <dgm:prSet phldrT="[文本]"/>
      <dgm:spPr/>
      <dgm:t>
        <a:bodyPr/>
        <a:lstStyle/>
        <a:p>
          <a:r>
            <a:rPr lang="zh-CN" altLang="en-US" dirty="0"/>
            <a:t>子程序中的局部变量</a:t>
          </a:r>
        </a:p>
      </dgm:t>
    </dgm:pt>
    <dgm:pt modelId="{29B8AA6E-6100-4957-9A0D-D423C9541FB8}" type="parTrans" cxnId="{47A629FF-FC9F-449C-B858-36B2D6E59446}">
      <dgm:prSet/>
      <dgm:spPr/>
      <dgm:t>
        <a:bodyPr/>
        <a:lstStyle/>
        <a:p>
          <a:endParaRPr lang="zh-CN" altLang="en-US"/>
        </a:p>
      </dgm:t>
    </dgm:pt>
    <dgm:pt modelId="{661FBF5D-F69A-482B-8CCF-34986445FD35}" type="sibTrans" cxnId="{47A629FF-FC9F-449C-B858-36B2D6E59446}">
      <dgm:prSet/>
      <dgm:spPr/>
      <dgm:t>
        <a:bodyPr/>
        <a:lstStyle/>
        <a:p>
          <a:endParaRPr lang="zh-CN" altLang="en-US"/>
        </a:p>
      </dgm:t>
    </dgm:pt>
    <dgm:pt modelId="{F0BD5E13-682A-4E1C-B404-328DD6EEBD03}">
      <dgm:prSet phldrT="[文本]"/>
      <dgm:spPr/>
      <dgm:t>
        <a:bodyPr/>
        <a:lstStyle/>
        <a:p>
          <a:r>
            <a:rPr lang="zh-CN" altLang="en-US" dirty="0"/>
            <a:t>运算区</a:t>
          </a:r>
        </a:p>
      </dgm:t>
    </dgm:pt>
    <dgm:pt modelId="{5E4298B5-3669-42D9-8B06-177CF6D3D81D}" type="parTrans" cxnId="{BEAC6BB4-D7DE-472D-914A-E94546F2ADAB}">
      <dgm:prSet/>
      <dgm:spPr/>
      <dgm:t>
        <a:bodyPr/>
        <a:lstStyle/>
        <a:p>
          <a:endParaRPr lang="zh-CN" altLang="en-US"/>
        </a:p>
      </dgm:t>
    </dgm:pt>
    <dgm:pt modelId="{99AFE36E-0DFC-4A7D-9759-88952B05ACAE}" type="sibTrans" cxnId="{BEAC6BB4-D7DE-472D-914A-E94546F2ADAB}">
      <dgm:prSet/>
      <dgm:spPr/>
      <dgm:t>
        <a:bodyPr/>
        <a:lstStyle/>
        <a:p>
          <a:endParaRPr lang="zh-CN" altLang="en-US"/>
        </a:p>
      </dgm:t>
    </dgm:pt>
    <dgm:pt modelId="{310FCC68-7C81-4F75-A696-9C47353765D6}">
      <dgm:prSet phldrT="[文本]"/>
      <dgm:spPr/>
      <dgm:t>
        <a:bodyPr/>
        <a:lstStyle/>
        <a:p>
          <a:r>
            <a:rPr lang="zh-CN" altLang="en-US" dirty="0"/>
            <a:t>传入参数</a:t>
          </a:r>
        </a:p>
      </dgm:t>
    </dgm:pt>
    <dgm:pt modelId="{DFDB0EDE-4D66-4F17-AF3D-2784D25F9996}" type="parTrans" cxnId="{AB5ABE89-7C5D-44E9-9D2F-922BB199D6AC}">
      <dgm:prSet/>
      <dgm:spPr/>
      <dgm:t>
        <a:bodyPr/>
        <a:lstStyle/>
        <a:p>
          <a:endParaRPr lang="zh-CN" altLang="en-US"/>
        </a:p>
      </dgm:t>
    </dgm:pt>
    <dgm:pt modelId="{017B9167-DD4D-44C1-97A4-B29190C673F0}" type="sibTrans" cxnId="{AB5ABE89-7C5D-44E9-9D2F-922BB199D6AC}">
      <dgm:prSet/>
      <dgm:spPr/>
      <dgm:t>
        <a:bodyPr/>
        <a:lstStyle/>
        <a:p>
          <a:endParaRPr lang="zh-CN" altLang="en-US"/>
        </a:p>
      </dgm:t>
    </dgm:pt>
    <dgm:pt modelId="{9D701A55-EABD-4E89-8A8A-D64642501E90}" type="pres">
      <dgm:prSet presAssocID="{1E1C2E8B-D0E2-49FD-BAE5-DDD0499458F4}" presName="Name0" presStyleCnt="0">
        <dgm:presLayoutVars>
          <dgm:dir/>
          <dgm:resizeHandles val="exact"/>
        </dgm:presLayoutVars>
      </dgm:prSet>
      <dgm:spPr/>
    </dgm:pt>
    <dgm:pt modelId="{291C9A1E-F2AF-46A1-9952-60720856E70C}" type="pres">
      <dgm:prSet presAssocID="{07CDAB9F-8DA3-4ADE-9F3D-07373A43D5E5}" presName="parTxOnly" presStyleLbl="node1" presStyleIdx="0" presStyleCnt="5">
        <dgm:presLayoutVars>
          <dgm:bulletEnabled val="1"/>
        </dgm:presLayoutVars>
      </dgm:prSet>
      <dgm:spPr/>
    </dgm:pt>
    <dgm:pt modelId="{AC1CDFE1-2062-4774-A5C3-1F00A2985AA1}" type="pres">
      <dgm:prSet presAssocID="{9329E7F7-F13A-4188-8AAA-F86AF898BD3D}" presName="parSpace" presStyleCnt="0"/>
      <dgm:spPr/>
    </dgm:pt>
    <dgm:pt modelId="{A84F9478-E6C1-49F5-BE8A-A2418500CAE5}" type="pres">
      <dgm:prSet presAssocID="{18A46D93-C68E-44AB-B04E-28E2C0D21633}" presName="parTxOnly" presStyleLbl="node1" presStyleIdx="1" presStyleCnt="5" custScaleX="121998">
        <dgm:presLayoutVars>
          <dgm:bulletEnabled val="1"/>
        </dgm:presLayoutVars>
      </dgm:prSet>
      <dgm:spPr/>
    </dgm:pt>
    <dgm:pt modelId="{3CCD3BF6-60C8-4A58-AF34-44F598B9E9D4}" type="pres">
      <dgm:prSet presAssocID="{E8235C2E-353D-4B79-909C-582E3C293CB1}" presName="parSpace" presStyleCnt="0"/>
      <dgm:spPr/>
    </dgm:pt>
    <dgm:pt modelId="{D66669F6-5F9D-4450-BFFD-A20DC799C8C6}" type="pres">
      <dgm:prSet presAssocID="{310FCC68-7C81-4F75-A696-9C47353765D6}" presName="parTxOnly" presStyleLbl="node1" presStyleIdx="2" presStyleCnt="5" custScaleX="113544">
        <dgm:presLayoutVars>
          <dgm:bulletEnabled val="1"/>
        </dgm:presLayoutVars>
      </dgm:prSet>
      <dgm:spPr/>
    </dgm:pt>
    <dgm:pt modelId="{C04FE860-9682-4854-9E3C-64873B3302AF}" type="pres">
      <dgm:prSet presAssocID="{017B9167-DD4D-44C1-97A4-B29190C673F0}" presName="parSpace" presStyleCnt="0"/>
      <dgm:spPr/>
    </dgm:pt>
    <dgm:pt modelId="{D243DB7F-A817-424D-9E80-35F15D873312}" type="pres">
      <dgm:prSet presAssocID="{FE81F7A5-168A-41AC-8E3A-4B5E42E8A24D}" presName="parTxOnly" presStyleLbl="node1" presStyleIdx="3" presStyleCnt="5" custScaleX="303301">
        <dgm:presLayoutVars>
          <dgm:bulletEnabled val="1"/>
        </dgm:presLayoutVars>
      </dgm:prSet>
      <dgm:spPr/>
    </dgm:pt>
    <dgm:pt modelId="{DF0EC353-8A40-44C7-BCB2-6C6A02F0DE65}" type="pres">
      <dgm:prSet presAssocID="{661FBF5D-F69A-482B-8CCF-34986445FD35}" presName="parSpace" presStyleCnt="0"/>
      <dgm:spPr/>
    </dgm:pt>
    <dgm:pt modelId="{60626393-B3B1-42C4-B4B2-58BF49EE3BD8}" type="pres">
      <dgm:prSet presAssocID="{F0BD5E13-682A-4E1C-B404-328DD6EEBD03}" presName="parTxOnly" presStyleLbl="node1" presStyleIdx="4" presStyleCnt="5">
        <dgm:presLayoutVars>
          <dgm:bulletEnabled val="1"/>
        </dgm:presLayoutVars>
      </dgm:prSet>
      <dgm:spPr/>
    </dgm:pt>
  </dgm:ptLst>
  <dgm:cxnLst>
    <dgm:cxn modelId="{6A2FE323-F757-4CC1-AE02-BCF73C87E03B}" type="presOf" srcId="{18A46D93-C68E-44AB-B04E-28E2C0D21633}" destId="{A84F9478-E6C1-49F5-BE8A-A2418500CAE5}" srcOrd="0" destOrd="0" presId="urn:microsoft.com/office/officeart/2005/8/layout/hChevron3"/>
    <dgm:cxn modelId="{3C05EF2A-B282-473E-9364-030355CA664C}" type="presOf" srcId="{310FCC68-7C81-4F75-A696-9C47353765D6}" destId="{D66669F6-5F9D-4450-BFFD-A20DC799C8C6}" srcOrd="0" destOrd="0" presId="urn:microsoft.com/office/officeart/2005/8/layout/hChevron3"/>
    <dgm:cxn modelId="{2D98122B-6808-4B1B-8CD4-5CA20165300B}" type="presOf" srcId="{F0BD5E13-682A-4E1C-B404-328DD6EEBD03}" destId="{60626393-B3B1-42C4-B4B2-58BF49EE3BD8}" srcOrd="0" destOrd="0" presId="urn:microsoft.com/office/officeart/2005/8/layout/hChevron3"/>
    <dgm:cxn modelId="{A7A22235-4F42-4B24-A499-B2AE228F9173}" srcId="{1E1C2E8B-D0E2-49FD-BAE5-DDD0499458F4}" destId="{07CDAB9F-8DA3-4ADE-9F3D-07373A43D5E5}" srcOrd="0" destOrd="0" parTransId="{A55F0F0D-5A73-4705-A861-494FC735112A}" sibTransId="{9329E7F7-F13A-4188-8AAA-F86AF898BD3D}"/>
    <dgm:cxn modelId="{FEBABD49-D50D-4945-9148-A26D3DEC1633}" type="presOf" srcId="{1E1C2E8B-D0E2-49FD-BAE5-DDD0499458F4}" destId="{9D701A55-EABD-4E89-8A8A-D64642501E90}" srcOrd="0" destOrd="0" presId="urn:microsoft.com/office/officeart/2005/8/layout/hChevron3"/>
    <dgm:cxn modelId="{F8AB7072-074C-4D43-BDFE-295BADF91FFD}" type="presOf" srcId="{FE81F7A5-168A-41AC-8E3A-4B5E42E8A24D}" destId="{D243DB7F-A817-424D-9E80-35F15D873312}" srcOrd="0" destOrd="0" presId="urn:microsoft.com/office/officeart/2005/8/layout/hChevron3"/>
    <dgm:cxn modelId="{AB5ABE89-7C5D-44E9-9D2F-922BB199D6AC}" srcId="{1E1C2E8B-D0E2-49FD-BAE5-DDD0499458F4}" destId="{310FCC68-7C81-4F75-A696-9C47353765D6}" srcOrd="2" destOrd="0" parTransId="{DFDB0EDE-4D66-4F17-AF3D-2784D25F9996}" sibTransId="{017B9167-DD4D-44C1-97A4-B29190C673F0}"/>
    <dgm:cxn modelId="{235318A3-9291-4D35-AA7C-C66E91D08354}" srcId="{1E1C2E8B-D0E2-49FD-BAE5-DDD0499458F4}" destId="{18A46D93-C68E-44AB-B04E-28E2C0D21633}" srcOrd="1" destOrd="0" parTransId="{92E01904-2BFD-4B6E-B043-5233BC39CE1A}" sibTransId="{E8235C2E-353D-4B79-909C-582E3C293CB1}"/>
    <dgm:cxn modelId="{BEAC6BB4-D7DE-472D-914A-E94546F2ADAB}" srcId="{1E1C2E8B-D0E2-49FD-BAE5-DDD0499458F4}" destId="{F0BD5E13-682A-4E1C-B404-328DD6EEBD03}" srcOrd="4" destOrd="0" parTransId="{5E4298B5-3669-42D9-8B06-177CF6D3D81D}" sibTransId="{99AFE36E-0DFC-4A7D-9759-88952B05ACAE}"/>
    <dgm:cxn modelId="{6F72D3E8-C8BB-483D-9685-5591B60019A8}" type="presOf" srcId="{07CDAB9F-8DA3-4ADE-9F3D-07373A43D5E5}" destId="{291C9A1E-F2AF-46A1-9952-60720856E70C}" srcOrd="0" destOrd="0" presId="urn:microsoft.com/office/officeart/2005/8/layout/hChevron3"/>
    <dgm:cxn modelId="{47A629FF-FC9F-449C-B858-36B2D6E59446}" srcId="{1E1C2E8B-D0E2-49FD-BAE5-DDD0499458F4}" destId="{FE81F7A5-168A-41AC-8E3A-4B5E42E8A24D}" srcOrd="3" destOrd="0" parTransId="{29B8AA6E-6100-4957-9A0D-D423C9541FB8}" sibTransId="{661FBF5D-F69A-482B-8CCF-34986445FD35}"/>
    <dgm:cxn modelId="{E2D621E2-0751-4D16-BFE2-EB6C633547DB}" type="presParOf" srcId="{9D701A55-EABD-4E89-8A8A-D64642501E90}" destId="{291C9A1E-F2AF-46A1-9952-60720856E70C}" srcOrd="0" destOrd="0" presId="urn:microsoft.com/office/officeart/2005/8/layout/hChevron3"/>
    <dgm:cxn modelId="{B304AB7F-2B92-4100-8366-D39EF0151376}" type="presParOf" srcId="{9D701A55-EABD-4E89-8A8A-D64642501E90}" destId="{AC1CDFE1-2062-4774-A5C3-1F00A2985AA1}" srcOrd="1" destOrd="0" presId="urn:microsoft.com/office/officeart/2005/8/layout/hChevron3"/>
    <dgm:cxn modelId="{F22B14BC-7E81-42BC-8794-1AC2174C5D83}" type="presParOf" srcId="{9D701A55-EABD-4E89-8A8A-D64642501E90}" destId="{A84F9478-E6C1-49F5-BE8A-A2418500CAE5}" srcOrd="2" destOrd="0" presId="urn:microsoft.com/office/officeart/2005/8/layout/hChevron3"/>
    <dgm:cxn modelId="{12CDF0E6-0021-4A02-B2D2-92F49E425F58}" type="presParOf" srcId="{9D701A55-EABD-4E89-8A8A-D64642501E90}" destId="{3CCD3BF6-60C8-4A58-AF34-44F598B9E9D4}" srcOrd="3" destOrd="0" presId="urn:microsoft.com/office/officeart/2005/8/layout/hChevron3"/>
    <dgm:cxn modelId="{A7F341C0-79A6-4F29-8DC0-D3FB84362965}" type="presParOf" srcId="{9D701A55-EABD-4E89-8A8A-D64642501E90}" destId="{D66669F6-5F9D-4450-BFFD-A20DC799C8C6}" srcOrd="4" destOrd="0" presId="urn:microsoft.com/office/officeart/2005/8/layout/hChevron3"/>
    <dgm:cxn modelId="{68744144-78AA-477A-88C1-364E0EF06D51}" type="presParOf" srcId="{9D701A55-EABD-4E89-8A8A-D64642501E90}" destId="{C04FE860-9682-4854-9E3C-64873B3302AF}" srcOrd="5" destOrd="0" presId="urn:microsoft.com/office/officeart/2005/8/layout/hChevron3"/>
    <dgm:cxn modelId="{89AE9198-E9D5-413B-AD1E-4E9434CB640D}" type="presParOf" srcId="{9D701A55-EABD-4E89-8A8A-D64642501E90}" destId="{D243DB7F-A817-424D-9E80-35F15D873312}" srcOrd="6" destOrd="0" presId="urn:microsoft.com/office/officeart/2005/8/layout/hChevron3"/>
    <dgm:cxn modelId="{1AB15265-BB3F-4133-8664-A45B2710492C}" type="presParOf" srcId="{9D701A55-EABD-4E89-8A8A-D64642501E90}" destId="{DF0EC353-8A40-44C7-BCB2-6C6A02F0DE65}" srcOrd="7" destOrd="0" presId="urn:microsoft.com/office/officeart/2005/8/layout/hChevron3"/>
    <dgm:cxn modelId="{8FF9CBC5-141B-439D-A781-C1F8FAB50126}" type="presParOf" srcId="{9D701A55-EABD-4E89-8A8A-D64642501E90}" destId="{60626393-B3B1-42C4-B4B2-58BF49EE3BD8}" srcOrd="8" destOrd="0" presId="urn:microsoft.com/office/officeart/2005/8/layout/hChevron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2499040-52CC-4676-AD23-DD6B59579195}" type="doc">
      <dgm:prSet loTypeId="urn:microsoft.com/office/officeart/2005/8/layout/hierarchy1" loCatId="hierarchy" qsTypeId="urn:microsoft.com/office/officeart/2005/8/quickstyle/simple1" qsCatId="simple" csTypeId="urn:microsoft.com/office/officeart/2005/8/colors/accent0_1" csCatId="mainScheme" phldr="1"/>
      <dgm:spPr/>
      <dgm:t>
        <a:bodyPr/>
        <a:lstStyle/>
        <a:p>
          <a:endParaRPr lang="zh-CN" altLang="en-US"/>
        </a:p>
      </dgm:t>
    </dgm:pt>
    <dgm:pt modelId="{30C494F1-0EED-4C57-B5A9-F604EBC3B3E2}">
      <dgm:prSet phldrT="[文本]">
        <dgm:style>
          <a:lnRef idx="2">
            <a:schemeClr val="dk1"/>
          </a:lnRef>
          <a:fillRef idx="1">
            <a:schemeClr val="lt1"/>
          </a:fillRef>
          <a:effectRef idx="0">
            <a:schemeClr val="dk1"/>
          </a:effectRef>
          <a:fontRef idx="minor">
            <a:schemeClr val="dk1"/>
          </a:fontRef>
        </dgm:style>
      </dgm:prSet>
      <dgm:spPr/>
      <dgm:t>
        <a:bodyPr/>
        <a:lstStyle/>
        <a:p>
          <a:r>
            <a:rPr lang="en-US" altLang="zh-CN" dirty="0"/>
            <a:t>+</a:t>
          </a:r>
          <a:endParaRPr lang="zh-CN" altLang="en-US" dirty="0"/>
        </a:p>
      </dgm:t>
    </dgm:pt>
    <dgm:pt modelId="{D4399602-6182-4C06-8EF0-9C0CD5346C1A}" type="parTrans" cxnId="{74E5F3EE-BCBE-476E-BEE9-FB7AC7FE4131}">
      <dgm:prSet/>
      <dgm:spPr/>
      <dgm:t>
        <a:bodyPr/>
        <a:lstStyle/>
        <a:p>
          <a:endParaRPr lang="zh-CN" altLang="en-US"/>
        </a:p>
      </dgm:t>
    </dgm:pt>
    <dgm:pt modelId="{26061A1E-65E6-41AD-958F-AD63F15D58D3}" type="sibTrans" cxnId="{74E5F3EE-BCBE-476E-BEE9-FB7AC7FE4131}">
      <dgm:prSet/>
      <dgm:spPr/>
      <dgm:t>
        <a:bodyPr/>
        <a:lstStyle/>
        <a:p>
          <a:endParaRPr lang="zh-CN" altLang="en-US"/>
        </a:p>
      </dgm:t>
    </dgm:pt>
    <dgm:pt modelId="{8E1816B5-F665-4C9B-B1C3-0FCCB464F651}">
      <dgm:prSet phldrT="[文本]">
        <dgm:style>
          <a:lnRef idx="2">
            <a:schemeClr val="dk1"/>
          </a:lnRef>
          <a:fillRef idx="1">
            <a:schemeClr val="lt1"/>
          </a:fillRef>
          <a:effectRef idx="0">
            <a:schemeClr val="dk1"/>
          </a:effectRef>
          <a:fontRef idx="minor">
            <a:schemeClr val="dk1"/>
          </a:fontRef>
        </dgm:style>
      </dgm:prSet>
      <dgm:spPr/>
      <dgm:t>
        <a:bodyPr/>
        <a:lstStyle/>
        <a:p>
          <a:r>
            <a:rPr lang="en-US" altLang="zh-CN" dirty="0"/>
            <a:t>2</a:t>
          </a:r>
          <a:endParaRPr lang="zh-CN" altLang="en-US" dirty="0"/>
        </a:p>
      </dgm:t>
    </dgm:pt>
    <dgm:pt modelId="{96C24B3F-A691-48A5-8269-0B3E21A092C7}" type="parTrans" cxnId="{4E1D470D-D783-4BAC-B425-F4DF6DEAEFCA}">
      <dgm:prSet/>
      <dgm:spPr/>
      <dgm:t>
        <a:bodyPr/>
        <a:lstStyle/>
        <a:p>
          <a:endParaRPr lang="zh-CN" altLang="en-US"/>
        </a:p>
      </dgm:t>
    </dgm:pt>
    <dgm:pt modelId="{EAE4F9C4-AF5C-46D3-B2E1-185CB3655169}" type="sibTrans" cxnId="{4E1D470D-D783-4BAC-B425-F4DF6DEAEFCA}">
      <dgm:prSet/>
      <dgm:spPr/>
      <dgm:t>
        <a:bodyPr/>
        <a:lstStyle/>
        <a:p>
          <a:endParaRPr lang="zh-CN" altLang="en-US"/>
        </a:p>
      </dgm:t>
    </dgm:pt>
    <dgm:pt modelId="{BAE4FC94-E78E-4B1F-9245-F32DF33BD0A2}">
      <dgm:prSet phldrT="[文本]">
        <dgm:style>
          <a:lnRef idx="2">
            <a:schemeClr val="dk1"/>
          </a:lnRef>
          <a:fillRef idx="1">
            <a:schemeClr val="lt1"/>
          </a:fillRef>
          <a:effectRef idx="0">
            <a:schemeClr val="dk1"/>
          </a:effectRef>
          <a:fontRef idx="minor">
            <a:schemeClr val="dk1"/>
          </a:fontRef>
        </dgm:style>
      </dgm:prSet>
      <dgm:spPr/>
      <dgm:t>
        <a:bodyPr/>
        <a:lstStyle/>
        <a:p>
          <a:r>
            <a:rPr lang="en-US" altLang="zh-CN" dirty="0"/>
            <a:t>+</a:t>
          </a:r>
          <a:endParaRPr lang="zh-CN" altLang="en-US" dirty="0"/>
        </a:p>
      </dgm:t>
    </dgm:pt>
    <dgm:pt modelId="{BAFC5A51-7E59-4B27-AE2C-CFC2317B6F19}" type="parTrans" cxnId="{F38B20D3-D23A-43A9-BBDD-4F6304039BB7}">
      <dgm:prSet/>
      <dgm:spPr/>
      <dgm:t>
        <a:bodyPr/>
        <a:lstStyle/>
        <a:p>
          <a:endParaRPr lang="zh-CN" altLang="en-US"/>
        </a:p>
      </dgm:t>
    </dgm:pt>
    <dgm:pt modelId="{D300BBB4-79B6-402A-991C-8B6050EDB67F}" type="sibTrans" cxnId="{F38B20D3-D23A-43A9-BBDD-4F6304039BB7}">
      <dgm:prSet/>
      <dgm:spPr/>
      <dgm:t>
        <a:bodyPr/>
        <a:lstStyle/>
        <a:p>
          <a:endParaRPr lang="zh-CN" altLang="en-US"/>
        </a:p>
      </dgm:t>
    </dgm:pt>
    <dgm:pt modelId="{8B7465E6-2AA7-42AE-B662-075A40F90E44}">
      <dgm:prSet phldrT="[文本]">
        <dgm:style>
          <a:lnRef idx="2">
            <a:schemeClr val="dk1"/>
          </a:lnRef>
          <a:fillRef idx="1">
            <a:schemeClr val="lt1"/>
          </a:fillRef>
          <a:effectRef idx="0">
            <a:schemeClr val="dk1"/>
          </a:effectRef>
          <a:fontRef idx="minor">
            <a:schemeClr val="dk1"/>
          </a:fontRef>
        </dgm:style>
      </dgm:prSet>
      <dgm:spPr/>
      <dgm:t>
        <a:bodyPr/>
        <a:lstStyle/>
        <a:p>
          <a:r>
            <a:rPr lang="en-US" altLang="zh-CN" dirty="0"/>
            <a:t>3</a:t>
          </a:r>
          <a:endParaRPr lang="zh-CN" altLang="en-US" dirty="0"/>
        </a:p>
      </dgm:t>
    </dgm:pt>
    <dgm:pt modelId="{D340B965-6FDA-4959-B467-F3F11F20A18E}" type="parTrans" cxnId="{7889A41F-F8DD-4CE7-91C7-3F0C78FD78A6}">
      <dgm:prSet/>
      <dgm:spPr/>
      <dgm:t>
        <a:bodyPr/>
        <a:lstStyle/>
        <a:p>
          <a:endParaRPr lang="zh-CN" altLang="en-US"/>
        </a:p>
      </dgm:t>
    </dgm:pt>
    <dgm:pt modelId="{9CAF9EA2-9019-4A52-B836-032C1D4FE117}" type="sibTrans" cxnId="{7889A41F-F8DD-4CE7-91C7-3F0C78FD78A6}">
      <dgm:prSet/>
      <dgm:spPr/>
      <dgm:t>
        <a:bodyPr/>
        <a:lstStyle/>
        <a:p>
          <a:endParaRPr lang="zh-CN" altLang="en-US"/>
        </a:p>
      </dgm:t>
    </dgm:pt>
    <dgm:pt modelId="{EA81ED75-8075-4E55-954D-F2E7E79E2756}">
      <dgm:prSet phldrT="[文本]">
        <dgm:style>
          <a:lnRef idx="2">
            <a:schemeClr val="dk1"/>
          </a:lnRef>
          <a:fillRef idx="1">
            <a:schemeClr val="lt1"/>
          </a:fillRef>
          <a:effectRef idx="0">
            <a:schemeClr val="dk1"/>
          </a:effectRef>
          <a:fontRef idx="minor">
            <a:schemeClr val="dk1"/>
          </a:fontRef>
        </dgm:style>
      </dgm:prSet>
      <dgm:spPr/>
      <dgm:t>
        <a:bodyPr/>
        <a:lstStyle/>
        <a:p>
          <a:r>
            <a:rPr lang="en-US" altLang="zh-CN" dirty="0"/>
            <a:t>+</a:t>
          </a:r>
          <a:endParaRPr lang="zh-CN" altLang="en-US" dirty="0"/>
        </a:p>
      </dgm:t>
    </dgm:pt>
    <dgm:pt modelId="{05C2DBC4-DD0E-44C4-A2AC-E07B9CD85B30}" type="parTrans" cxnId="{E3D43F3E-A7D6-4276-9183-D0128A2AA3D0}">
      <dgm:prSet/>
      <dgm:spPr/>
      <dgm:t>
        <a:bodyPr/>
        <a:lstStyle/>
        <a:p>
          <a:endParaRPr lang="zh-CN" altLang="en-US"/>
        </a:p>
      </dgm:t>
    </dgm:pt>
    <dgm:pt modelId="{91C8FFD2-7AD0-4019-8A61-6C7F6C8085CB}" type="sibTrans" cxnId="{E3D43F3E-A7D6-4276-9183-D0128A2AA3D0}">
      <dgm:prSet/>
      <dgm:spPr/>
      <dgm:t>
        <a:bodyPr/>
        <a:lstStyle/>
        <a:p>
          <a:endParaRPr lang="zh-CN" altLang="en-US"/>
        </a:p>
      </dgm:t>
    </dgm:pt>
    <dgm:pt modelId="{417C93B8-578E-4043-9CCB-DE55FCBB97DD}">
      <dgm:prSet phldrT="[文本]">
        <dgm:style>
          <a:lnRef idx="2">
            <a:schemeClr val="dk1"/>
          </a:lnRef>
          <a:fillRef idx="1">
            <a:schemeClr val="lt1"/>
          </a:fillRef>
          <a:effectRef idx="0">
            <a:schemeClr val="dk1"/>
          </a:effectRef>
          <a:fontRef idx="minor">
            <a:schemeClr val="dk1"/>
          </a:fontRef>
        </dgm:style>
      </dgm:prSet>
      <dgm:spPr/>
      <dgm:t>
        <a:bodyPr/>
        <a:lstStyle/>
        <a:p>
          <a:r>
            <a:rPr lang="en-US" altLang="zh-CN" dirty="0"/>
            <a:t>4</a:t>
          </a:r>
          <a:endParaRPr lang="zh-CN" altLang="en-US" dirty="0"/>
        </a:p>
      </dgm:t>
    </dgm:pt>
    <dgm:pt modelId="{382D4FDB-B39C-4D5F-B300-B3B27C079BD3}" type="parTrans" cxnId="{D93FC7D3-3427-48C6-88C9-762C30B4BA02}">
      <dgm:prSet/>
      <dgm:spPr/>
      <dgm:t>
        <a:bodyPr/>
        <a:lstStyle/>
        <a:p>
          <a:endParaRPr lang="zh-CN" altLang="en-US"/>
        </a:p>
      </dgm:t>
    </dgm:pt>
    <dgm:pt modelId="{312FACD7-95D1-4DF6-9908-D276E3D3FC9C}" type="sibTrans" cxnId="{D93FC7D3-3427-48C6-88C9-762C30B4BA02}">
      <dgm:prSet/>
      <dgm:spPr/>
      <dgm:t>
        <a:bodyPr/>
        <a:lstStyle/>
        <a:p>
          <a:endParaRPr lang="zh-CN" altLang="en-US"/>
        </a:p>
      </dgm:t>
    </dgm:pt>
    <dgm:pt modelId="{37393F23-9BF7-4905-A3BF-02E26EC9B541}">
      <dgm:prSet phldrT="[文本]">
        <dgm:style>
          <a:lnRef idx="2">
            <a:schemeClr val="dk1"/>
          </a:lnRef>
          <a:fillRef idx="1">
            <a:schemeClr val="lt1"/>
          </a:fillRef>
          <a:effectRef idx="0">
            <a:schemeClr val="dk1"/>
          </a:effectRef>
          <a:fontRef idx="minor">
            <a:schemeClr val="dk1"/>
          </a:fontRef>
        </dgm:style>
      </dgm:prSet>
      <dgm:spPr/>
      <dgm:t>
        <a:bodyPr/>
        <a:lstStyle/>
        <a:p>
          <a:r>
            <a:rPr lang="en-US" altLang="zh-CN" dirty="0"/>
            <a:t>5</a:t>
          </a:r>
          <a:endParaRPr lang="zh-CN" altLang="en-US" dirty="0"/>
        </a:p>
      </dgm:t>
    </dgm:pt>
    <dgm:pt modelId="{5D139833-6691-4392-AF08-FC74BB26C5ED}" type="parTrans" cxnId="{530E208B-C066-45B1-A212-7D6AB7B9D93B}">
      <dgm:prSet/>
      <dgm:spPr/>
      <dgm:t>
        <a:bodyPr/>
        <a:lstStyle/>
        <a:p>
          <a:endParaRPr lang="zh-CN" altLang="en-US"/>
        </a:p>
      </dgm:t>
    </dgm:pt>
    <dgm:pt modelId="{4D443371-F08F-4C09-91D5-2DA12BB83CF4}" type="sibTrans" cxnId="{530E208B-C066-45B1-A212-7D6AB7B9D93B}">
      <dgm:prSet/>
      <dgm:spPr/>
      <dgm:t>
        <a:bodyPr/>
        <a:lstStyle/>
        <a:p>
          <a:endParaRPr lang="zh-CN" altLang="en-US"/>
        </a:p>
      </dgm:t>
    </dgm:pt>
    <dgm:pt modelId="{81D76290-BBCF-46EC-9ABB-63682F84CBD8}" type="pres">
      <dgm:prSet presAssocID="{72499040-52CC-4676-AD23-DD6B59579195}" presName="hierChild1" presStyleCnt="0">
        <dgm:presLayoutVars>
          <dgm:chPref val="1"/>
          <dgm:dir/>
          <dgm:animOne val="branch"/>
          <dgm:animLvl val="lvl"/>
          <dgm:resizeHandles/>
        </dgm:presLayoutVars>
      </dgm:prSet>
      <dgm:spPr/>
    </dgm:pt>
    <dgm:pt modelId="{27D76646-FE13-47F2-8C26-1A2C37B29DF1}" type="pres">
      <dgm:prSet presAssocID="{30C494F1-0EED-4C57-B5A9-F604EBC3B3E2}" presName="hierRoot1" presStyleCnt="0"/>
      <dgm:spPr/>
    </dgm:pt>
    <dgm:pt modelId="{6408FB94-3E44-4AFD-B40B-E2473B2D2994}" type="pres">
      <dgm:prSet presAssocID="{30C494F1-0EED-4C57-B5A9-F604EBC3B3E2}" presName="composite" presStyleCnt="0"/>
      <dgm:spPr/>
    </dgm:pt>
    <dgm:pt modelId="{6E4E3050-2645-496D-9957-F1CCFFFAE4D4}" type="pres">
      <dgm:prSet presAssocID="{30C494F1-0EED-4C57-B5A9-F604EBC3B3E2}" presName="background" presStyleLbl="node0" presStyleIdx="0" presStyleCnt="1"/>
      <dgm:spPr/>
    </dgm:pt>
    <dgm:pt modelId="{829F7F7F-02EF-4761-9E59-BF7246BE45B6}" type="pres">
      <dgm:prSet presAssocID="{30C494F1-0EED-4C57-B5A9-F604EBC3B3E2}" presName="text" presStyleLbl="fgAcc0" presStyleIdx="0" presStyleCnt="1">
        <dgm:presLayoutVars>
          <dgm:chPref val="3"/>
        </dgm:presLayoutVars>
      </dgm:prSet>
      <dgm:spPr/>
    </dgm:pt>
    <dgm:pt modelId="{589C0CB2-3FDA-425C-91FB-4BE16D50DCB5}" type="pres">
      <dgm:prSet presAssocID="{30C494F1-0EED-4C57-B5A9-F604EBC3B3E2}" presName="hierChild2" presStyleCnt="0"/>
      <dgm:spPr/>
    </dgm:pt>
    <dgm:pt modelId="{D9A4FB95-5869-49F0-8534-6384E4A13F63}" type="pres">
      <dgm:prSet presAssocID="{96C24B3F-A691-48A5-8269-0B3E21A092C7}" presName="Name10" presStyleLbl="parChTrans1D2" presStyleIdx="0" presStyleCnt="2"/>
      <dgm:spPr/>
    </dgm:pt>
    <dgm:pt modelId="{979524B7-9176-420E-992A-76151489255C}" type="pres">
      <dgm:prSet presAssocID="{8E1816B5-F665-4C9B-B1C3-0FCCB464F651}" presName="hierRoot2" presStyleCnt="0"/>
      <dgm:spPr/>
    </dgm:pt>
    <dgm:pt modelId="{CA5F4D23-80C2-4593-BEBF-BE80799F24CD}" type="pres">
      <dgm:prSet presAssocID="{8E1816B5-F665-4C9B-B1C3-0FCCB464F651}" presName="composite2" presStyleCnt="0"/>
      <dgm:spPr/>
    </dgm:pt>
    <dgm:pt modelId="{3CE86596-0DC2-4DE6-A450-9C8891ADD9AE}" type="pres">
      <dgm:prSet presAssocID="{8E1816B5-F665-4C9B-B1C3-0FCCB464F651}" presName="background2" presStyleLbl="node2" presStyleIdx="0" presStyleCnt="2"/>
      <dgm:spPr/>
    </dgm:pt>
    <dgm:pt modelId="{7817E2CF-0095-4072-AADD-4488B1F76E97}" type="pres">
      <dgm:prSet presAssocID="{8E1816B5-F665-4C9B-B1C3-0FCCB464F651}" presName="text2" presStyleLbl="fgAcc2" presStyleIdx="0" presStyleCnt="2">
        <dgm:presLayoutVars>
          <dgm:chPref val="3"/>
        </dgm:presLayoutVars>
      </dgm:prSet>
      <dgm:spPr/>
    </dgm:pt>
    <dgm:pt modelId="{A62595A9-4C20-41A2-81B6-951EFE8738A5}" type="pres">
      <dgm:prSet presAssocID="{8E1816B5-F665-4C9B-B1C3-0FCCB464F651}" presName="hierChild3" presStyleCnt="0"/>
      <dgm:spPr/>
    </dgm:pt>
    <dgm:pt modelId="{EAFFD0A8-942B-4E07-A65A-8FF7EBEA60EB}" type="pres">
      <dgm:prSet presAssocID="{BAFC5A51-7E59-4B27-AE2C-CFC2317B6F19}" presName="Name10" presStyleLbl="parChTrans1D2" presStyleIdx="1" presStyleCnt="2"/>
      <dgm:spPr/>
    </dgm:pt>
    <dgm:pt modelId="{426BBE73-E698-4E34-9BCB-459AD6B5BB78}" type="pres">
      <dgm:prSet presAssocID="{BAE4FC94-E78E-4B1F-9245-F32DF33BD0A2}" presName="hierRoot2" presStyleCnt="0"/>
      <dgm:spPr/>
    </dgm:pt>
    <dgm:pt modelId="{EBA0493A-C187-4DAF-BDB3-2B656B856FBA}" type="pres">
      <dgm:prSet presAssocID="{BAE4FC94-E78E-4B1F-9245-F32DF33BD0A2}" presName="composite2" presStyleCnt="0"/>
      <dgm:spPr/>
    </dgm:pt>
    <dgm:pt modelId="{F082ADE8-44BB-4941-8330-E35A3A5AFFC7}" type="pres">
      <dgm:prSet presAssocID="{BAE4FC94-E78E-4B1F-9245-F32DF33BD0A2}" presName="background2" presStyleLbl="node2" presStyleIdx="1" presStyleCnt="2"/>
      <dgm:spPr/>
    </dgm:pt>
    <dgm:pt modelId="{25AFBC34-EB00-4F9C-A332-A03212C29A1F}" type="pres">
      <dgm:prSet presAssocID="{BAE4FC94-E78E-4B1F-9245-F32DF33BD0A2}" presName="text2" presStyleLbl="fgAcc2" presStyleIdx="1" presStyleCnt="2">
        <dgm:presLayoutVars>
          <dgm:chPref val="3"/>
        </dgm:presLayoutVars>
      </dgm:prSet>
      <dgm:spPr/>
    </dgm:pt>
    <dgm:pt modelId="{D60134DF-C112-42CA-AD5C-E6D314480756}" type="pres">
      <dgm:prSet presAssocID="{BAE4FC94-E78E-4B1F-9245-F32DF33BD0A2}" presName="hierChild3" presStyleCnt="0"/>
      <dgm:spPr/>
    </dgm:pt>
    <dgm:pt modelId="{8C6C8CA4-82C0-48BF-B487-2134AA41CC03}" type="pres">
      <dgm:prSet presAssocID="{D340B965-6FDA-4959-B467-F3F11F20A18E}" presName="Name17" presStyleLbl="parChTrans1D3" presStyleIdx="0" presStyleCnt="2"/>
      <dgm:spPr/>
    </dgm:pt>
    <dgm:pt modelId="{9983790C-120E-4849-A765-DAF12E49E72D}" type="pres">
      <dgm:prSet presAssocID="{8B7465E6-2AA7-42AE-B662-075A40F90E44}" presName="hierRoot3" presStyleCnt="0"/>
      <dgm:spPr/>
    </dgm:pt>
    <dgm:pt modelId="{4DE1FE5F-D4BD-47E7-8253-51A4538AA672}" type="pres">
      <dgm:prSet presAssocID="{8B7465E6-2AA7-42AE-B662-075A40F90E44}" presName="composite3" presStyleCnt="0"/>
      <dgm:spPr/>
    </dgm:pt>
    <dgm:pt modelId="{F83A63B5-AA52-4DFB-A0BE-C2C4763F00E4}" type="pres">
      <dgm:prSet presAssocID="{8B7465E6-2AA7-42AE-B662-075A40F90E44}" presName="background3" presStyleLbl="node3" presStyleIdx="0" presStyleCnt="2"/>
      <dgm:spPr/>
    </dgm:pt>
    <dgm:pt modelId="{99AD8B44-1765-49B2-8E91-1D7EA257E87D}" type="pres">
      <dgm:prSet presAssocID="{8B7465E6-2AA7-42AE-B662-075A40F90E44}" presName="text3" presStyleLbl="fgAcc3" presStyleIdx="0" presStyleCnt="2">
        <dgm:presLayoutVars>
          <dgm:chPref val="3"/>
        </dgm:presLayoutVars>
      </dgm:prSet>
      <dgm:spPr/>
    </dgm:pt>
    <dgm:pt modelId="{6BC8C4BF-559A-4935-AD6B-A8AD5DA720B6}" type="pres">
      <dgm:prSet presAssocID="{8B7465E6-2AA7-42AE-B662-075A40F90E44}" presName="hierChild4" presStyleCnt="0"/>
      <dgm:spPr/>
    </dgm:pt>
    <dgm:pt modelId="{D7D89989-CBD0-415B-8B28-E6DC7B9D1FB9}" type="pres">
      <dgm:prSet presAssocID="{05C2DBC4-DD0E-44C4-A2AC-E07B9CD85B30}" presName="Name17" presStyleLbl="parChTrans1D3" presStyleIdx="1" presStyleCnt="2"/>
      <dgm:spPr/>
    </dgm:pt>
    <dgm:pt modelId="{D6FA349C-C05D-47CA-91A3-C3427B33FF85}" type="pres">
      <dgm:prSet presAssocID="{EA81ED75-8075-4E55-954D-F2E7E79E2756}" presName="hierRoot3" presStyleCnt="0"/>
      <dgm:spPr/>
    </dgm:pt>
    <dgm:pt modelId="{9B78BF4F-EEFB-4461-93A6-4FFBA0278CFD}" type="pres">
      <dgm:prSet presAssocID="{EA81ED75-8075-4E55-954D-F2E7E79E2756}" presName="composite3" presStyleCnt="0"/>
      <dgm:spPr/>
    </dgm:pt>
    <dgm:pt modelId="{1CF6C176-DDD7-495B-B35D-D7C6323894B6}" type="pres">
      <dgm:prSet presAssocID="{EA81ED75-8075-4E55-954D-F2E7E79E2756}" presName="background3" presStyleLbl="node3" presStyleIdx="1" presStyleCnt="2"/>
      <dgm:spPr/>
    </dgm:pt>
    <dgm:pt modelId="{84F4C4F0-666C-43E9-B61D-9D99C81E578C}" type="pres">
      <dgm:prSet presAssocID="{EA81ED75-8075-4E55-954D-F2E7E79E2756}" presName="text3" presStyleLbl="fgAcc3" presStyleIdx="1" presStyleCnt="2">
        <dgm:presLayoutVars>
          <dgm:chPref val="3"/>
        </dgm:presLayoutVars>
      </dgm:prSet>
      <dgm:spPr/>
    </dgm:pt>
    <dgm:pt modelId="{7B0F51BD-DBC8-40DD-AECC-043914E702D1}" type="pres">
      <dgm:prSet presAssocID="{EA81ED75-8075-4E55-954D-F2E7E79E2756}" presName="hierChild4" presStyleCnt="0"/>
      <dgm:spPr/>
    </dgm:pt>
    <dgm:pt modelId="{FC1CC530-FB6B-42BE-AC3E-E8AB5A51D22B}" type="pres">
      <dgm:prSet presAssocID="{382D4FDB-B39C-4D5F-B300-B3B27C079BD3}" presName="Name23" presStyleLbl="parChTrans1D4" presStyleIdx="0" presStyleCnt="2"/>
      <dgm:spPr/>
    </dgm:pt>
    <dgm:pt modelId="{1A933FD4-4977-4EC1-A5DC-C0BF8FE52951}" type="pres">
      <dgm:prSet presAssocID="{417C93B8-578E-4043-9CCB-DE55FCBB97DD}" presName="hierRoot4" presStyleCnt="0"/>
      <dgm:spPr/>
    </dgm:pt>
    <dgm:pt modelId="{AE03D843-DA74-42C3-B1FB-EBECBD8602BD}" type="pres">
      <dgm:prSet presAssocID="{417C93B8-578E-4043-9CCB-DE55FCBB97DD}" presName="composite4" presStyleCnt="0"/>
      <dgm:spPr/>
    </dgm:pt>
    <dgm:pt modelId="{3D5C1292-888D-48BE-8C64-7305E409EA53}" type="pres">
      <dgm:prSet presAssocID="{417C93B8-578E-4043-9CCB-DE55FCBB97DD}" presName="background4" presStyleLbl="node4" presStyleIdx="0" presStyleCnt="2"/>
      <dgm:spPr/>
    </dgm:pt>
    <dgm:pt modelId="{84149808-34DB-4A47-B8FA-73CC41F35611}" type="pres">
      <dgm:prSet presAssocID="{417C93B8-578E-4043-9CCB-DE55FCBB97DD}" presName="text4" presStyleLbl="fgAcc4" presStyleIdx="0" presStyleCnt="2">
        <dgm:presLayoutVars>
          <dgm:chPref val="3"/>
        </dgm:presLayoutVars>
      </dgm:prSet>
      <dgm:spPr/>
    </dgm:pt>
    <dgm:pt modelId="{33D2F372-8B38-4D37-8657-F345D1F15A1F}" type="pres">
      <dgm:prSet presAssocID="{417C93B8-578E-4043-9CCB-DE55FCBB97DD}" presName="hierChild5" presStyleCnt="0"/>
      <dgm:spPr/>
    </dgm:pt>
    <dgm:pt modelId="{B7FDCE2C-7E26-4B27-9449-C6195EBE575C}" type="pres">
      <dgm:prSet presAssocID="{5D139833-6691-4392-AF08-FC74BB26C5ED}" presName="Name23" presStyleLbl="parChTrans1D4" presStyleIdx="1" presStyleCnt="2"/>
      <dgm:spPr/>
    </dgm:pt>
    <dgm:pt modelId="{5C2C7714-F044-4651-95FC-479050EAE8A0}" type="pres">
      <dgm:prSet presAssocID="{37393F23-9BF7-4905-A3BF-02E26EC9B541}" presName="hierRoot4" presStyleCnt="0"/>
      <dgm:spPr/>
    </dgm:pt>
    <dgm:pt modelId="{3C0B6D0B-8EA2-456D-B81D-66102BE86584}" type="pres">
      <dgm:prSet presAssocID="{37393F23-9BF7-4905-A3BF-02E26EC9B541}" presName="composite4" presStyleCnt="0"/>
      <dgm:spPr/>
    </dgm:pt>
    <dgm:pt modelId="{F0FD8760-A84E-45CC-B8F9-D15878B6B73D}" type="pres">
      <dgm:prSet presAssocID="{37393F23-9BF7-4905-A3BF-02E26EC9B541}" presName="background4" presStyleLbl="node4" presStyleIdx="1" presStyleCnt="2"/>
      <dgm:spPr/>
    </dgm:pt>
    <dgm:pt modelId="{196C49F8-0800-4DBC-87DC-EC6539EEF1C8}" type="pres">
      <dgm:prSet presAssocID="{37393F23-9BF7-4905-A3BF-02E26EC9B541}" presName="text4" presStyleLbl="fgAcc4" presStyleIdx="1" presStyleCnt="2">
        <dgm:presLayoutVars>
          <dgm:chPref val="3"/>
        </dgm:presLayoutVars>
      </dgm:prSet>
      <dgm:spPr/>
    </dgm:pt>
    <dgm:pt modelId="{B104B878-DDB6-4E0B-89A0-4F34744D196E}" type="pres">
      <dgm:prSet presAssocID="{37393F23-9BF7-4905-A3BF-02E26EC9B541}" presName="hierChild5" presStyleCnt="0"/>
      <dgm:spPr/>
    </dgm:pt>
  </dgm:ptLst>
  <dgm:cxnLst>
    <dgm:cxn modelId="{4E1D470D-D783-4BAC-B425-F4DF6DEAEFCA}" srcId="{30C494F1-0EED-4C57-B5A9-F604EBC3B3E2}" destId="{8E1816B5-F665-4C9B-B1C3-0FCCB464F651}" srcOrd="0" destOrd="0" parTransId="{96C24B3F-A691-48A5-8269-0B3E21A092C7}" sibTransId="{EAE4F9C4-AF5C-46D3-B2E1-185CB3655169}"/>
    <dgm:cxn modelId="{E8732315-FE7D-4BDE-A631-AAEE1EDECBC0}" type="presOf" srcId="{30C494F1-0EED-4C57-B5A9-F604EBC3B3E2}" destId="{829F7F7F-02EF-4761-9E59-BF7246BE45B6}" srcOrd="0" destOrd="0" presId="urn:microsoft.com/office/officeart/2005/8/layout/hierarchy1"/>
    <dgm:cxn modelId="{7889A41F-F8DD-4CE7-91C7-3F0C78FD78A6}" srcId="{BAE4FC94-E78E-4B1F-9245-F32DF33BD0A2}" destId="{8B7465E6-2AA7-42AE-B662-075A40F90E44}" srcOrd="0" destOrd="0" parTransId="{D340B965-6FDA-4959-B467-F3F11F20A18E}" sibTransId="{9CAF9EA2-9019-4A52-B836-032C1D4FE117}"/>
    <dgm:cxn modelId="{20D6D322-B754-489F-84A5-DC800EA73C03}" type="presOf" srcId="{417C93B8-578E-4043-9CCB-DE55FCBB97DD}" destId="{84149808-34DB-4A47-B8FA-73CC41F35611}" srcOrd="0" destOrd="0" presId="urn:microsoft.com/office/officeart/2005/8/layout/hierarchy1"/>
    <dgm:cxn modelId="{E3D43F3E-A7D6-4276-9183-D0128A2AA3D0}" srcId="{BAE4FC94-E78E-4B1F-9245-F32DF33BD0A2}" destId="{EA81ED75-8075-4E55-954D-F2E7E79E2756}" srcOrd="1" destOrd="0" parTransId="{05C2DBC4-DD0E-44C4-A2AC-E07B9CD85B30}" sibTransId="{91C8FFD2-7AD0-4019-8A61-6C7F6C8085CB}"/>
    <dgm:cxn modelId="{BDE5B444-2DF8-4DF8-B269-0DDE346BA7AD}" type="presOf" srcId="{8E1816B5-F665-4C9B-B1C3-0FCCB464F651}" destId="{7817E2CF-0095-4072-AADD-4488B1F76E97}" srcOrd="0" destOrd="0" presId="urn:microsoft.com/office/officeart/2005/8/layout/hierarchy1"/>
    <dgm:cxn modelId="{FBDD7E50-8601-4A9D-9DFD-90F2BB5FD99F}" type="presOf" srcId="{8B7465E6-2AA7-42AE-B662-075A40F90E44}" destId="{99AD8B44-1765-49B2-8E91-1D7EA257E87D}" srcOrd="0" destOrd="0" presId="urn:microsoft.com/office/officeart/2005/8/layout/hierarchy1"/>
    <dgm:cxn modelId="{48B7CF7E-E726-41C6-A783-BA7D9B0BFD17}" type="presOf" srcId="{37393F23-9BF7-4905-A3BF-02E26EC9B541}" destId="{196C49F8-0800-4DBC-87DC-EC6539EEF1C8}" srcOrd="0" destOrd="0" presId="urn:microsoft.com/office/officeart/2005/8/layout/hierarchy1"/>
    <dgm:cxn modelId="{530E208B-C066-45B1-A212-7D6AB7B9D93B}" srcId="{EA81ED75-8075-4E55-954D-F2E7E79E2756}" destId="{37393F23-9BF7-4905-A3BF-02E26EC9B541}" srcOrd="1" destOrd="0" parTransId="{5D139833-6691-4392-AF08-FC74BB26C5ED}" sibTransId="{4D443371-F08F-4C09-91D5-2DA12BB83CF4}"/>
    <dgm:cxn modelId="{420DC399-4CB2-4DF8-AE3E-7F9BB436A455}" type="presOf" srcId="{05C2DBC4-DD0E-44C4-A2AC-E07B9CD85B30}" destId="{D7D89989-CBD0-415B-8B28-E6DC7B9D1FB9}" srcOrd="0" destOrd="0" presId="urn:microsoft.com/office/officeart/2005/8/layout/hierarchy1"/>
    <dgm:cxn modelId="{3AD8E79F-6AEB-47BC-82C3-83DACEDA14C0}" type="presOf" srcId="{BAE4FC94-E78E-4B1F-9245-F32DF33BD0A2}" destId="{25AFBC34-EB00-4F9C-A332-A03212C29A1F}" srcOrd="0" destOrd="0" presId="urn:microsoft.com/office/officeart/2005/8/layout/hierarchy1"/>
    <dgm:cxn modelId="{981E99AA-668E-4EFA-9544-946E43E7381A}" type="presOf" srcId="{96C24B3F-A691-48A5-8269-0B3E21A092C7}" destId="{D9A4FB95-5869-49F0-8534-6384E4A13F63}" srcOrd="0" destOrd="0" presId="urn:microsoft.com/office/officeart/2005/8/layout/hierarchy1"/>
    <dgm:cxn modelId="{58BB39B5-4E54-4FD1-8250-4EF190D47DC4}" type="presOf" srcId="{382D4FDB-B39C-4D5F-B300-B3B27C079BD3}" destId="{FC1CC530-FB6B-42BE-AC3E-E8AB5A51D22B}" srcOrd="0" destOrd="0" presId="urn:microsoft.com/office/officeart/2005/8/layout/hierarchy1"/>
    <dgm:cxn modelId="{1460DAB7-3F0F-47CF-8C63-A9DE490FAA11}" type="presOf" srcId="{5D139833-6691-4392-AF08-FC74BB26C5ED}" destId="{B7FDCE2C-7E26-4B27-9449-C6195EBE575C}" srcOrd="0" destOrd="0" presId="urn:microsoft.com/office/officeart/2005/8/layout/hierarchy1"/>
    <dgm:cxn modelId="{B1A217C5-6845-4886-859A-02A4A6593ADC}" type="presOf" srcId="{D340B965-6FDA-4959-B467-F3F11F20A18E}" destId="{8C6C8CA4-82C0-48BF-B487-2134AA41CC03}" srcOrd="0" destOrd="0" presId="urn:microsoft.com/office/officeart/2005/8/layout/hierarchy1"/>
    <dgm:cxn modelId="{F38B20D3-D23A-43A9-BBDD-4F6304039BB7}" srcId="{30C494F1-0EED-4C57-B5A9-F604EBC3B3E2}" destId="{BAE4FC94-E78E-4B1F-9245-F32DF33BD0A2}" srcOrd="1" destOrd="0" parTransId="{BAFC5A51-7E59-4B27-AE2C-CFC2317B6F19}" sibTransId="{D300BBB4-79B6-402A-991C-8B6050EDB67F}"/>
    <dgm:cxn modelId="{20D137D3-4BFD-4BC7-901D-5A2570635384}" type="presOf" srcId="{EA81ED75-8075-4E55-954D-F2E7E79E2756}" destId="{84F4C4F0-666C-43E9-B61D-9D99C81E578C}" srcOrd="0" destOrd="0" presId="urn:microsoft.com/office/officeart/2005/8/layout/hierarchy1"/>
    <dgm:cxn modelId="{D93FC7D3-3427-48C6-88C9-762C30B4BA02}" srcId="{EA81ED75-8075-4E55-954D-F2E7E79E2756}" destId="{417C93B8-578E-4043-9CCB-DE55FCBB97DD}" srcOrd="0" destOrd="0" parTransId="{382D4FDB-B39C-4D5F-B300-B3B27C079BD3}" sibTransId="{312FACD7-95D1-4DF6-9908-D276E3D3FC9C}"/>
    <dgm:cxn modelId="{74E5F3EE-BCBE-476E-BEE9-FB7AC7FE4131}" srcId="{72499040-52CC-4676-AD23-DD6B59579195}" destId="{30C494F1-0EED-4C57-B5A9-F604EBC3B3E2}" srcOrd="0" destOrd="0" parTransId="{D4399602-6182-4C06-8EF0-9C0CD5346C1A}" sibTransId="{26061A1E-65E6-41AD-958F-AD63F15D58D3}"/>
    <dgm:cxn modelId="{7A713FF0-BBB8-4DEF-8035-063F3FF67D8D}" type="presOf" srcId="{72499040-52CC-4676-AD23-DD6B59579195}" destId="{81D76290-BBCF-46EC-9ABB-63682F84CBD8}" srcOrd="0" destOrd="0" presId="urn:microsoft.com/office/officeart/2005/8/layout/hierarchy1"/>
    <dgm:cxn modelId="{66AF82F9-BF8B-434B-B656-5FAFA269EF4C}" type="presOf" srcId="{BAFC5A51-7E59-4B27-AE2C-CFC2317B6F19}" destId="{EAFFD0A8-942B-4E07-A65A-8FF7EBEA60EB}" srcOrd="0" destOrd="0" presId="urn:microsoft.com/office/officeart/2005/8/layout/hierarchy1"/>
    <dgm:cxn modelId="{C9FDB375-EA75-4804-97E1-4C51291E2135}" type="presParOf" srcId="{81D76290-BBCF-46EC-9ABB-63682F84CBD8}" destId="{27D76646-FE13-47F2-8C26-1A2C37B29DF1}" srcOrd="0" destOrd="0" presId="urn:microsoft.com/office/officeart/2005/8/layout/hierarchy1"/>
    <dgm:cxn modelId="{0192BB39-FA87-49AE-A2A6-31A2F71390DB}" type="presParOf" srcId="{27D76646-FE13-47F2-8C26-1A2C37B29DF1}" destId="{6408FB94-3E44-4AFD-B40B-E2473B2D2994}" srcOrd="0" destOrd="0" presId="urn:microsoft.com/office/officeart/2005/8/layout/hierarchy1"/>
    <dgm:cxn modelId="{A9D1A78F-7BBC-43D5-95AC-CCBF2464A0C2}" type="presParOf" srcId="{6408FB94-3E44-4AFD-B40B-E2473B2D2994}" destId="{6E4E3050-2645-496D-9957-F1CCFFFAE4D4}" srcOrd="0" destOrd="0" presId="urn:microsoft.com/office/officeart/2005/8/layout/hierarchy1"/>
    <dgm:cxn modelId="{E04DBBDB-F5E8-4A3B-83B1-BB7D58C4A8E6}" type="presParOf" srcId="{6408FB94-3E44-4AFD-B40B-E2473B2D2994}" destId="{829F7F7F-02EF-4761-9E59-BF7246BE45B6}" srcOrd="1" destOrd="0" presId="urn:microsoft.com/office/officeart/2005/8/layout/hierarchy1"/>
    <dgm:cxn modelId="{4657D242-EFA2-4A24-A722-9C46724578C3}" type="presParOf" srcId="{27D76646-FE13-47F2-8C26-1A2C37B29DF1}" destId="{589C0CB2-3FDA-425C-91FB-4BE16D50DCB5}" srcOrd="1" destOrd="0" presId="urn:microsoft.com/office/officeart/2005/8/layout/hierarchy1"/>
    <dgm:cxn modelId="{CECBC901-2B67-4634-9B97-89EC47A573E6}" type="presParOf" srcId="{589C0CB2-3FDA-425C-91FB-4BE16D50DCB5}" destId="{D9A4FB95-5869-49F0-8534-6384E4A13F63}" srcOrd="0" destOrd="0" presId="urn:microsoft.com/office/officeart/2005/8/layout/hierarchy1"/>
    <dgm:cxn modelId="{DE13E2BB-C2C6-44EB-B04C-EDB15EDBB3D4}" type="presParOf" srcId="{589C0CB2-3FDA-425C-91FB-4BE16D50DCB5}" destId="{979524B7-9176-420E-992A-76151489255C}" srcOrd="1" destOrd="0" presId="urn:microsoft.com/office/officeart/2005/8/layout/hierarchy1"/>
    <dgm:cxn modelId="{93FD69DF-EAA0-4F46-8233-04C3B51DAC2B}" type="presParOf" srcId="{979524B7-9176-420E-992A-76151489255C}" destId="{CA5F4D23-80C2-4593-BEBF-BE80799F24CD}" srcOrd="0" destOrd="0" presId="urn:microsoft.com/office/officeart/2005/8/layout/hierarchy1"/>
    <dgm:cxn modelId="{94405AC7-A7FB-4BA9-A463-8F79389B589C}" type="presParOf" srcId="{CA5F4D23-80C2-4593-BEBF-BE80799F24CD}" destId="{3CE86596-0DC2-4DE6-A450-9C8891ADD9AE}" srcOrd="0" destOrd="0" presId="urn:microsoft.com/office/officeart/2005/8/layout/hierarchy1"/>
    <dgm:cxn modelId="{46AFA67B-A87C-4E30-9CB8-BCD2F17DB57F}" type="presParOf" srcId="{CA5F4D23-80C2-4593-BEBF-BE80799F24CD}" destId="{7817E2CF-0095-4072-AADD-4488B1F76E97}" srcOrd="1" destOrd="0" presId="urn:microsoft.com/office/officeart/2005/8/layout/hierarchy1"/>
    <dgm:cxn modelId="{24ED211A-D335-46BA-B24B-47CFCB501972}" type="presParOf" srcId="{979524B7-9176-420E-992A-76151489255C}" destId="{A62595A9-4C20-41A2-81B6-951EFE8738A5}" srcOrd="1" destOrd="0" presId="urn:microsoft.com/office/officeart/2005/8/layout/hierarchy1"/>
    <dgm:cxn modelId="{38F52E8B-7D5F-4A0C-9D8D-B3DE387882CD}" type="presParOf" srcId="{589C0CB2-3FDA-425C-91FB-4BE16D50DCB5}" destId="{EAFFD0A8-942B-4E07-A65A-8FF7EBEA60EB}" srcOrd="2" destOrd="0" presId="urn:microsoft.com/office/officeart/2005/8/layout/hierarchy1"/>
    <dgm:cxn modelId="{7D7DF914-346F-4460-95D2-2D2069D3988F}" type="presParOf" srcId="{589C0CB2-3FDA-425C-91FB-4BE16D50DCB5}" destId="{426BBE73-E698-4E34-9BCB-459AD6B5BB78}" srcOrd="3" destOrd="0" presId="urn:microsoft.com/office/officeart/2005/8/layout/hierarchy1"/>
    <dgm:cxn modelId="{2215020B-1C46-4FF4-A0EF-DBE2DD2E7E00}" type="presParOf" srcId="{426BBE73-E698-4E34-9BCB-459AD6B5BB78}" destId="{EBA0493A-C187-4DAF-BDB3-2B656B856FBA}" srcOrd="0" destOrd="0" presId="urn:microsoft.com/office/officeart/2005/8/layout/hierarchy1"/>
    <dgm:cxn modelId="{00F52B4E-82EC-47E8-BB83-B1504495BF90}" type="presParOf" srcId="{EBA0493A-C187-4DAF-BDB3-2B656B856FBA}" destId="{F082ADE8-44BB-4941-8330-E35A3A5AFFC7}" srcOrd="0" destOrd="0" presId="urn:microsoft.com/office/officeart/2005/8/layout/hierarchy1"/>
    <dgm:cxn modelId="{466A86B9-FD93-44DA-8AA5-49F060F5D65C}" type="presParOf" srcId="{EBA0493A-C187-4DAF-BDB3-2B656B856FBA}" destId="{25AFBC34-EB00-4F9C-A332-A03212C29A1F}" srcOrd="1" destOrd="0" presId="urn:microsoft.com/office/officeart/2005/8/layout/hierarchy1"/>
    <dgm:cxn modelId="{31CCEDFD-8A12-4B53-9704-01FBE7880A92}" type="presParOf" srcId="{426BBE73-E698-4E34-9BCB-459AD6B5BB78}" destId="{D60134DF-C112-42CA-AD5C-E6D314480756}" srcOrd="1" destOrd="0" presId="urn:microsoft.com/office/officeart/2005/8/layout/hierarchy1"/>
    <dgm:cxn modelId="{DE188C66-B083-4545-8887-B6C4991C3860}" type="presParOf" srcId="{D60134DF-C112-42CA-AD5C-E6D314480756}" destId="{8C6C8CA4-82C0-48BF-B487-2134AA41CC03}" srcOrd="0" destOrd="0" presId="urn:microsoft.com/office/officeart/2005/8/layout/hierarchy1"/>
    <dgm:cxn modelId="{B475C53E-AB66-4277-916C-0C0A4735DA3F}" type="presParOf" srcId="{D60134DF-C112-42CA-AD5C-E6D314480756}" destId="{9983790C-120E-4849-A765-DAF12E49E72D}" srcOrd="1" destOrd="0" presId="urn:microsoft.com/office/officeart/2005/8/layout/hierarchy1"/>
    <dgm:cxn modelId="{C00FA92D-DEF3-471B-8738-2CCEA36225B2}" type="presParOf" srcId="{9983790C-120E-4849-A765-DAF12E49E72D}" destId="{4DE1FE5F-D4BD-47E7-8253-51A4538AA672}" srcOrd="0" destOrd="0" presId="urn:microsoft.com/office/officeart/2005/8/layout/hierarchy1"/>
    <dgm:cxn modelId="{83E64038-5932-4863-ADA4-87679591DF69}" type="presParOf" srcId="{4DE1FE5F-D4BD-47E7-8253-51A4538AA672}" destId="{F83A63B5-AA52-4DFB-A0BE-C2C4763F00E4}" srcOrd="0" destOrd="0" presId="urn:microsoft.com/office/officeart/2005/8/layout/hierarchy1"/>
    <dgm:cxn modelId="{D24FE7C9-76D3-4201-8446-A824FC982A07}" type="presParOf" srcId="{4DE1FE5F-D4BD-47E7-8253-51A4538AA672}" destId="{99AD8B44-1765-49B2-8E91-1D7EA257E87D}" srcOrd="1" destOrd="0" presId="urn:microsoft.com/office/officeart/2005/8/layout/hierarchy1"/>
    <dgm:cxn modelId="{D6108BC9-21F3-4FE2-8C43-83CDE2BCE8FD}" type="presParOf" srcId="{9983790C-120E-4849-A765-DAF12E49E72D}" destId="{6BC8C4BF-559A-4935-AD6B-A8AD5DA720B6}" srcOrd="1" destOrd="0" presId="urn:microsoft.com/office/officeart/2005/8/layout/hierarchy1"/>
    <dgm:cxn modelId="{2709D66D-B990-4B11-8DC5-CF186DC65654}" type="presParOf" srcId="{D60134DF-C112-42CA-AD5C-E6D314480756}" destId="{D7D89989-CBD0-415B-8B28-E6DC7B9D1FB9}" srcOrd="2" destOrd="0" presId="urn:microsoft.com/office/officeart/2005/8/layout/hierarchy1"/>
    <dgm:cxn modelId="{115AC780-4BA7-40A9-AB3E-091E7414BAA3}" type="presParOf" srcId="{D60134DF-C112-42CA-AD5C-E6D314480756}" destId="{D6FA349C-C05D-47CA-91A3-C3427B33FF85}" srcOrd="3" destOrd="0" presId="urn:microsoft.com/office/officeart/2005/8/layout/hierarchy1"/>
    <dgm:cxn modelId="{47EF7A35-C1D9-4D00-9407-DAE146E605B3}" type="presParOf" srcId="{D6FA349C-C05D-47CA-91A3-C3427B33FF85}" destId="{9B78BF4F-EEFB-4461-93A6-4FFBA0278CFD}" srcOrd="0" destOrd="0" presId="urn:microsoft.com/office/officeart/2005/8/layout/hierarchy1"/>
    <dgm:cxn modelId="{5FD39BDE-101B-4502-8DB9-9067959ACFAF}" type="presParOf" srcId="{9B78BF4F-EEFB-4461-93A6-4FFBA0278CFD}" destId="{1CF6C176-DDD7-495B-B35D-D7C6323894B6}" srcOrd="0" destOrd="0" presId="urn:microsoft.com/office/officeart/2005/8/layout/hierarchy1"/>
    <dgm:cxn modelId="{8EC6AA75-5D84-4210-BFB4-CEDD19DB4DD6}" type="presParOf" srcId="{9B78BF4F-EEFB-4461-93A6-4FFBA0278CFD}" destId="{84F4C4F0-666C-43E9-B61D-9D99C81E578C}" srcOrd="1" destOrd="0" presId="urn:microsoft.com/office/officeart/2005/8/layout/hierarchy1"/>
    <dgm:cxn modelId="{3AD4B16D-1F13-4D19-A3B6-3445861BF44E}" type="presParOf" srcId="{D6FA349C-C05D-47CA-91A3-C3427B33FF85}" destId="{7B0F51BD-DBC8-40DD-AECC-043914E702D1}" srcOrd="1" destOrd="0" presId="urn:microsoft.com/office/officeart/2005/8/layout/hierarchy1"/>
    <dgm:cxn modelId="{061B4CB8-92D5-4199-A19A-0BA59D307DB3}" type="presParOf" srcId="{7B0F51BD-DBC8-40DD-AECC-043914E702D1}" destId="{FC1CC530-FB6B-42BE-AC3E-E8AB5A51D22B}" srcOrd="0" destOrd="0" presId="urn:microsoft.com/office/officeart/2005/8/layout/hierarchy1"/>
    <dgm:cxn modelId="{BDF2E1B7-6C4E-4B42-BD9F-493B1DB5C8D7}" type="presParOf" srcId="{7B0F51BD-DBC8-40DD-AECC-043914E702D1}" destId="{1A933FD4-4977-4EC1-A5DC-C0BF8FE52951}" srcOrd="1" destOrd="0" presId="urn:microsoft.com/office/officeart/2005/8/layout/hierarchy1"/>
    <dgm:cxn modelId="{09B89AF9-1D5F-424A-AE27-BCDF4F752B93}" type="presParOf" srcId="{1A933FD4-4977-4EC1-A5DC-C0BF8FE52951}" destId="{AE03D843-DA74-42C3-B1FB-EBECBD8602BD}" srcOrd="0" destOrd="0" presId="urn:microsoft.com/office/officeart/2005/8/layout/hierarchy1"/>
    <dgm:cxn modelId="{B4576766-FFC8-4EF0-B282-60358D7BC3F7}" type="presParOf" srcId="{AE03D843-DA74-42C3-B1FB-EBECBD8602BD}" destId="{3D5C1292-888D-48BE-8C64-7305E409EA53}" srcOrd="0" destOrd="0" presId="urn:microsoft.com/office/officeart/2005/8/layout/hierarchy1"/>
    <dgm:cxn modelId="{1A6E66D8-2259-43A5-AD7C-B3EC120C558E}" type="presParOf" srcId="{AE03D843-DA74-42C3-B1FB-EBECBD8602BD}" destId="{84149808-34DB-4A47-B8FA-73CC41F35611}" srcOrd="1" destOrd="0" presId="urn:microsoft.com/office/officeart/2005/8/layout/hierarchy1"/>
    <dgm:cxn modelId="{03F3EE0C-411E-4471-9D73-F458AC6DE7B4}" type="presParOf" srcId="{1A933FD4-4977-4EC1-A5DC-C0BF8FE52951}" destId="{33D2F372-8B38-4D37-8657-F345D1F15A1F}" srcOrd="1" destOrd="0" presId="urn:microsoft.com/office/officeart/2005/8/layout/hierarchy1"/>
    <dgm:cxn modelId="{DF1A59A1-D494-47C3-AF1B-4792CCA3198B}" type="presParOf" srcId="{7B0F51BD-DBC8-40DD-AECC-043914E702D1}" destId="{B7FDCE2C-7E26-4B27-9449-C6195EBE575C}" srcOrd="2" destOrd="0" presId="urn:microsoft.com/office/officeart/2005/8/layout/hierarchy1"/>
    <dgm:cxn modelId="{4AD2113D-7ABE-4BF5-BAB3-B5B5936F05B1}" type="presParOf" srcId="{7B0F51BD-DBC8-40DD-AECC-043914E702D1}" destId="{5C2C7714-F044-4651-95FC-479050EAE8A0}" srcOrd="3" destOrd="0" presId="urn:microsoft.com/office/officeart/2005/8/layout/hierarchy1"/>
    <dgm:cxn modelId="{C79272B5-D778-40F8-B226-D25EB8DAFCBE}" type="presParOf" srcId="{5C2C7714-F044-4651-95FC-479050EAE8A0}" destId="{3C0B6D0B-8EA2-456D-B81D-66102BE86584}" srcOrd="0" destOrd="0" presId="urn:microsoft.com/office/officeart/2005/8/layout/hierarchy1"/>
    <dgm:cxn modelId="{F5899367-9ACB-4ABD-B9C2-7F45FB0AFAAB}" type="presParOf" srcId="{3C0B6D0B-8EA2-456D-B81D-66102BE86584}" destId="{F0FD8760-A84E-45CC-B8F9-D15878B6B73D}" srcOrd="0" destOrd="0" presId="urn:microsoft.com/office/officeart/2005/8/layout/hierarchy1"/>
    <dgm:cxn modelId="{D870AB06-BF3E-47F0-98E8-195EC7CE8FC2}" type="presParOf" srcId="{3C0B6D0B-8EA2-456D-B81D-66102BE86584}" destId="{196C49F8-0800-4DBC-87DC-EC6539EEF1C8}" srcOrd="1" destOrd="0" presId="urn:microsoft.com/office/officeart/2005/8/layout/hierarchy1"/>
    <dgm:cxn modelId="{65EC09F2-1BF5-4E72-B829-1779872CF5B7}" type="presParOf" srcId="{5C2C7714-F044-4651-95FC-479050EAE8A0}" destId="{B104B878-DDB6-4E0B-89A0-4F34744D196E}"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2397C0F-ADA2-425E-B5BF-CC89EA05CA30}">
      <dsp:nvSpPr>
        <dsp:cNvPr id="0" name=""/>
        <dsp:cNvSpPr/>
      </dsp:nvSpPr>
      <dsp:spPr>
        <a:xfrm rot="5400000">
          <a:off x="2960058" y="627890"/>
          <a:ext cx="546443" cy="622106"/>
        </a:xfrm>
        <a:prstGeom prst="bentUpArrow">
          <a:avLst>
            <a:gd name="adj1" fmla="val 32840"/>
            <a:gd name="adj2" fmla="val 25000"/>
            <a:gd name="adj3" fmla="val 35780"/>
          </a:avLst>
        </a:prstGeom>
        <a:solidFill>
          <a:schemeClr val="dk1">
            <a:tint val="40000"/>
            <a:hueOff val="0"/>
            <a:satOff val="0"/>
            <a:lumOff val="0"/>
            <a:alphaOff val="0"/>
          </a:schemeClr>
        </a:solidFill>
        <a:ln w="34925" cap="flat" cmpd="sng" algn="in">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075308E-937F-49A6-95EE-522BF17A84B8}">
      <dsp:nvSpPr>
        <dsp:cNvPr id="0" name=""/>
        <dsp:cNvSpPr/>
      </dsp:nvSpPr>
      <dsp:spPr>
        <a:xfrm>
          <a:off x="2815284" y="22146"/>
          <a:ext cx="919888" cy="643892"/>
        </a:xfrm>
        <a:prstGeom prst="roundRect">
          <a:avLst>
            <a:gd name="adj" fmla="val 16670"/>
          </a:avLst>
        </a:prstGeom>
        <a:solidFill>
          <a:schemeClr val="lt1">
            <a:hueOff val="0"/>
            <a:satOff val="0"/>
            <a:lumOff val="0"/>
            <a:alphaOff val="0"/>
          </a:schemeClr>
        </a:solidFill>
        <a:ln w="34925" cap="flat" cmpd="sng" algn="in">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zh-CN" altLang="en-US" sz="1200" kern="1200" dirty="0"/>
            <a:t>源代码</a:t>
          </a:r>
        </a:p>
      </dsp:txBody>
      <dsp:txXfrm>
        <a:off x="2846722" y="53584"/>
        <a:ext cx="857012" cy="581016"/>
      </dsp:txXfrm>
    </dsp:sp>
    <dsp:sp modelId="{19862550-3EFF-4287-847A-EE7FCA0F8128}">
      <dsp:nvSpPr>
        <dsp:cNvPr id="0" name=""/>
        <dsp:cNvSpPr/>
      </dsp:nvSpPr>
      <dsp:spPr>
        <a:xfrm>
          <a:off x="3735173" y="83556"/>
          <a:ext cx="669039" cy="520422"/>
        </a:xfrm>
        <a:prstGeom prst="rect">
          <a:avLst/>
        </a:prstGeom>
        <a:noFill/>
        <a:ln>
          <a:noFill/>
        </a:ln>
        <a:effectLst/>
      </dsp:spPr>
      <dsp:style>
        <a:lnRef idx="0">
          <a:scrgbClr r="0" g="0" b="0"/>
        </a:lnRef>
        <a:fillRef idx="0">
          <a:scrgbClr r="0" g="0" b="0"/>
        </a:fillRef>
        <a:effectRef idx="0">
          <a:scrgbClr r="0" g="0" b="0"/>
        </a:effectRef>
        <a:fontRef idx="minor"/>
      </dsp:style>
    </dsp:sp>
    <dsp:sp modelId="{25AE02BE-C3A3-4E17-A92F-573254F619C1}">
      <dsp:nvSpPr>
        <dsp:cNvPr id="0" name=""/>
        <dsp:cNvSpPr/>
      </dsp:nvSpPr>
      <dsp:spPr>
        <a:xfrm rot="5400000">
          <a:off x="3722744" y="1351193"/>
          <a:ext cx="546443" cy="622106"/>
        </a:xfrm>
        <a:prstGeom prst="bentUpArrow">
          <a:avLst>
            <a:gd name="adj1" fmla="val 32840"/>
            <a:gd name="adj2" fmla="val 25000"/>
            <a:gd name="adj3" fmla="val 35780"/>
          </a:avLst>
        </a:prstGeom>
        <a:solidFill>
          <a:schemeClr val="dk1">
            <a:tint val="40000"/>
            <a:hueOff val="0"/>
            <a:satOff val="0"/>
            <a:lumOff val="0"/>
            <a:alphaOff val="0"/>
          </a:schemeClr>
        </a:solidFill>
        <a:ln w="34925" cap="flat" cmpd="sng" algn="in">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ED35E77-8F12-435B-8CF7-4BE2B26F9D47}">
      <dsp:nvSpPr>
        <dsp:cNvPr id="0" name=""/>
        <dsp:cNvSpPr/>
      </dsp:nvSpPr>
      <dsp:spPr>
        <a:xfrm>
          <a:off x="3577969" y="745450"/>
          <a:ext cx="919888" cy="643892"/>
        </a:xfrm>
        <a:prstGeom prst="roundRect">
          <a:avLst>
            <a:gd name="adj" fmla="val 16670"/>
          </a:avLst>
        </a:prstGeom>
        <a:solidFill>
          <a:schemeClr val="lt1">
            <a:hueOff val="0"/>
            <a:satOff val="0"/>
            <a:lumOff val="0"/>
            <a:alphaOff val="0"/>
          </a:schemeClr>
        </a:solidFill>
        <a:ln w="34925" cap="flat" cmpd="sng" algn="in">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zh-CN" altLang="en-US" sz="1200" kern="1200" dirty="0"/>
            <a:t>单词流</a:t>
          </a:r>
        </a:p>
      </dsp:txBody>
      <dsp:txXfrm>
        <a:off x="3609407" y="776888"/>
        <a:ext cx="857012" cy="581016"/>
      </dsp:txXfrm>
    </dsp:sp>
    <dsp:sp modelId="{11621D1B-8C7A-4D2C-8D83-06DA5D7C827F}">
      <dsp:nvSpPr>
        <dsp:cNvPr id="0" name=""/>
        <dsp:cNvSpPr/>
      </dsp:nvSpPr>
      <dsp:spPr>
        <a:xfrm>
          <a:off x="4497858" y="806860"/>
          <a:ext cx="669039" cy="520422"/>
        </a:xfrm>
        <a:prstGeom prst="rect">
          <a:avLst/>
        </a:prstGeom>
        <a:noFill/>
        <a:ln>
          <a:noFill/>
        </a:ln>
        <a:effectLst/>
      </dsp:spPr>
      <dsp:style>
        <a:lnRef idx="0">
          <a:scrgbClr r="0" g="0" b="0"/>
        </a:lnRef>
        <a:fillRef idx="0">
          <a:scrgbClr r="0" g="0" b="0"/>
        </a:fillRef>
        <a:effectRef idx="0">
          <a:scrgbClr r="0" g="0" b="0"/>
        </a:effectRef>
        <a:fontRef idx="minor"/>
      </dsp:style>
    </dsp:sp>
    <dsp:sp modelId="{8C5B9DE6-3B23-4903-B7BC-7F8BFBD5C399}">
      <dsp:nvSpPr>
        <dsp:cNvPr id="0" name=""/>
        <dsp:cNvSpPr/>
      </dsp:nvSpPr>
      <dsp:spPr>
        <a:xfrm rot="5400000">
          <a:off x="4485429" y="2074497"/>
          <a:ext cx="546443" cy="622106"/>
        </a:xfrm>
        <a:prstGeom prst="bentUpArrow">
          <a:avLst>
            <a:gd name="adj1" fmla="val 32840"/>
            <a:gd name="adj2" fmla="val 25000"/>
            <a:gd name="adj3" fmla="val 35780"/>
          </a:avLst>
        </a:prstGeom>
        <a:solidFill>
          <a:schemeClr val="dk1">
            <a:tint val="40000"/>
            <a:hueOff val="0"/>
            <a:satOff val="0"/>
            <a:lumOff val="0"/>
            <a:alphaOff val="0"/>
          </a:schemeClr>
        </a:solidFill>
        <a:ln w="34925" cap="flat" cmpd="sng" algn="in">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19BB044-93FC-4192-8F0A-594EEB4ABB60}">
      <dsp:nvSpPr>
        <dsp:cNvPr id="0" name=""/>
        <dsp:cNvSpPr/>
      </dsp:nvSpPr>
      <dsp:spPr>
        <a:xfrm>
          <a:off x="4340655" y="1468753"/>
          <a:ext cx="919888" cy="643892"/>
        </a:xfrm>
        <a:prstGeom prst="roundRect">
          <a:avLst>
            <a:gd name="adj" fmla="val 16670"/>
          </a:avLst>
        </a:prstGeom>
        <a:solidFill>
          <a:schemeClr val="lt1">
            <a:hueOff val="0"/>
            <a:satOff val="0"/>
            <a:lumOff val="0"/>
            <a:alphaOff val="0"/>
          </a:schemeClr>
        </a:solidFill>
        <a:ln w="34925" cap="flat" cmpd="sng" algn="in">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zh-CN" altLang="en-US" sz="1200" kern="1200" dirty="0"/>
            <a:t>抽象语法树</a:t>
          </a:r>
        </a:p>
      </dsp:txBody>
      <dsp:txXfrm>
        <a:off x="4372093" y="1500191"/>
        <a:ext cx="857012" cy="581016"/>
      </dsp:txXfrm>
    </dsp:sp>
    <dsp:sp modelId="{6CF1E27E-2131-419A-80C1-9B9186D402C9}">
      <dsp:nvSpPr>
        <dsp:cNvPr id="0" name=""/>
        <dsp:cNvSpPr/>
      </dsp:nvSpPr>
      <dsp:spPr>
        <a:xfrm>
          <a:off x="5260544" y="1530163"/>
          <a:ext cx="669039" cy="520422"/>
        </a:xfrm>
        <a:prstGeom prst="rect">
          <a:avLst/>
        </a:prstGeom>
        <a:noFill/>
        <a:ln>
          <a:noFill/>
        </a:ln>
        <a:effectLst/>
      </dsp:spPr>
      <dsp:style>
        <a:lnRef idx="0">
          <a:scrgbClr r="0" g="0" b="0"/>
        </a:lnRef>
        <a:fillRef idx="0">
          <a:scrgbClr r="0" g="0" b="0"/>
        </a:fillRef>
        <a:effectRef idx="0">
          <a:scrgbClr r="0" g="0" b="0"/>
        </a:effectRef>
        <a:fontRef idx="minor"/>
      </dsp:style>
    </dsp:sp>
    <dsp:sp modelId="{70B3CEAA-7B4B-456E-850E-3FAE9B94A1E6}">
      <dsp:nvSpPr>
        <dsp:cNvPr id="0" name=""/>
        <dsp:cNvSpPr/>
      </dsp:nvSpPr>
      <dsp:spPr>
        <a:xfrm rot="5400000">
          <a:off x="5248115" y="2797800"/>
          <a:ext cx="546443" cy="622106"/>
        </a:xfrm>
        <a:prstGeom prst="bentUpArrow">
          <a:avLst>
            <a:gd name="adj1" fmla="val 32840"/>
            <a:gd name="adj2" fmla="val 25000"/>
            <a:gd name="adj3" fmla="val 35780"/>
          </a:avLst>
        </a:prstGeom>
        <a:solidFill>
          <a:schemeClr val="dk1">
            <a:tint val="40000"/>
            <a:hueOff val="0"/>
            <a:satOff val="0"/>
            <a:lumOff val="0"/>
            <a:alphaOff val="0"/>
          </a:schemeClr>
        </a:solidFill>
        <a:ln w="34925" cap="flat" cmpd="sng" algn="in">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C27A6EC-5426-4635-BF68-F311F93BD600}">
      <dsp:nvSpPr>
        <dsp:cNvPr id="0" name=""/>
        <dsp:cNvSpPr/>
      </dsp:nvSpPr>
      <dsp:spPr>
        <a:xfrm>
          <a:off x="5103341" y="2192057"/>
          <a:ext cx="919888" cy="643892"/>
        </a:xfrm>
        <a:prstGeom prst="roundRect">
          <a:avLst>
            <a:gd name="adj" fmla="val 16670"/>
          </a:avLst>
        </a:prstGeom>
        <a:solidFill>
          <a:schemeClr val="lt1">
            <a:hueOff val="0"/>
            <a:satOff val="0"/>
            <a:lumOff val="0"/>
            <a:alphaOff val="0"/>
          </a:schemeClr>
        </a:solidFill>
        <a:ln w="34925" cap="flat" cmpd="sng" algn="in">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zh-CN" altLang="en-US" sz="1200" kern="1200" dirty="0"/>
            <a:t>带标注的语法树</a:t>
          </a:r>
        </a:p>
      </dsp:txBody>
      <dsp:txXfrm>
        <a:off x="5134779" y="2223495"/>
        <a:ext cx="857012" cy="581016"/>
      </dsp:txXfrm>
    </dsp:sp>
    <dsp:sp modelId="{0D5862C3-C163-4768-BFDC-0A67023B317C}">
      <dsp:nvSpPr>
        <dsp:cNvPr id="0" name=""/>
        <dsp:cNvSpPr/>
      </dsp:nvSpPr>
      <dsp:spPr>
        <a:xfrm>
          <a:off x="6023230" y="2253467"/>
          <a:ext cx="669039" cy="520422"/>
        </a:xfrm>
        <a:prstGeom prst="rect">
          <a:avLst/>
        </a:prstGeom>
        <a:noFill/>
        <a:ln>
          <a:noFill/>
        </a:ln>
        <a:effectLst/>
      </dsp:spPr>
      <dsp:style>
        <a:lnRef idx="0">
          <a:scrgbClr r="0" g="0" b="0"/>
        </a:lnRef>
        <a:fillRef idx="0">
          <a:scrgbClr r="0" g="0" b="0"/>
        </a:fillRef>
        <a:effectRef idx="0">
          <a:scrgbClr r="0" g="0" b="0"/>
        </a:effectRef>
        <a:fontRef idx="minor"/>
      </dsp:style>
    </dsp:sp>
    <dsp:sp modelId="{74DD824A-833F-4576-A5FC-CF0CE2C48752}">
      <dsp:nvSpPr>
        <dsp:cNvPr id="0" name=""/>
        <dsp:cNvSpPr/>
      </dsp:nvSpPr>
      <dsp:spPr>
        <a:xfrm>
          <a:off x="5866026" y="2915360"/>
          <a:ext cx="919888" cy="643892"/>
        </a:xfrm>
        <a:prstGeom prst="roundRect">
          <a:avLst>
            <a:gd name="adj" fmla="val 16670"/>
          </a:avLst>
        </a:prstGeom>
        <a:solidFill>
          <a:schemeClr val="lt1">
            <a:hueOff val="0"/>
            <a:satOff val="0"/>
            <a:lumOff val="0"/>
            <a:alphaOff val="0"/>
          </a:schemeClr>
        </a:solidFill>
        <a:ln w="34925" cap="flat" cmpd="sng" algn="in">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altLang="zh-CN" sz="1200" kern="1200" dirty="0"/>
            <a:t>Q</a:t>
          </a:r>
          <a:r>
            <a:rPr lang="zh-CN" altLang="en-US" sz="1200" kern="1200" dirty="0"/>
            <a:t>字节码</a:t>
          </a:r>
        </a:p>
      </dsp:txBody>
      <dsp:txXfrm>
        <a:off x="5897464" y="2946798"/>
        <a:ext cx="857012" cy="58101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5FE471F-B1C1-4DD3-88B6-CC9C2D4ACA1B}">
      <dsp:nvSpPr>
        <dsp:cNvPr id="0" name=""/>
        <dsp:cNvSpPr/>
      </dsp:nvSpPr>
      <dsp:spPr>
        <a:xfrm>
          <a:off x="2812" y="340206"/>
          <a:ext cx="2231528" cy="1338917"/>
        </a:xfrm>
        <a:prstGeom prst="rect">
          <a:avLst/>
        </a:prstGeom>
        <a:solidFill>
          <a:schemeClr val="lt1">
            <a:hueOff val="0"/>
            <a:satOff val="0"/>
            <a:lumOff val="0"/>
            <a:alphaOff val="0"/>
          </a:schemeClr>
        </a:solidFill>
        <a:ln w="34925" cap="flat" cmpd="sng" algn="in">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zh-CN" altLang="en-US" sz="1700" kern="1200" dirty="0"/>
            <a:t>解释器工具</a:t>
          </a:r>
        </a:p>
        <a:p>
          <a:pPr marL="114300" lvl="1" indent="-114300" algn="l" defTabSz="577850">
            <a:lnSpc>
              <a:spcPct val="90000"/>
            </a:lnSpc>
            <a:spcBef>
              <a:spcPct val="0"/>
            </a:spcBef>
            <a:spcAft>
              <a:spcPct val="15000"/>
            </a:spcAft>
            <a:buChar char="•"/>
          </a:pPr>
          <a:r>
            <a:rPr lang="en-US" altLang="zh-CN" sz="1300" kern="1200" dirty="0"/>
            <a:t>lib.cpp</a:t>
          </a:r>
          <a:endParaRPr lang="zh-CN" altLang="en-US" sz="1300" kern="1200" dirty="0"/>
        </a:p>
        <a:p>
          <a:pPr marL="114300" lvl="1" indent="-114300" algn="l" defTabSz="577850">
            <a:lnSpc>
              <a:spcPct val="90000"/>
            </a:lnSpc>
            <a:spcBef>
              <a:spcPct val="0"/>
            </a:spcBef>
            <a:spcAft>
              <a:spcPct val="15000"/>
            </a:spcAft>
            <a:buChar char="•"/>
          </a:pPr>
          <a:r>
            <a:rPr lang="en-US" altLang="zh-CN" sz="1300" kern="1200" dirty="0"/>
            <a:t>io.cpp</a:t>
          </a:r>
          <a:endParaRPr lang="zh-CN" altLang="en-US" sz="1300" kern="1200" dirty="0"/>
        </a:p>
        <a:p>
          <a:pPr marL="114300" lvl="1" indent="-114300" algn="l" defTabSz="577850">
            <a:lnSpc>
              <a:spcPct val="90000"/>
            </a:lnSpc>
            <a:spcBef>
              <a:spcPct val="0"/>
            </a:spcBef>
            <a:spcAft>
              <a:spcPct val="15000"/>
            </a:spcAft>
            <a:buChar char="•"/>
          </a:pPr>
          <a:r>
            <a:rPr lang="en-US" altLang="zh-CN" sz="1300" kern="1200" dirty="0"/>
            <a:t>driver.cpp</a:t>
          </a:r>
          <a:endParaRPr lang="zh-CN" altLang="en-US" sz="1300" kern="1200" dirty="0"/>
        </a:p>
      </dsp:txBody>
      <dsp:txXfrm>
        <a:off x="2812" y="340206"/>
        <a:ext cx="2231528" cy="1338917"/>
      </dsp:txXfrm>
    </dsp:sp>
    <dsp:sp modelId="{0B6F9E9C-C5C0-41F0-8571-FD88E47DB2B2}">
      <dsp:nvSpPr>
        <dsp:cNvPr id="0" name=""/>
        <dsp:cNvSpPr/>
      </dsp:nvSpPr>
      <dsp:spPr>
        <a:xfrm>
          <a:off x="2457494" y="340206"/>
          <a:ext cx="2231528" cy="1338917"/>
        </a:xfrm>
        <a:prstGeom prst="rect">
          <a:avLst/>
        </a:prstGeom>
        <a:solidFill>
          <a:schemeClr val="lt1">
            <a:hueOff val="0"/>
            <a:satOff val="0"/>
            <a:lumOff val="0"/>
            <a:alphaOff val="0"/>
          </a:schemeClr>
        </a:solidFill>
        <a:ln w="34925" cap="flat" cmpd="sng" algn="in">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zh-CN" altLang="en-US" sz="1700" kern="1200" dirty="0"/>
            <a:t>语法分析器</a:t>
          </a:r>
        </a:p>
        <a:p>
          <a:pPr marL="114300" lvl="1" indent="-114300" algn="l" defTabSz="577850">
            <a:lnSpc>
              <a:spcPct val="90000"/>
            </a:lnSpc>
            <a:spcBef>
              <a:spcPct val="0"/>
            </a:spcBef>
            <a:spcAft>
              <a:spcPct val="15000"/>
            </a:spcAft>
            <a:buChar char="•"/>
          </a:pPr>
          <a:r>
            <a:rPr lang="en-US" altLang="zh-CN" sz="1300" kern="1200" dirty="0"/>
            <a:t>lexer.cpp</a:t>
          </a:r>
          <a:endParaRPr lang="zh-CN" altLang="en-US" sz="1300" kern="1200" dirty="0"/>
        </a:p>
      </dsp:txBody>
      <dsp:txXfrm>
        <a:off x="2457494" y="340206"/>
        <a:ext cx="2231528" cy="1338917"/>
      </dsp:txXfrm>
    </dsp:sp>
    <dsp:sp modelId="{CFF0C2B0-B0CA-4F39-AA5F-2FCE096918DF}">
      <dsp:nvSpPr>
        <dsp:cNvPr id="0" name=""/>
        <dsp:cNvSpPr/>
      </dsp:nvSpPr>
      <dsp:spPr>
        <a:xfrm>
          <a:off x="4912176" y="340206"/>
          <a:ext cx="2231528" cy="1338917"/>
        </a:xfrm>
        <a:prstGeom prst="rect">
          <a:avLst/>
        </a:prstGeom>
        <a:solidFill>
          <a:schemeClr val="lt1">
            <a:hueOff val="0"/>
            <a:satOff val="0"/>
            <a:lumOff val="0"/>
            <a:alphaOff val="0"/>
          </a:schemeClr>
        </a:solidFill>
        <a:ln w="34925" cap="flat" cmpd="sng" algn="in">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zh-CN" altLang="en-US" sz="1700" kern="1200" dirty="0"/>
            <a:t>语法分析器</a:t>
          </a:r>
        </a:p>
        <a:p>
          <a:pPr marL="114300" lvl="1" indent="-114300" algn="l" defTabSz="577850">
            <a:lnSpc>
              <a:spcPct val="90000"/>
            </a:lnSpc>
            <a:spcBef>
              <a:spcPct val="0"/>
            </a:spcBef>
            <a:spcAft>
              <a:spcPct val="15000"/>
            </a:spcAft>
            <a:buChar char="•"/>
          </a:pPr>
          <a:r>
            <a:rPr lang="en-US" altLang="zh-CN" sz="1300" kern="1200" dirty="0"/>
            <a:t>parser.cpp</a:t>
          </a:r>
          <a:endParaRPr lang="zh-CN" altLang="en-US" sz="1300" kern="1200" dirty="0"/>
        </a:p>
      </dsp:txBody>
      <dsp:txXfrm>
        <a:off x="4912176" y="340206"/>
        <a:ext cx="2231528" cy="1338917"/>
      </dsp:txXfrm>
    </dsp:sp>
    <dsp:sp modelId="{1877FBB8-3385-46F5-B199-05AF2EBD6F0B}">
      <dsp:nvSpPr>
        <dsp:cNvPr id="0" name=""/>
        <dsp:cNvSpPr/>
      </dsp:nvSpPr>
      <dsp:spPr>
        <a:xfrm>
          <a:off x="7366858" y="340206"/>
          <a:ext cx="2231528" cy="1338917"/>
        </a:xfrm>
        <a:prstGeom prst="rect">
          <a:avLst/>
        </a:prstGeom>
        <a:solidFill>
          <a:schemeClr val="lt1">
            <a:hueOff val="0"/>
            <a:satOff val="0"/>
            <a:lumOff val="0"/>
            <a:alphaOff val="0"/>
          </a:schemeClr>
        </a:solidFill>
        <a:ln w="34925" cap="flat" cmpd="sng" algn="in">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zh-CN" altLang="en-US" sz="1700" kern="1200" dirty="0"/>
            <a:t>符号表建立和类型检查</a:t>
          </a:r>
        </a:p>
        <a:p>
          <a:pPr marL="114300" lvl="1" indent="-114300" algn="l" defTabSz="577850">
            <a:lnSpc>
              <a:spcPct val="90000"/>
            </a:lnSpc>
            <a:spcBef>
              <a:spcPct val="0"/>
            </a:spcBef>
            <a:spcAft>
              <a:spcPct val="15000"/>
            </a:spcAft>
            <a:buChar char="•"/>
          </a:pPr>
          <a:r>
            <a:rPr lang="en-US" altLang="zh-CN" sz="1300" kern="1200" dirty="0"/>
            <a:t>scope.cpp</a:t>
          </a:r>
          <a:endParaRPr lang="zh-CN" altLang="en-US" sz="1300" kern="1200" dirty="0"/>
        </a:p>
        <a:p>
          <a:pPr marL="114300" lvl="1" indent="-114300" algn="l" defTabSz="577850">
            <a:lnSpc>
              <a:spcPct val="90000"/>
            </a:lnSpc>
            <a:spcBef>
              <a:spcPct val="0"/>
            </a:spcBef>
            <a:spcAft>
              <a:spcPct val="15000"/>
            </a:spcAft>
            <a:buChar char="•"/>
          </a:pPr>
          <a:r>
            <a:rPr lang="en-US" altLang="zh-CN" sz="1300" kern="1200" dirty="0"/>
            <a:t>typecheck.cpp</a:t>
          </a:r>
          <a:endParaRPr lang="zh-CN" altLang="en-US" sz="1300" kern="1200" dirty="0"/>
        </a:p>
      </dsp:txBody>
      <dsp:txXfrm>
        <a:off x="7366858" y="340206"/>
        <a:ext cx="2231528" cy="1338917"/>
      </dsp:txXfrm>
    </dsp:sp>
    <dsp:sp modelId="{F5BE41D3-BAE0-4870-ABCA-19873D7178F3}">
      <dsp:nvSpPr>
        <dsp:cNvPr id="0" name=""/>
        <dsp:cNvSpPr/>
      </dsp:nvSpPr>
      <dsp:spPr>
        <a:xfrm>
          <a:off x="2812" y="1902276"/>
          <a:ext cx="2231528" cy="1338917"/>
        </a:xfrm>
        <a:prstGeom prst="rect">
          <a:avLst/>
        </a:prstGeom>
        <a:solidFill>
          <a:schemeClr val="lt1">
            <a:hueOff val="0"/>
            <a:satOff val="0"/>
            <a:lumOff val="0"/>
            <a:alphaOff val="0"/>
          </a:schemeClr>
        </a:solidFill>
        <a:ln w="34925" cap="flat" cmpd="sng" algn="in">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zh-CN" altLang="en-US" sz="1700" kern="1200" dirty="0"/>
            <a:t>代码分析和优化</a:t>
          </a:r>
        </a:p>
        <a:p>
          <a:pPr marL="114300" lvl="1" indent="-114300" algn="l" defTabSz="577850">
            <a:lnSpc>
              <a:spcPct val="90000"/>
            </a:lnSpc>
            <a:spcBef>
              <a:spcPct val="0"/>
            </a:spcBef>
            <a:spcAft>
              <a:spcPct val="15000"/>
            </a:spcAft>
            <a:buChar char="•"/>
          </a:pPr>
          <a:r>
            <a:rPr lang="en-US" altLang="zh-CN" sz="1300" kern="1200" dirty="0"/>
            <a:t>callflow.cpp</a:t>
          </a:r>
          <a:endParaRPr lang="zh-CN" altLang="en-US" sz="1300" kern="1200" dirty="0"/>
        </a:p>
        <a:p>
          <a:pPr marL="114300" lvl="1" indent="-114300" algn="l" defTabSz="577850">
            <a:lnSpc>
              <a:spcPct val="90000"/>
            </a:lnSpc>
            <a:spcBef>
              <a:spcPct val="0"/>
            </a:spcBef>
            <a:spcAft>
              <a:spcPct val="15000"/>
            </a:spcAft>
            <a:buChar char="•"/>
          </a:pPr>
          <a:r>
            <a:rPr lang="en-US" altLang="zh-CN" sz="1300" kern="1200" dirty="0"/>
            <a:t>optimizer.cpp</a:t>
          </a:r>
          <a:endParaRPr lang="zh-CN" altLang="en-US" sz="1300" kern="1200" dirty="0"/>
        </a:p>
        <a:p>
          <a:pPr marL="114300" lvl="1" indent="-114300" algn="l" defTabSz="577850">
            <a:lnSpc>
              <a:spcPct val="90000"/>
            </a:lnSpc>
            <a:spcBef>
              <a:spcPct val="0"/>
            </a:spcBef>
            <a:spcAft>
              <a:spcPct val="15000"/>
            </a:spcAft>
            <a:buChar char="•"/>
          </a:pPr>
          <a:r>
            <a:rPr lang="en-US" altLang="zh-CN" sz="1300" kern="1200" dirty="0"/>
            <a:t>loopoptimizer.cpp</a:t>
          </a:r>
          <a:endParaRPr lang="zh-CN" altLang="en-US" sz="1300" kern="1200" dirty="0"/>
        </a:p>
      </dsp:txBody>
      <dsp:txXfrm>
        <a:off x="2812" y="1902276"/>
        <a:ext cx="2231528" cy="1338917"/>
      </dsp:txXfrm>
    </dsp:sp>
    <dsp:sp modelId="{B22B2340-84F3-4AF6-BA58-78FCAA63DDB0}">
      <dsp:nvSpPr>
        <dsp:cNvPr id="0" name=""/>
        <dsp:cNvSpPr/>
      </dsp:nvSpPr>
      <dsp:spPr>
        <a:xfrm>
          <a:off x="2457494" y="1902276"/>
          <a:ext cx="2231528" cy="1338917"/>
        </a:xfrm>
        <a:prstGeom prst="rect">
          <a:avLst/>
        </a:prstGeom>
        <a:solidFill>
          <a:schemeClr val="lt1">
            <a:hueOff val="0"/>
            <a:satOff val="0"/>
            <a:lumOff val="0"/>
            <a:alphaOff val="0"/>
          </a:schemeClr>
        </a:solidFill>
        <a:ln w="34925" cap="flat" cmpd="sng" algn="in">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zh-CN" altLang="en-US" sz="1700" kern="1200" dirty="0"/>
            <a:t>树遍历解释器</a:t>
          </a:r>
        </a:p>
        <a:p>
          <a:pPr marL="114300" lvl="1" indent="-114300" algn="l" defTabSz="577850">
            <a:lnSpc>
              <a:spcPct val="90000"/>
            </a:lnSpc>
            <a:spcBef>
              <a:spcPct val="0"/>
            </a:spcBef>
            <a:spcAft>
              <a:spcPct val="15000"/>
            </a:spcAft>
            <a:buChar char="•"/>
          </a:pPr>
          <a:r>
            <a:rPr lang="en-US" altLang="zh-CN" sz="1300" kern="1200" dirty="0"/>
            <a:t>runner.cpp</a:t>
          </a:r>
          <a:endParaRPr lang="zh-CN" altLang="en-US" sz="1300" kern="1200" dirty="0"/>
        </a:p>
      </dsp:txBody>
      <dsp:txXfrm>
        <a:off x="2457494" y="1902276"/>
        <a:ext cx="2231528" cy="1338917"/>
      </dsp:txXfrm>
    </dsp:sp>
    <dsp:sp modelId="{3762438B-6A53-4984-8815-31E258B5C21F}">
      <dsp:nvSpPr>
        <dsp:cNvPr id="0" name=""/>
        <dsp:cNvSpPr/>
      </dsp:nvSpPr>
      <dsp:spPr>
        <a:xfrm>
          <a:off x="4912176" y="1902276"/>
          <a:ext cx="2231528" cy="1338917"/>
        </a:xfrm>
        <a:prstGeom prst="rect">
          <a:avLst/>
        </a:prstGeom>
        <a:solidFill>
          <a:schemeClr val="lt1">
            <a:hueOff val="0"/>
            <a:satOff val="0"/>
            <a:lumOff val="0"/>
            <a:alphaOff val="0"/>
          </a:schemeClr>
        </a:solidFill>
        <a:ln w="34925" cap="flat" cmpd="sng" algn="in">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zh-CN" altLang="en-US" sz="1700" kern="1200" dirty="0"/>
            <a:t>翻译到中间代码</a:t>
          </a:r>
        </a:p>
        <a:p>
          <a:pPr marL="114300" lvl="1" indent="-114300" algn="l" defTabSz="577850">
            <a:lnSpc>
              <a:spcPct val="90000"/>
            </a:lnSpc>
            <a:spcBef>
              <a:spcPct val="0"/>
            </a:spcBef>
            <a:spcAft>
              <a:spcPct val="15000"/>
            </a:spcAft>
            <a:buChar char="•"/>
          </a:pPr>
          <a:r>
            <a:rPr lang="en-US" altLang="zh-CN" sz="1300" kern="1200" dirty="0"/>
            <a:t>translater.cpp</a:t>
          </a:r>
          <a:endParaRPr lang="zh-CN" altLang="en-US" sz="1300" kern="1200" dirty="0"/>
        </a:p>
      </dsp:txBody>
      <dsp:txXfrm>
        <a:off x="4912176" y="1902276"/>
        <a:ext cx="2231528" cy="1338917"/>
      </dsp:txXfrm>
    </dsp:sp>
    <dsp:sp modelId="{FF301429-DEB4-4B45-9F9B-8BBED4DF317A}">
      <dsp:nvSpPr>
        <dsp:cNvPr id="0" name=""/>
        <dsp:cNvSpPr/>
      </dsp:nvSpPr>
      <dsp:spPr>
        <a:xfrm>
          <a:off x="7366858" y="1902276"/>
          <a:ext cx="2231528" cy="1338917"/>
        </a:xfrm>
        <a:prstGeom prst="rect">
          <a:avLst/>
        </a:prstGeom>
        <a:solidFill>
          <a:schemeClr val="lt1">
            <a:hueOff val="0"/>
            <a:satOff val="0"/>
            <a:lumOff val="0"/>
            <a:alphaOff val="0"/>
          </a:schemeClr>
        </a:solidFill>
        <a:ln w="34925" cap="flat" cmpd="sng" algn="in">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altLang="zh-CN" sz="1700" kern="1200" dirty="0"/>
            <a:t>Q</a:t>
          </a:r>
          <a:r>
            <a:rPr lang="zh-CN" altLang="en-US" sz="1700" kern="1200" dirty="0"/>
            <a:t>虚拟机</a:t>
          </a:r>
        </a:p>
        <a:p>
          <a:pPr marL="114300" lvl="1" indent="-114300" algn="l" defTabSz="577850">
            <a:lnSpc>
              <a:spcPct val="90000"/>
            </a:lnSpc>
            <a:spcBef>
              <a:spcPct val="0"/>
            </a:spcBef>
            <a:spcAft>
              <a:spcPct val="15000"/>
            </a:spcAft>
            <a:buChar char="•"/>
          </a:pPr>
          <a:r>
            <a:rPr lang="en-US" altLang="zh-CN" sz="1300" kern="1200" dirty="0"/>
            <a:t>vm.cpp</a:t>
          </a:r>
          <a:endParaRPr lang="zh-CN" altLang="en-US" sz="1300" kern="1200" dirty="0"/>
        </a:p>
      </dsp:txBody>
      <dsp:txXfrm>
        <a:off x="7366858" y="1902276"/>
        <a:ext cx="2231528" cy="133891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F092CFA-B9E0-4F13-8111-5B2D9F626B02}">
      <dsp:nvSpPr>
        <dsp:cNvPr id="0" name=""/>
        <dsp:cNvSpPr/>
      </dsp:nvSpPr>
      <dsp:spPr>
        <a:xfrm>
          <a:off x="2249" y="654258"/>
          <a:ext cx="3095709" cy="364201"/>
        </a:xfrm>
        <a:prstGeom prst="rect">
          <a:avLst/>
        </a:prstGeom>
        <a:solidFill>
          <a:schemeClr val="lt1">
            <a:hueOff val="0"/>
            <a:satOff val="0"/>
            <a:lumOff val="0"/>
            <a:alphaOff val="0"/>
          </a:schemeClr>
        </a:solidFill>
        <a:ln w="34925" cap="flat" cmpd="sng" algn="in">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7A5D04E-3AC2-4342-B1B5-D0C722146023}">
      <dsp:nvSpPr>
        <dsp:cNvPr id="0" name=""/>
        <dsp:cNvSpPr/>
      </dsp:nvSpPr>
      <dsp:spPr>
        <a:xfrm>
          <a:off x="2249" y="791037"/>
          <a:ext cx="227422" cy="227422"/>
        </a:xfrm>
        <a:prstGeom prst="rect">
          <a:avLst/>
        </a:prstGeom>
        <a:solidFill>
          <a:schemeClr val="dk1">
            <a:alpha val="90000"/>
            <a:tint val="40000"/>
            <a:hueOff val="0"/>
            <a:satOff val="0"/>
            <a:lumOff val="0"/>
            <a:alphaOff val="0"/>
          </a:schemeClr>
        </a:solidFill>
        <a:ln w="34925" cap="flat" cmpd="sng" algn="in">
          <a:solidFill>
            <a:schemeClr val="dk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0C42C39-4879-4AF9-AE2A-7D10F337A7BB}">
      <dsp:nvSpPr>
        <dsp:cNvPr id="0" name=""/>
        <dsp:cNvSpPr/>
      </dsp:nvSpPr>
      <dsp:spPr>
        <a:xfrm>
          <a:off x="2249" y="0"/>
          <a:ext cx="3095709" cy="6542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35560" rIns="53340" bIns="35560" numCol="1" spcCol="1270" anchor="ctr" anchorCtr="0">
          <a:noAutofit/>
        </a:bodyPr>
        <a:lstStyle/>
        <a:p>
          <a:pPr marL="0" lvl="0" indent="0" algn="l" defTabSz="1244600">
            <a:lnSpc>
              <a:spcPct val="90000"/>
            </a:lnSpc>
            <a:spcBef>
              <a:spcPct val="0"/>
            </a:spcBef>
            <a:spcAft>
              <a:spcPct val="35000"/>
            </a:spcAft>
            <a:buNone/>
          </a:pPr>
          <a:r>
            <a:rPr lang="zh-CN" altLang="en-US" sz="2800" kern="1200" dirty="0"/>
            <a:t>函数调用</a:t>
          </a:r>
        </a:p>
      </dsp:txBody>
      <dsp:txXfrm>
        <a:off x="2249" y="0"/>
        <a:ext cx="3095709" cy="654258"/>
      </dsp:txXfrm>
    </dsp:sp>
    <dsp:sp modelId="{D9CF5384-DAAC-46F9-B376-BF5506CC037A}">
      <dsp:nvSpPr>
        <dsp:cNvPr id="0" name=""/>
        <dsp:cNvSpPr/>
      </dsp:nvSpPr>
      <dsp:spPr>
        <a:xfrm>
          <a:off x="2249" y="1321151"/>
          <a:ext cx="227416" cy="227416"/>
        </a:xfrm>
        <a:prstGeom prst="rect">
          <a:avLst/>
        </a:prstGeom>
        <a:solidFill>
          <a:schemeClr val="lt1">
            <a:hueOff val="0"/>
            <a:satOff val="0"/>
            <a:lumOff val="0"/>
            <a:alphaOff val="0"/>
          </a:schemeClr>
        </a:solidFill>
        <a:ln w="34925" cap="flat" cmpd="sng" algn="in">
          <a:solidFill>
            <a:schemeClr val="dk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3673437-60B2-4938-A3F1-D663A08E2FC7}">
      <dsp:nvSpPr>
        <dsp:cNvPr id="0" name=""/>
        <dsp:cNvSpPr/>
      </dsp:nvSpPr>
      <dsp:spPr>
        <a:xfrm>
          <a:off x="218949" y="1169805"/>
          <a:ext cx="2879010" cy="5301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99568" numCol="1" spcCol="1270" anchor="ctr" anchorCtr="0">
          <a:noAutofit/>
        </a:bodyPr>
        <a:lstStyle/>
        <a:p>
          <a:pPr marL="0" lvl="0" indent="0" algn="l" defTabSz="622300">
            <a:lnSpc>
              <a:spcPct val="90000"/>
            </a:lnSpc>
            <a:spcBef>
              <a:spcPct val="0"/>
            </a:spcBef>
            <a:spcAft>
              <a:spcPct val="35000"/>
            </a:spcAft>
            <a:buNone/>
          </a:pPr>
          <a:r>
            <a:rPr lang="zh-CN" altLang="en-US" sz="1400" kern="1200" dirty="0"/>
            <a:t>记录这次调用的信息</a:t>
          </a:r>
        </a:p>
      </dsp:txBody>
      <dsp:txXfrm>
        <a:off x="218949" y="1169805"/>
        <a:ext cx="2879010" cy="530108"/>
      </dsp:txXfrm>
    </dsp:sp>
    <dsp:sp modelId="{99F510DB-AFB5-4ABD-9FD1-802B7142DDD1}">
      <dsp:nvSpPr>
        <dsp:cNvPr id="0" name=""/>
        <dsp:cNvSpPr/>
      </dsp:nvSpPr>
      <dsp:spPr>
        <a:xfrm>
          <a:off x="2249" y="1851259"/>
          <a:ext cx="227416" cy="227416"/>
        </a:xfrm>
        <a:prstGeom prst="rect">
          <a:avLst/>
        </a:prstGeom>
        <a:solidFill>
          <a:schemeClr val="lt1">
            <a:hueOff val="0"/>
            <a:satOff val="0"/>
            <a:lumOff val="0"/>
            <a:alphaOff val="0"/>
          </a:schemeClr>
        </a:solidFill>
        <a:ln w="34925" cap="flat" cmpd="sng" algn="in">
          <a:solidFill>
            <a:schemeClr val="dk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B37F1AD-3A34-4FEE-B03E-B257C98ABBF3}">
      <dsp:nvSpPr>
        <dsp:cNvPr id="0" name=""/>
        <dsp:cNvSpPr/>
      </dsp:nvSpPr>
      <dsp:spPr>
        <a:xfrm>
          <a:off x="218949" y="1699913"/>
          <a:ext cx="2879010" cy="5301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99568" numCol="1" spcCol="1270" anchor="ctr" anchorCtr="0">
          <a:noAutofit/>
        </a:bodyPr>
        <a:lstStyle/>
        <a:p>
          <a:pPr marL="0" lvl="0" indent="0" algn="l" defTabSz="622300">
            <a:lnSpc>
              <a:spcPct val="90000"/>
            </a:lnSpc>
            <a:spcBef>
              <a:spcPct val="0"/>
            </a:spcBef>
            <a:spcAft>
              <a:spcPct val="35000"/>
            </a:spcAft>
            <a:buNone/>
          </a:pPr>
          <a:r>
            <a:rPr lang="zh-CN" altLang="en-US" sz="1400" kern="1200" dirty="0"/>
            <a:t>记录栈顶指针</a:t>
          </a:r>
        </a:p>
      </dsp:txBody>
      <dsp:txXfrm>
        <a:off x="218949" y="1699913"/>
        <a:ext cx="2879010" cy="530108"/>
      </dsp:txXfrm>
    </dsp:sp>
    <dsp:sp modelId="{E4FA5226-46A3-4415-9A8A-3DC1F9B736DF}">
      <dsp:nvSpPr>
        <dsp:cNvPr id="0" name=""/>
        <dsp:cNvSpPr/>
      </dsp:nvSpPr>
      <dsp:spPr>
        <a:xfrm>
          <a:off x="3252745" y="654258"/>
          <a:ext cx="3095709" cy="364201"/>
        </a:xfrm>
        <a:prstGeom prst="rect">
          <a:avLst/>
        </a:prstGeom>
        <a:solidFill>
          <a:schemeClr val="lt1">
            <a:hueOff val="0"/>
            <a:satOff val="0"/>
            <a:lumOff val="0"/>
            <a:alphaOff val="0"/>
          </a:schemeClr>
        </a:solidFill>
        <a:ln w="34925" cap="flat" cmpd="sng" algn="in">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BC8CC0A-63F8-49EA-B0E3-28166145E99A}">
      <dsp:nvSpPr>
        <dsp:cNvPr id="0" name=""/>
        <dsp:cNvSpPr/>
      </dsp:nvSpPr>
      <dsp:spPr>
        <a:xfrm>
          <a:off x="3252745" y="791037"/>
          <a:ext cx="227422" cy="227422"/>
        </a:xfrm>
        <a:prstGeom prst="rect">
          <a:avLst/>
        </a:prstGeom>
        <a:solidFill>
          <a:schemeClr val="dk1">
            <a:alpha val="90000"/>
            <a:tint val="40000"/>
            <a:hueOff val="0"/>
            <a:satOff val="0"/>
            <a:lumOff val="0"/>
            <a:alphaOff val="0"/>
          </a:schemeClr>
        </a:solidFill>
        <a:ln w="34925" cap="flat" cmpd="sng" algn="in">
          <a:solidFill>
            <a:schemeClr val="dk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02C82B8-8FAF-442A-A272-5C3847D63121}">
      <dsp:nvSpPr>
        <dsp:cNvPr id="0" name=""/>
        <dsp:cNvSpPr/>
      </dsp:nvSpPr>
      <dsp:spPr>
        <a:xfrm>
          <a:off x="3252745" y="0"/>
          <a:ext cx="3095709" cy="6542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35560" rIns="53340" bIns="35560" numCol="1" spcCol="1270" anchor="ctr" anchorCtr="0">
          <a:noAutofit/>
        </a:bodyPr>
        <a:lstStyle/>
        <a:p>
          <a:pPr marL="0" lvl="0" indent="0" algn="l" defTabSz="1244600">
            <a:lnSpc>
              <a:spcPct val="90000"/>
            </a:lnSpc>
            <a:spcBef>
              <a:spcPct val="0"/>
            </a:spcBef>
            <a:spcAft>
              <a:spcPct val="35000"/>
            </a:spcAft>
            <a:buNone/>
          </a:pPr>
          <a:r>
            <a:rPr lang="zh-CN" altLang="en-US" sz="2800" kern="1200" dirty="0"/>
            <a:t>内存分配</a:t>
          </a:r>
        </a:p>
      </dsp:txBody>
      <dsp:txXfrm>
        <a:off x="3252745" y="0"/>
        <a:ext cx="3095709" cy="654258"/>
      </dsp:txXfrm>
    </dsp:sp>
    <dsp:sp modelId="{6C428725-C0B3-4A27-8AC6-815957739A57}">
      <dsp:nvSpPr>
        <dsp:cNvPr id="0" name=""/>
        <dsp:cNvSpPr/>
      </dsp:nvSpPr>
      <dsp:spPr>
        <a:xfrm>
          <a:off x="3252745" y="1321151"/>
          <a:ext cx="227416" cy="227416"/>
        </a:xfrm>
        <a:prstGeom prst="rect">
          <a:avLst/>
        </a:prstGeom>
        <a:solidFill>
          <a:schemeClr val="lt1">
            <a:hueOff val="0"/>
            <a:satOff val="0"/>
            <a:lumOff val="0"/>
            <a:alphaOff val="0"/>
          </a:schemeClr>
        </a:solidFill>
        <a:ln w="34925" cap="flat" cmpd="sng" algn="in">
          <a:solidFill>
            <a:schemeClr val="dk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6EE2E2B-AB5C-45C8-9410-6D8C1805D070}">
      <dsp:nvSpPr>
        <dsp:cNvPr id="0" name=""/>
        <dsp:cNvSpPr/>
      </dsp:nvSpPr>
      <dsp:spPr>
        <a:xfrm>
          <a:off x="3469444" y="1169805"/>
          <a:ext cx="2879010" cy="5301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99568" numCol="1" spcCol="1270" anchor="ctr" anchorCtr="0">
          <a:noAutofit/>
        </a:bodyPr>
        <a:lstStyle/>
        <a:p>
          <a:pPr marL="0" lvl="0" indent="0" algn="l" defTabSz="622300">
            <a:lnSpc>
              <a:spcPct val="90000"/>
            </a:lnSpc>
            <a:spcBef>
              <a:spcPct val="0"/>
            </a:spcBef>
            <a:spcAft>
              <a:spcPct val="35000"/>
            </a:spcAft>
            <a:buNone/>
          </a:pPr>
          <a:r>
            <a:rPr lang="zh-CN" altLang="en-US" sz="1400" kern="1200" dirty="0"/>
            <a:t>使用一个栈</a:t>
          </a:r>
        </a:p>
      </dsp:txBody>
      <dsp:txXfrm>
        <a:off x="3469444" y="1169805"/>
        <a:ext cx="2879010" cy="530108"/>
      </dsp:txXfrm>
    </dsp:sp>
    <dsp:sp modelId="{3DFA7220-7A47-486B-AB3C-AD0FE738392E}">
      <dsp:nvSpPr>
        <dsp:cNvPr id="0" name=""/>
        <dsp:cNvSpPr/>
      </dsp:nvSpPr>
      <dsp:spPr>
        <a:xfrm>
          <a:off x="3252745" y="1851259"/>
          <a:ext cx="227416" cy="227416"/>
        </a:xfrm>
        <a:prstGeom prst="rect">
          <a:avLst/>
        </a:prstGeom>
        <a:solidFill>
          <a:schemeClr val="lt1">
            <a:hueOff val="0"/>
            <a:satOff val="0"/>
            <a:lumOff val="0"/>
            <a:alphaOff val="0"/>
          </a:schemeClr>
        </a:solidFill>
        <a:ln w="34925" cap="flat" cmpd="sng" algn="in">
          <a:solidFill>
            <a:schemeClr val="dk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256363E-75EA-4039-9DC2-9022E37FCB35}">
      <dsp:nvSpPr>
        <dsp:cNvPr id="0" name=""/>
        <dsp:cNvSpPr/>
      </dsp:nvSpPr>
      <dsp:spPr>
        <a:xfrm>
          <a:off x="3469444" y="1699913"/>
          <a:ext cx="2879010" cy="5301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99568" numCol="1" spcCol="1270" anchor="ctr" anchorCtr="0">
          <a:noAutofit/>
        </a:bodyPr>
        <a:lstStyle/>
        <a:p>
          <a:pPr marL="0" lvl="0" indent="0" algn="l" defTabSz="622300">
            <a:lnSpc>
              <a:spcPct val="90000"/>
            </a:lnSpc>
            <a:spcBef>
              <a:spcPct val="0"/>
            </a:spcBef>
            <a:spcAft>
              <a:spcPct val="35000"/>
            </a:spcAft>
            <a:buNone/>
          </a:pPr>
          <a:r>
            <a:rPr lang="zh-CN" altLang="en-US" sz="1400" kern="1200" dirty="0"/>
            <a:t>利用计算好的</a:t>
          </a:r>
          <a:r>
            <a:rPr lang="en-US" altLang="zh-CN" sz="1400" kern="1200" dirty="0"/>
            <a:t>offset</a:t>
          </a:r>
          <a:r>
            <a:rPr lang="zh-CN" altLang="en-US" sz="1400" kern="1200" dirty="0"/>
            <a:t>寻址</a:t>
          </a:r>
        </a:p>
      </dsp:txBody>
      <dsp:txXfrm>
        <a:off x="3469444" y="1699913"/>
        <a:ext cx="2879010" cy="530108"/>
      </dsp:txXfrm>
    </dsp:sp>
    <dsp:sp modelId="{A488D0C0-4D8F-4AAB-8192-683F6C077E39}">
      <dsp:nvSpPr>
        <dsp:cNvPr id="0" name=""/>
        <dsp:cNvSpPr/>
      </dsp:nvSpPr>
      <dsp:spPr>
        <a:xfrm>
          <a:off x="6503240" y="654258"/>
          <a:ext cx="3095709" cy="364201"/>
        </a:xfrm>
        <a:prstGeom prst="rect">
          <a:avLst/>
        </a:prstGeom>
        <a:solidFill>
          <a:schemeClr val="lt1">
            <a:hueOff val="0"/>
            <a:satOff val="0"/>
            <a:lumOff val="0"/>
            <a:alphaOff val="0"/>
          </a:schemeClr>
        </a:solidFill>
        <a:ln w="34925" cap="flat" cmpd="sng" algn="in">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C89ED1F-76FC-4A42-B93B-DC5E68C00990}">
      <dsp:nvSpPr>
        <dsp:cNvPr id="0" name=""/>
        <dsp:cNvSpPr/>
      </dsp:nvSpPr>
      <dsp:spPr>
        <a:xfrm>
          <a:off x="6503240" y="791037"/>
          <a:ext cx="227422" cy="227422"/>
        </a:xfrm>
        <a:prstGeom prst="rect">
          <a:avLst/>
        </a:prstGeom>
        <a:solidFill>
          <a:schemeClr val="dk1">
            <a:alpha val="90000"/>
            <a:tint val="40000"/>
            <a:hueOff val="0"/>
            <a:satOff val="0"/>
            <a:lumOff val="0"/>
            <a:alphaOff val="0"/>
          </a:schemeClr>
        </a:solidFill>
        <a:ln w="34925" cap="flat" cmpd="sng" algn="in">
          <a:solidFill>
            <a:schemeClr val="dk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E2D2983-DDF3-4366-BCA5-043C048B015B}">
      <dsp:nvSpPr>
        <dsp:cNvPr id="0" name=""/>
        <dsp:cNvSpPr/>
      </dsp:nvSpPr>
      <dsp:spPr>
        <a:xfrm>
          <a:off x="6503240" y="0"/>
          <a:ext cx="3095709" cy="6542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35560" rIns="53340" bIns="35560" numCol="1" spcCol="1270" anchor="ctr" anchorCtr="0">
          <a:noAutofit/>
        </a:bodyPr>
        <a:lstStyle/>
        <a:p>
          <a:pPr marL="0" lvl="0" indent="0" algn="l" defTabSz="1244600">
            <a:lnSpc>
              <a:spcPct val="90000"/>
            </a:lnSpc>
            <a:spcBef>
              <a:spcPct val="0"/>
            </a:spcBef>
            <a:spcAft>
              <a:spcPct val="35000"/>
            </a:spcAft>
            <a:buNone/>
          </a:pPr>
          <a:r>
            <a:rPr lang="zh-CN" altLang="en-US" sz="2800" kern="1200" dirty="0"/>
            <a:t>表达式计算</a:t>
          </a:r>
        </a:p>
      </dsp:txBody>
      <dsp:txXfrm>
        <a:off x="6503240" y="0"/>
        <a:ext cx="3095709" cy="654258"/>
      </dsp:txXfrm>
    </dsp:sp>
    <dsp:sp modelId="{D344240A-AC62-45EA-9131-01900DBA1A12}">
      <dsp:nvSpPr>
        <dsp:cNvPr id="0" name=""/>
        <dsp:cNvSpPr/>
      </dsp:nvSpPr>
      <dsp:spPr>
        <a:xfrm>
          <a:off x="6503240" y="1321151"/>
          <a:ext cx="227416" cy="227416"/>
        </a:xfrm>
        <a:prstGeom prst="rect">
          <a:avLst/>
        </a:prstGeom>
        <a:solidFill>
          <a:schemeClr val="lt1">
            <a:hueOff val="0"/>
            <a:satOff val="0"/>
            <a:lumOff val="0"/>
            <a:alphaOff val="0"/>
          </a:schemeClr>
        </a:solidFill>
        <a:ln w="34925" cap="flat" cmpd="sng" algn="in">
          <a:solidFill>
            <a:schemeClr val="dk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96F49FA-3744-4E62-9637-41796D7227AF}">
      <dsp:nvSpPr>
        <dsp:cNvPr id="0" name=""/>
        <dsp:cNvSpPr/>
      </dsp:nvSpPr>
      <dsp:spPr>
        <a:xfrm>
          <a:off x="6719940" y="1169805"/>
          <a:ext cx="2879010" cy="5301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99568" numCol="1" spcCol="1270" anchor="ctr" anchorCtr="0">
          <a:noAutofit/>
        </a:bodyPr>
        <a:lstStyle/>
        <a:p>
          <a:pPr marL="0" lvl="0" indent="0" algn="l" defTabSz="622300">
            <a:lnSpc>
              <a:spcPct val="90000"/>
            </a:lnSpc>
            <a:spcBef>
              <a:spcPct val="0"/>
            </a:spcBef>
            <a:spcAft>
              <a:spcPct val="35000"/>
            </a:spcAft>
            <a:buNone/>
          </a:pPr>
          <a:r>
            <a:rPr lang="en-US" altLang="zh-CN" sz="1400" kern="1200" dirty="0"/>
            <a:t>value: </a:t>
          </a:r>
          <a:r>
            <a:rPr lang="zh-CN" altLang="en-US" sz="1400" kern="1200" dirty="0"/>
            <a:t>上一个表达式计算的结果</a:t>
          </a:r>
        </a:p>
      </dsp:txBody>
      <dsp:txXfrm>
        <a:off x="6719940" y="1169805"/>
        <a:ext cx="2879010" cy="53010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91C9A1E-F2AF-46A1-9952-60720856E70C}">
      <dsp:nvSpPr>
        <dsp:cNvPr id="0" name=""/>
        <dsp:cNvSpPr/>
      </dsp:nvSpPr>
      <dsp:spPr>
        <a:xfrm>
          <a:off x="5373" y="570058"/>
          <a:ext cx="1455650" cy="582260"/>
        </a:xfrm>
        <a:prstGeom prst="homePlate">
          <a:avLst/>
        </a:prstGeom>
        <a:solidFill>
          <a:schemeClr val="lt1">
            <a:hueOff val="0"/>
            <a:satOff val="0"/>
            <a:lumOff val="0"/>
            <a:alphaOff val="0"/>
          </a:schemeClr>
        </a:solidFill>
        <a:ln w="34925" cap="flat" cmpd="sng" algn="in">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0678" tIns="45339" rIns="22670" bIns="45339" numCol="1" spcCol="1270" anchor="ctr" anchorCtr="0">
          <a:noAutofit/>
        </a:bodyPr>
        <a:lstStyle/>
        <a:p>
          <a:pPr marL="0" lvl="0" indent="0" algn="ctr" defTabSz="755650">
            <a:lnSpc>
              <a:spcPct val="90000"/>
            </a:lnSpc>
            <a:spcBef>
              <a:spcPct val="0"/>
            </a:spcBef>
            <a:spcAft>
              <a:spcPct val="35000"/>
            </a:spcAft>
            <a:buNone/>
          </a:pPr>
          <a:r>
            <a:rPr lang="zh-CN" altLang="en-US" sz="1700" kern="1200" dirty="0"/>
            <a:t>返回值</a:t>
          </a:r>
        </a:p>
      </dsp:txBody>
      <dsp:txXfrm>
        <a:off x="5373" y="570058"/>
        <a:ext cx="1310085" cy="582260"/>
      </dsp:txXfrm>
    </dsp:sp>
    <dsp:sp modelId="{A84F9478-E6C1-49F5-BE8A-A2418500CAE5}">
      <dsp:nvSpPr>
        <dsp:cNvPr id="0" name=""/>
        <dsp:cNvSpPr/>
      </dsp:nvSpPr>
      <dsp:spPr>
        <a:xfrm>
          <a:off x="1169894" y="570058"/>
          <a:ext cx="1775864" cy="582260"/>
        </a:xfrm>
        <a:prstGeom prst="chevron">
          <a:avLst/>
        </a:prstGeom>
        <a:solidFill>
          <a:schemeClr val="lt1">
            <a:hueOff val="0"/>
            <a:satOff val="0"/>
            <a:lumOff val="0"/>
            <a:alphaOff val="0"/>
          </a:schemeClr>
        </a:solidFill>
        <a:ln w="34925" cap="flat" cmpd="sng" algn="in">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009" tIns="45339" rIns="22670" bIns="45339" numCol="1" spcCol="1270" anchor="ctr" anchorCtr="0">
          <a:noAutofit/>
        </a:bodyPr>
        <a:lstStyle/>
        <a:p>
          <a:pPr marL="0" lvl="0" indent="0" algn="ctr" defTabSz="755650">
            <a:lnSpc>
              <a:spcPct val="90000"/>
            </a:lnSpc>
            <a:spcBef>
              <a:spcPct val="0"/>
            </a:spcBef>
            <a:spcAft>
              <a:spcPct val="35000"/>
            </a:spcAft>
            <a:buNone/>
          </a:pPr>
          <a:r>
            <a:rPr lang="zh-CN" altLang="en-US" sz="1700" kern="1200" dirty="0"/>
            <a:t>访问链指针</a:t>
          </a:r>
        </a:p>
      </dsp:txBody>
      <dsp:txXfrm>
        <a:off x="1461024" y="570058"/>
        <a:ext cx="1193604" cy="582260"/>
      </dsp:txXfrm>
    </dsp:sp>
    <dsp:sp modelId="{D66669F6-5F9D-4450-BFFD-A20DC799C8C6}">
      <dsp:nvSpPr>
        <dsp:cNvPr id="0" name=""/>
        <dsp:cNvSpPr/>
      </dsp:nvSpPr>
      <dsp:spPr>
        <a:xfrm>
          <a:off x="2654628" y="570058"/>
          <a:ext cx="1652804" cy="582260"/>
        </a:xfrm>
        <a:prstGeom prst="chevron">
          <a:avLst/>
        </a:prstGeom>
        <a:solidFill>
          <a:schemeClr val="lt1">
            <a:hueOff val="0"/>
            <a:satOff val="0"/>
            <a:lumOff val="0"/>
            <a:alphaOff val="0"/>
          </a:schemeClr>
        </a:solidFill>
        <a:ln w="34925" cap="flat" cmpd="sng" algn="in">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009" tIns="45339" rIns="22670" bIns="45339" numCol="1" spcCol="1270" anchor="ctr" anchorCtr="0">
          <a:noAutofit/>
        </a:bodyPr>
        <a:lstStyle/>
        <a:p>
          <a:pPr marL="0" lvl="0" indent="0" algn="ctr" defTabSz="755650">
            <a:lnSpc>
              <a:spcPct val="90000"/>
            </a:lnSpc>
            <a:spcBef>
              <a:spcPct val="0"/>
            </a:spcBef>
            <a:spcAft>
              <a:spcPct val="35000"/>
            </a:spcAft>
            <a:buNone/>
          </a:pPr>
          <a:r>
            <a:rPr lang="zh-CN" altLang="en-US" sz="1700" kern="1200" dirty="0"/>
            <a:t>传入参数</a:t>
          </a:r>
        </a:p>
      </dsp:txBody>
      <dsp:txXfrm>
        <a:off x="2945758" y="570058"/>
        <a:ext cx="1070544" cy="582260"/>
      </dsp:txXfrm>
    </dsp:sp>
    <dsp:sp modelId="{D243DB7F-A817-424D-9E80-35F15D873312}">
      <dsp:nvSpPr>
        <dsp:cNvPr id="0" name=""/>
        <dsp:cNvSpPr/>
      </dsp:nvSpPr>
      <dsp:spPr>
        <a:xfrm>
          <a:off x="4016302" y="570058"/>
          <a:ext cx="4415003" cy="582260"/>
        </a:xfrm>
        <a:prstGeom prst="chevron">
          <a:avLst/>
        </a:prstGeom>
        <a:solidFill>
          <a:schemeClr val="lt1">
            <a:hueOff val="0"/>
            <a:satOff val="0"/>
            <a:lumOff val="0"/>
            <a:alphaOff val="0"/>
          </a:schemeClr>
        </a:solidFill>
        <a:ln w="34925" cap="flat" cmpd="sng" algn="in">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009" tIns="45339" rIns="22670" bIns="45339" numCol="1" spcCol="1270" anchor="ctr" anchorCtr="0">
          <a:noAutofit/>
        </a:bodyPr>
        <a:lstStyle/>
        <a:p>
          <a:pPr marL="0" lvl="0" indent="0" algn="ctr" defTabSz="755650">
            <a:lnSpc>
              <a:spcPct val="90000"/>
            </a:lnSpc>
            <a:spcBef>
              <a:spcPct val="0"/>
            </a:spcBef>
            <a:spcAft>
              <a:spcPct val="35000"/>
            </a:spcAft>
            <a:buNone/>
          </a:pPr>
          <a:r>
            <a:rPr lang="zh-CN" altLang="en-US" sz="1700" kern="1200" dirty="0"/>
            <a:t>子程序中的局部变量</a:t>
          </a:r>
        </a:p>
      </dsp:txBody>
      <dsp:txXfrm>
        <a:off x="4307432" y="570058"/>
        <a:ext cx="3832743" cy="582260"/>
      </dsp:txXfrm>
    </dsp:sp>
    <dsp:sp modelId="{60626393-B3B1-42C4-B4B2-58BF49EE3BD8}">
      <dsp:nvSpPr>
        <dsp:cNvPr id="0" name=""/>
        <dsp:cNvSpPr/>
      </dsp:nvSpPr>
      <dsp:spPr>
        <a:xfrm>
          <a:off x="8140175" y="570058"/>
          <a:ext cx="1455650" cy="582260"/>
        </a:xfrm>
        <a:prstGeom prst="chevron">
          <a:avLst/>
        </a:prstGeom>
        <a:solidFill>
          <a:schemeClr val="lt1">
            <a:hueOff val="0"/>
            <a:satOff val="0"/>
            <a:lumOff val="0"/>
            <a:alphaOff val="0"/>
          </a:schemeClr>
        </a:solidFill>
        <a:ln w="34925" cap="flat" cmpd="sng" algn="in">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009" tIns="45339" rIns="22670" bIns="45339" numCol="1" spcCol="1270" anchor="ctr" anchorCtr="0">
          <a:noAutofit/>
        </a:bodyPr>
        <a:lstStyle/>
        <a:p>
          <a:pPr marL="0" lvl="0" indent="0" algn="ctr" defTabSz="755650">
            <a:lnSpc>
              <a:spcPct val="90000"/>
            </a:lnSpc>
            <a:spcBef>
              <a:spcPct val="0"/>
            </a:spcBef>
            <a:spcAft>
              <a:spcPct val="35000"/>
            </a:spcAft>
            <a:buNone/>
          </a:pPr>
          <a:r>
            <a:rPr lang="zh-CN" altLang="en-US" sz="1700" kern="1200" dirty="0"/>
            <a:t>运算区</a:t>
          </a:r>
        </a:p>
      </dsp:txBody>
      <dsp:txXfrm>
        <a:off x="8431305" y="570058"/>
        <a:ext cx="873390" cy="58226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7FDCE2C-7E26-4B27-9449-C6195EBE575C}">
      <dsp:nvSpPr>
        <dsp:cNvPr id="0" name=""/>
        <dsp:cNvSpPr/>
      </dsp:nvSpPr>
      <dsp:spPr>
        <a:xfrm>
          <a:off x="2154780" y="2350936"/>
          <a:ext cx="564347" cy="268577"/>
        </a:xfrm>
        <a:custGeom>
          <a:avLst/>
          <a:gdLst/>
          <a:ahLst/>
          <a:cxnLst/>
          <a:rect l="0" t="0" r="0" b="0"/>
          <a:pathLst>
            <a:path>
              <a:moveTo>
                <a:pt x="0" y="0"/>
              </a:moveTo>
              <a:lnTo>
                <a:pt x="0" y="183028"/>
              </a:lnTo>
              <a:lnTo>
                <a:pt x="564347" y="183028"/>
              </a:lnTo>
              <a:lnTo>
                <a:pt x="564347" y="268577"/>
              </a:lnTo>
            </a:path>
          </a:pathLst>
        </a:custGeom>
        <a:noFill/>
        <a:ln w="34925" cap="flat" cmpd="sng" algn="in">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C1CC530-FB6B-42BE-AC3E-E8AB5A51D22B}">
      <dsp:nvSpPr>
        <dsp:cNvPr id="0" name=""/>
        <dsp:cNvSpPr/>
      </dsp:nvSpPr>
      <dsp:spPr>
        <a:xfrm>
          <a:off x="1590433" y="2350936"/>
          <a:ext cx="564347" cy="268577"/>
        </a:xfrm>
        <a:custGeom>
          <a:avLst/>
          <a:gdLst/>
          <a:ahLst/>
          <a:cxnLst/>
          <a:rect l="0" t="0" r="0" b="0"/>
          <a:pathLst>
            <a:path>
              <a:moveTo>
                <a:pt x="564347" y="0"/>
              </a:moveTo>
              <a:lnTo>
                <a:pt x="564347" y="183028"/>
              </a:lnTo>
              <a:lnTo>
                <a:pt x="0" y="183028"/>
              </a:lnTo>
              <a:lnTo>
                <a:pt x="0" y="268577"/>
              </a:lnTo>
            </a:path>
          </a:pathLst>
        </a:custGeom>
        <a:noFill/>
        <a:ln w="34925" cap="flat" cmpd="sng" algn="in">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7D89989-CBD0-415B-8B28-E6DC7B9D1FB9}">
      <dsp:nvSpPr>
        <dsp:cNvPr id="0" name=""/>
        <dsp:cNvSpPr/>
      </dsp:nvSpPr>
      <dsp:spPr>
        <a:xfrm>
          <a:off x="1590433" y="1495950"/>
          <a:ext cx="564347" cy="268577"/>
        </a:xfrm>
        <a:custGeom>
          <a:avLst/>
          <a:gdLst/>
          <a:ahLst/>
          <a:cxnLst/>
          <a:rect l="0" t="0" r="0" b="0"/>
          <a:pathLst>
            <a:path>
              <a:moveTo>
                <a:pt x="0" y="0"/>
              </a:moveTo>
              <a:lnTo>
                <a:pt x="0" y="183028"/>
              </a:lnTo>
              <a:lnTo>
                <a:pt x="564347" y="183028"/>
              </a:lnTo>
              <a:lnTo>
                <a:pt x="564347" y="268577"/>
              </a:lnTo>
            </a:path>
          </a:pathLst>
        </a:custGeom>
        <a:noFill/>
        <a:ln w="34925" cap="flat" cmpd="sng" algn="in">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C6C8CA4-82C0-48BF-B487-2134AA41CC03}">
      <dsp:nvSpPr>
        <dsp:cNvPr id="0" name=""/>
        <dsp:cNvSpPr/>
      </dsp:nvSpPr>
      <dsp:spPr>
        <a:xfrm>
          <a:off x="1026085" y="1495950"/>
          <a:ext cx="564347" cy="268577"/>
        </a:xfrm>
        <a:custGeom>
          <a:avLst/>
          <a:gdLst/>
          <a:ahLst/>
          <a:cxnLst/>
          <a:rect l="0" t="0" r="0" b="0"/>
          <a:pathLst>
            <a:path>
              <a:moveTo>
                <a:pt x="564347" y="0"/>
              </a:moveTo>
              <a:lnTo>
                <a:pt x="564347" y="183028"/>
              </a:lnTo>
              <a:lnTo>
                <a:pt x="0" y="183028"/>
              </a:lnTo>
              <a:lnTo>
                <a:pt x="0" y="268577"/>
              </a:lnTo>
            </a:path>
          </a:pathLst>
        </a:custGeom>
        <a:noFill/>
        <a:ln w="34925" cap="flat" cmpd="sng" algn="in">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AFFD0A8-942B-4E07-A65A-8FF7EBEA60EB}">
      <dsp:nvSpPr>
        <dsp:cNvPr id="0" name=""/>
        <dsp:cNvSpPr/>
      </dsp:nvSpPr>
      <dsp:spPr>
        <a:xfrm>
          <a:off x="1026085" y="640964"/>
          <a:ext cx="564347" cy="268577"/>
        </a:xfrm>
        <a:custGeom>
          <a:avLst/>
          <a:gdLst/>
          <a:ahLst/>
          <a:cxnLst/>
          <a:rect l="0" t="0" r="0" b="0"/>
          <a:pathLst>
            <a:path>
              <a:moveTo>
                <a:pt x="0" y="0"/>
              </a:moveTo>
              <a:lnTo>
                <a:pt x="0" y="183028"/>
              </a:lnTo>
              <a:lnTo>
                <a:pt x="564347" y="183028"/>
              </a:lnTo>
              <a:lnTo>
                <a:pt x="564347" y="268577"/>
              </a:lnTo>
            </a:path>
          </a:pathLst>
        </a:custGeom>
        <a:noFill/>
        <a:ln w="34925" cap="flat" cmpd="sng" algn="in">
          <a:solidFill>
            <a:schemeClr val="dk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9A4FB95-5869-49F0-8534-6384E4A13F63}">
      <dsp:nvSpPr>
        <dsp:cNvPr id="0" name=""/>
        <dsp:cNvSpPr/>
      </dsp:nvSpPr>
      <dsp:spPr>
        <a:xfrm>
          <a:off x="461738" y="640964"/>
          <a:ext cx="564347" cy="268577"/>
        </a:xfrm>
        <a:custGeom>
          <a:avLst/>
          <a:gdLst/>
          <a:ahLst/>
          <a:cxnLst/>
          <a:rect l="0" t="0" r="0" b="0"/>
          <a:pathLst>
            <a:path>
              <a:moveTo>
                <a:pt x="564347" y="0"/>
              </a:moveTo>
              <a:lnTo>
                <a:pt x="564347" y="183028"/>
              </a:lnTo>
              <a:lnTo>
                <a:pt x="0" y="183028"/>
              </a:lnTo>
              <a:lnTo>
                <a:pt x="0" y="268577"/>
              </a:lnTo>
            </a:path>
          </a:pathLst>
        </a:custGeom>
        <a:noFill/>
        <a:ln w="34925" cap="flat" cmpd="sng" algn="in">
          <a:solidFill>
            <a:schemeClr val="dk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E4E3050-2645-496D-9957-F1CCFFFAE4D4}">
      <dsp:nvSpPr>
        <dsp:cNvPr id="0" name=""/>
        <dsp:cNvSpPr/>
      </dsp:nvSpPr>
      <dsp:spPr>
        <a:xfrm>
          <a:off x="564347" y="54556"/>
          <a:ext cx="923477" cy="586408"/>
        </a:xfrm>
        <a:prstGeom prst="roundRect">
          <a:avLst>
            <a:gd name="adj" fmla="val 10000"/>
          </a:avLst>
        </a:prstGeom>
        <a:solidFill>
          <a:schemeClr val="lt1">
            <a:hueOff val="0"/>
            <a:satOff val="0"/>
            <a:lumOff val="0"/>
            <a:alphaOff val="0"/>
          </a:schemeClr>
        </a:solidFill>
        <a:ln w="34925" cap="flat" cmpd="sng" algn="in">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29F7F7F-02EF-4761-9E59-BF7246BE45B6}">
      <dsp:nvSpPr>
        <dsp:cNvPr id="0" name=""/>
        <dsp:cNvSpPr/>
      </dsp:nvSpPr>
      <dsp:spPr>
        <a:xfrm>
          <a:off x="666955" y="152034"/>
          <a:ext cx="923477" cy="586408"/>
        </a:xfrm>
        <a:prstGeom prst="roundRect">
          <a:avLst>
            <a:gd name="adj" fmla="val 10000"/>
          </a:avLst>
        </a:prstGeom>
        <a:solidFill>
          <a:schemeClr val="lt1"/>
        </a:solidFill>
        <a:ln w="34925" cap="flat" cmpd="sng" algn="in">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altLang="zh-CN" sz="2600" kern="1200" dirty="0"/>
            <a:t>+</a:t>
          </a:r>
          <a:endParaRPr lang="zh-CN" altLang="en-US" sz="2600" kern="1200" dirty="0"/>
        </a:p>
      </dsp:txBody>
      <dsp:txXfrm>
        <a:off x="684130" y="169209"/>
        <a:ext cx="889127" cy="552058"/>
      </dsp:txXfrm>
    </dsp:sp>
    <dsp:sp modelId="{3CE86596-0DC2-4DE6-A450-9C8891ADD9AE}">
      <dsp:nvSpPr>
        <dsp:cNvPr id="0" name=""/>
        <dsp:cNvSpPr/>
      </dsp:nvSpPr>
      <dsp:spPr>
        <a:xfrm>
          <a:off x="0" y="909542"/>
          <a:ext cx="923477" cy="586408"/>
        </a:xfrm>
        <a:prstGeom prst="roundRect">
          <a:avLst>
            <a:gd name="adj" fmla="val 10000"/>
          </a:avLst>
        </a:prstGeom>
        <a:solidFill>
          <a:schemeClr val="lt1">
            <a:hueOff val="0"/>
            <a:satOff val="0"/>
            <a:lumOff val="0"/>
            <a:alphaOff val="0"/>
          </a:schemeClr>
        </a:solidFill>
        <a:ln w="34925" cap="flat" cmpd="sng" algn="in">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817E2CF-0095-4072-AADD-4488B1F76E97}">
      <dsp:nvSpPr>
        <dsp:cNvPr id="0" name=""/>
        <dsp:cNvSpPr/>
      </dsp:nvSpPr>
      <dsp:spPr>
        <a:xfrm>
          <a:off x="102608" y="1007020"/>
          <a:ext cx="923477" cy="586408"/>
        </a:xfrm>
        <a:prstGeom prst="roundRect">
          <a:avLst>
            <a:gd name="adj" fmla="val 10000"/>
          </a:avLst>
        </a:prstGeom>
        <a:solidFill>
          <a:schemeClr val="lt1"/>
        </a:solidFill>
        <a:ln w="34925" cap="flat" cmpd="sng" algn="in">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altLang="zh-CN" sz="2600" kern="1200" dirty="0"/>
            <a:t>2</a:t>
          </a:r>
          <a:endParaRPr lang="zh-CN" altLang="en-US" sz="2600" kern="1200" dirty="0"/>
        </a:p>
      </dsp:txBody>
      <dsp:txXfrm>
        <a:off x="119783" y="1024195"/>
        <a:ext cx="889127" cy="552058"/>
      </dsp:txXfrm>
    </dsp:sp>
    <dsp:sp modelId="{F082ADE8-44BB-4941-8330-E35A3A5AFFC7}">
      <dsp:nvSpPr>
        <dsp:cNvPr id="0" name=""/>
        <dsp:cNvSpPr/>
      </dsp:nvSpPr>
      <dsp:spPr>
        <a:xfrm>
          <a:off x="1128694" y="909542"/>
          <a:ext cx="923477" cy="586408"/>
        </a:xfrm>
        <a:prstGeom prst="roundRect">
          <a:avLst>
            <a:gd name="adj" fmla="val 10000"/>
          </a:avLst>
        </a:prstGeom>
        <a:solidFill>
          <a:schemeClr val="lt1">
            <a:hueOff val="0"/>
            <a:satOff val="0"/>
            <a:lumOff val="0"/>
            <a:alphaOff val="0"/>
          </a:schemeClr>
        </a:solidFill>
        <a:ln w="34925" cap="flat" cmpd="sng" algn="in">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5AFBC34-EB00-4F9C-A332-A03212C29A1F}">
      <dsp:nvSpPr>
        <dsp:cNvPr id="0" name=""/>
        <dsp:cNvSpPr/>
      </dsp:nvSpPr>
      <dsp:spPr>
        <a:xfrm>
          <a:off x="1231303" y="1007020"/>
          <a:ext cx="923477" cy="586408"/>
        </a:xfrm>
        <a:prstGeom prst="roundRect">
          <a:avLst>
            <a:gd name="adj" fmla="val 10000"/>
          </a:avLst>
        </a:prstGeom>
        <a:solidFill>
          <a:schemeClr val="lt1"/>
        </a:solidFill>
        <a:ln w="34925" cap="flat" cmpd="sng" algn="in">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altLang="zh-CN" sz="2600" kern="1200" dirty="0"/>
            <a:t>+</a:t>
          </a:r>
          <a:endParaRPr lang="zh-CN" altLang="en-US" sz="2600" kern="1200" dirty="0"/>
        </a:p>
      </dsp:txBody>
      <dsp:txXfrm>
        <a:off x="1248478" y="1024195"/>
        <a:ext cx="889127" cy="552058"/>
      </dsp:txXfrm>
    </dsp:sp>
    <dsp:sp modelId="{F83A63B5-AA52-4DFB-A0BE-C2C4763F00E4}">
      <dsp:nvSpPr>
        <dsp:cNvPr id="0" name=""/>
        <dsp:cNvSpPr/>
      </dsp:nvSpPr>
      <dsp:spPr>
        <a:xfrm>
          <a:off x="564347" y="1764528"/>
          <a:ext cx="923477" cy="586408"/>
        </a:xfrm>
        <a:prstGeom prst="roundRect">
          <a:avLst>
            <a:gd name="adj" fmla="val 10000"/>
          </a:avLst>
        </a:prstGeom>
        <a:solidFill>
          <a:schemeClr val="lt1">
            <a:hueOff val="0"/>
            <a:satOff val="0"/>
            <a:lumOff val="0"/>
            <a:alphaOff val="0"/>
          </a:schemeClr>
        </a:solidFill>
        <a:ln w="34925" cap="flat" cmpd="sng" algn="in">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9AD8B44-1765-49B2-8E91-1D7EA257E87D}">
      <dsp:nvSpPr>
        <dsp:cNvPr id="0" name=""/>
        <dsp:cNvSpPr/>
      </dsp:nvSpPr>
      <dsp:spPr>
        <a:xfrm>
          <a:off x="666955" y="1862006"/>
          <a:ext cx="923477" cy="586408"/>
        </a:xfrm>
        <a:prstGeom prst="roundRect">
          <a:avLst>
            <a:gd name="adj" fmla="val 10000"/>
          </a:avLst>
        </a:prstGeom>
        <a:solidFill>
          <a:schemeClr val="lt1"/>
        </a:solidFill>
        <a:ln w="34925" cap="flat" cmpd="sng" algn="in">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altLang="zh-CN" sz="2600" kern="1200" dirty="0"/>
            <a:t>3</a:t>
          </a:r>
          <a:endParaRPr lang="zh-CN" altLang="en-US" sz="2600" kern="1200" dirty="0"/>
        </a:p>
      </dsp:txBody>
      <dsp:txXfrm>
        <a:off x="684130" y="1879181"/>
        <a:ext cx="889127" cy="552058"/>
      </dsp:txXfrm>
    </dsp:sp>
    <dsp:sp modelId="{1CF6C176-DDD7-495B-B35D-D7C6323894B6}">
      <dsp:nvSpPr>
        <dsp:cNvPr id="0" name=""/>
        <dsp:cNvSpPr/>
      </dsp:nvSpPr>
      <dsp:spPr>
        <a:xfrm>
          <a:off x="1693041" y="1764528"/>
          <a:ext cx="923477" cy="586408"/>
        </a:xfrm>
        <a:prstGeom prst="roundRect">
          <a:avLst>
            <a:gd name="adj" fmla="val 10000"/>
          </a:avLst>
        </a:prstGeom>
        <a:solidFill>
          <a:schemeClr val="lt1">
            <a:hueOff val="0"/>
            <a:satOff val="0"/>
            <a:lumOff val="0"/>
            <a:alphaOff val="0"/>
          </a:schemeClr>
        </a:solidFill>
        <a:ln w="34925" cap="flat" cmpd="sng" algn="in">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4F4C4F0-666C-43E9-B61D-9D99C81E578C}">
      <dsp:nvSpPr>
        <dsp:cNvPr id="0" name=""/>
        <dsp:cNvSpPr/>
      </dsp:nvSpPr>
      <dsp:spPr>
        <a:xfrm>
          <a:off x="1795650" y="1862006"/>
          <a:ext cx="923477" cy="586408"/>
        </a:xfrm>
        <a:prstGeom prst="roundRect">
          <a:avLst>
            <a:gd name="adj" fmla="val 10000"/>
          </a:avLst>
        </a:prstGeom>
        <a:solidFill>
          <a:schemeClr val="lt1"/>
        </a:solidFill>
        <a:ln w="34925" cap="flat" cmpd="sng" algn="in">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altLang="zh-CN" sz="2600" kern="1200" dirty="0"/>
            <a:t>+</a:t>
          </a:r>
          <a:endParaRPr lang="zh-CN" altLang="en-US" sz="2600" kern="1200" dirty="0"/>
        </a:p>
      </dsp:txBody>
      <dsp:txXfrm>
        <a:off x="1812825" y="1879181"/>
        <a:ext cx="889127" cy="552058"/>
      </dsp:txXfrm>
    </dsp:sp>
    <dsp:sp modelId="{3D5C1292-888D-48BE-8C64-7305E409EA53}">
      <dsp:nvSpPr>
        <dsp:cNvPr id="0" name=""/>
        <dsp:cNvSpPr/>
      </dsp:nvSpPr>
      <dsp:spPr>
        <a:xfrm>
          <a:off x="1128694" y="2619514"/>
          <a:ext cx="923477" cy="586408"/>
        </a:xfrm>
        <a:prstGeom prst="roundRect">
          <a:avLst>
            <a:gd name="adj" fmla="val 10000"/>
          </a:avLst>
        </a:prstGeom>
        <a:solidFill>
          <a:schemeClr val="lt1">
            <a:hueOff val="0"/>
            <a:satOff val="0"/>
            <a:lumOff val="0"/>
            <a:alphaOff val="0"/>
          </a:schemeClr>
        </a:solidFill>
        <a:ln w="34925" cap="flat" cmpd="sng" algn="in">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4149808-34DB-4A47-B8FA-73CC41F35611}">
      <dsp:nvSpPr>
        <dsp:cNvPr id="0" name=""/>
        <dsp:cNvSpPr/>
      </dsp:nvSpPr>
      <dsp:spPr>
        <a:xfrm>
          <a:off x="1231303" y="2716992"/>
          <a:ext cx="923477" cy="586408"/>
        </a:xfrm>
        <a:prstGeom prst="roundRect">
          <a:avLst>
            <a:gd name="adj" fmla="val 10000"/>
          </a:avLst>
        </a:prstGeom>
        <a:solidFill>
          <a:schemeClr val="lt1"/>
        </a:solidFill>
        <a:ln w="34925" cap="flat" cmpd="sng" algn="in">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altLang="zh-CN" sz="2600" kern="1200" dirty="0"/>
            <a:t>4</a:t>
          </a:r>
          <a:endParaRPr lang="zh-CN" altLang="en-US" sz="2600" kern="1200" dirty="0"/>
        </a:p>
      </dsp:txBody>
      <dsp:txXfrm>
        <a:off x="1248478" y="2734167"/>
        <a:ext cx="889127" cy="552058"/>
      </dsp:txXfrm>
    </dsp:sp>
    <dsp:sp modelId="{F0FD8760-A84E-45CC-B8F9-D15878B6B73D}">
      <dsp:nvSpPr>
        <dsp:cNvPr id="0" name=""/>
        <dsp:cNvSpPr/>
      </dsp:nvSpPr>
      <dsp:spPr>
        <a:xfrm>
          <a:off x="2257389" y="2619514"/>
          <a:ext cx="923477" cy="586408"/>
        </a:xfrm>
        <a:prstGeom prst="roundRect">
          <a:avLst>
            <a:gd name="adj" fmla="val 10000"/>
          </a:avLst>
        </a:prstGeom>
        <a:solidFill>
          <a:schemeClr val="lt1">
            <a:hueOff val="0"/>
            <a:satOff val="0"/>
            <a:lumOff val="0"/>
            <a:alphaOff val="0"/>
          </a:schemeClr>
        </a:solidFill>
        <a:ln w="34925" cap="flat" cmpd="sng" algn="in">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96C49F8-0800-4DBC-87DC-EC6539EEF1C8}">
      <dsp:nvSpPr>
        <dsp:cNvPr id="0" name=""/>
        <dsp:cNvSpPr/>
      </dsp:nvSpPr>
      <dsp:spPr>
        <a:xfrm>
          <a:off x="2359997" y="2716992"/>
          <a:ext cx="923477" cy="586408"/>
        </a:xfrm>
        <a:prstGeom prst="roundRect">
          <a:avLst>
            <a:gd name="adj" fmla="val 10000"/>
          </a:avLst>
        </a:prstGeom>
        <a:solidFill>
          <a:schemeClr val="lt1"/>
        </a:solidFill>
        <a:ln w="34925" cap="flat" cmpd="sng" algn="in">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altLang="zh-CN" sz="2600" kern="1200" dirty="0"/>
            <a:t>5</a:t>
          </a:r>
          <a:endParaRPr lang="zh-CN" altLang="en-US" sz="2600" kern="1200" dirty="0"/>
        </a:p>
      </dsp:txBody>
      <dsp:txXfrm>
        <a:off x="2377172" y="2734167"/>
        <a:ext cx="889127" cy="552058"/>
      </dsp:txXfrm>
    </dsp:sp>
  </dsp:spTree>
</dsp:drawing>
</file>

<file path=ppt/diagrams/layout1.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8/layout/SquareAccentList">
  <dgm:title val=""/>
  <dgm:desc val=""/>
  <dgm:catLst>
    <dgm:cat type="list" pri="5500"/>
  </dgm:catLst>
  <dgm:samp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sampData>
  <dgm:style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clrData>
  <dgm:layoutNode name="layout">
    <dgm:varLst>
      <dgm:chMax/>
      <dgm:chPref/>
      <dgm:dir/>
      <dgm:resizeHandles/>
    </dgm:varLst>
    <dgm:choose name="Name0">
      <dgm:if name="Name1" func="var" arg="dir" op="equ" val="norm">
        <dgm:alg type="hierChild">
          <dgm:param type="linDir" val="fromL"/>
          <dgm:param type="vertAlign" val="t"/>
          <dgm:param type="nodeVertAlign" val="t"/>
          <dgm:param type="horzAlign" val="ctr"/>
          <dgm:param type="fallback" val="1D"/>
        </dgm:alg>
      </dgm:if>
      <dgm:else name="Name2">
        <dgm:alg type="hierChild">
          <dgm:param type="linDir" val="fromR"/>
          <dgm:param type="vertAlign" val="t"/>
          <dgm:param type="nodeVertAlign" val="t"/>
          <dgm:param type="horzAlign" val="ctr"/>
          <dgm:param type="fallback" val="1D"/>
        </dgm:alg>
      </dgm:else>
    </dgm:choose>
    <dgm:shape xmlns:r="http://schemas.openxmlformats.org/officeDocument/2006/relationships" r:blip="">
      <dgm:adjLst/>
    </dgm:shape>
    <dgm:presOf/>
    <dgm:constrLst>
      <dgm:constr type="primFontSz" for="des" forName="Parent" op="equ" val="65"/>
      <dgm:constr type="primFontSz" for="des" forName="Child" op="equ" val="65"/>
      <dgm:constr type="primFontSz" for="des" forName="Child" refType="primFontSz" refFor="des" refForName="Parent" op="lte"/>
      <dgm:constr type="w" for="des" forName="rootComposite" refType="h" refFor="des" refForName="rootComposite" fact="3.0396"/>
      <dgm:constr type="h" for="des" forName="rootComposite" refType="h"/>
      <dgm:constr type="w" for="des" forName="childComposite" refType="w" refFor="des" refForName="rootComposite"/>
      <dgm:constr type="h" for="des" forName="childComposite" refType="h" refFor="des" refForName="rootComposite" fact="0.5205"/>
      <dgm:constr type="sibSp" refType="w" refFor="des" refForName="rootComposite" fact="0.05"/>
      <dgm:constr type="sp" for="des" forName="root" refType="h" refFor="des" refForName="childComposite" fact="0.2855"/>
    </dgm:constrLst>
    <dgm:ruleLst/>
    <dgm:forEach name="Name3" axis="ch">
      <dgm:forEach name="Name4" axis="self" ptType="node" cnt="1">
        <dgm:layoutNode name="root">
          <dgm:varLst>
            <dgm:chMax/>
            <dgm:chPref/>
          </dgm:varLst>
          <dgm:alg type="hierRoot">
            <dgm:param type="hierAlign" val="tL"/>
          </dgm:alg>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hoose name="Name5">
              <dgm:if name="Name6" func="var" arg="dir" op="equ" val="norm">
                <dgm:constrLst>
                  <dgm:constr type="l" for="ch" forName="Parent" refType="w" fact="0"/>
                  <dgm:constr type="t" for="ch" forName="Parent" refType="h" fact="0"/>
                  <dgm:constr type="w" for="ch" forName="Parent" refType="w"/>
                  <dgm:constr type="h" for="ch" forName="Parent" refType="h" fact="0.6424"/>
                  <dgm:constr type="l" for="ch" forName="ParentAccent" refType="w" fact="0"/>
                  <dgm:constr type="b" for="ch" forName="ParentAccent" refType="h"/>
                  <dgm:constr type="w" for="ch" forName="ParentAccent" refType="w"/>
                  <dgm:constr type="h" for="ch" forName="ParentAccent" refType="h" fact="0.3576"/>
                  <dgm:constr type="l" for="ch" forName="ParentSmallAccent" refType="w" fact="0"/>
                  <dgm:constr type="b" for="ch" forName="ParentSmallAccent" refType="h"/>
                  <dgm:constr type="w" for="ch" forName="ParentSmallAccent" refType="h" fact="0.2233"/>
                  <dgm:constr type="h" for="ch" forName="ParentSmallAccent" refType="h" fact="0.2233"/>
                </dgm:constrLst>
              </dgm:if>
              <dgm:else name="Name7">
                <dgm:constrLst>
                  <dgm:constr type="l" for="ch" forName="Parent" refType="w" fact="0"/>
                  <dgm:constr type="t" for="ch" forName="Parent" refType="h" fact="0"/>
                  <dgm:constr type="w" for="ch" forName="Parent" refType="w"/>
                  <dgm:constr type="h" for="ch" forName="Parent" refType="h" fact="0.6424"/>
                  <dgm:constr type="l" for="ch" forName="ParentAccent" refType="w" fact="0"/>
                  <dgm:constr type="b" for="ch" forName="ParentAccent" refType="h"/>
                  <dgm:constr type="w" for="ch" forName="ParentAccent" refType="w"/>
                  <dgm:constr type="h" for="ch" forName="ParentAccent" refType="h" fact="0.3576"/>
                  <dgm:constr type="r" for="ch" forName="ParentSmallAccent" refType="w"/>
                  <dgm:constr type="b" for="ch" forName="ParentSmallAccent" refType="h"/>
                  <dgm:constr type="w" for="ch" forName="ParentSmallAccent" refType="h" fact="0.2233"/>
                  <dgm:constr type="h" for="ch" forName="ParentSmallAccent" refType="h" fact="0.2233"/>
                </dgm:constrLst>
              </dgm:else>
            </dgm:choose>
            <dgm:ruleLst/>
            <dgm:layoutNode name="ParentAccent" styleLbl="alignNode1">
              <dgm:alg type="sp"/>
              <dgm:shape xmlns:r="http://schemas.openxmlformats.org/officeDocument/2006/relationships" type="rect" r:blip="">
                <dgm:adjLst/>
              </dgm:shape>
              <dgm:presOf/>
            </dgm:layoutNode>
            <dgm:layoutNode name="ParentSmallAccent" styleLbl="fgAcc1">
              <dgm:alg type="sp"/>
              <dgm:shape xmlns:r="http://schemas.openxmlformats.org/officeDocument/2006/relationships" type="rect" r:blip="">
                <dgm:adjLst/>
              </dgm:shape>
              <dgm:presOf/>
            </dgm:layoutNode>
            <dgm:layoutNode name="Parent" styleLbl="revTx">
              <dgm:varLst>
                <dgm:chMax/>
                <dgm:chPref val="4"/>
                <dgm:bulletEnabled val="1"/>
              </dgm:varLst>
              <dgm:choose name="Name8">
                <dgm:if name="Name9" func="var" arg="dir" op="equ" val="norm">
                  <dgm:alg type="tx">
                    <dgm:param type="txAnchorVertCh" val="mid"/>
                    <dgm:param type="parTxLTRAlign" val="l"/>
                  </dgm:alg>
                </dgm:if>
                <dgm:else name="Name10">
                  <dgm:alg type="tx">
                    <dgm:param type="txAnchorVertCh" val="mid"/>
                    <dgm:param type="parTxLTRAlign" val="r"/>
                  </dgm:alg>
                </dgm:else>
              </dgm:choose>
              <dgm:shape xmlns:r="http://schemas.openxmlformats.org/officeDocument/2006/relationships" type="rect" r:blip="">
                <dgm:adjLst/>
              </dgm:shape>
              <dgm:presOf axis="self" ptType="node"/>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11" axis="ch">
              <dgm:forEach name="Name12" axis="self" ptType="node">
                <dgm:layoutNode name="childComposite">
                  <dgm:varLst>
                    <dgm:chMax val="0"/>
                    <dgm:chPref val="0"/>
                  </dgm:varLst>
                  <dgm:alg type="composite"/>
                  <dgm:shape xmlns:r="http://schemas.openxmlformats.org/officeDocument/2006/relationships" r:blip="">
                    <dgm:adjLst/>
                  </dgm:shape>
                  <dgm:presOf/>
                  <dgm:choose name="Name13">
                    <dgm:if name="Name14" func="var" arg="dir" op="equ" val="norm">
                      <dgm:constrLst>
                        <dgm:constr type="w" for="ch" forName="ChildAccent" refType="h" fact="0.429"/>
                        <dgm:constr type="h" for="ch" forName="ChildAccent" refType="h" fact="0.429"/>
                        <dgm:constr type="l" for="ch" forName="ChildAccent" refType="w" fact="0"/>
                        <dgm:constr type="t" for="ch" forName="ChildAccent" refType="h" fact="0.2855"/>
                        <dgm:constr type="w" for="ch" forName="Child" refType="w" fact="0.93"/>
                        <dgm:constr type="h" for="ch" forName="Child" refType="h"/>
                        <dgm:constr type="l" for="ch" forName="Child" refType="w" fact="0.07"/>
                        <dgm:constr type="t" for="ch" forName="Child" refType="h" fact="0"/>
                      </dgm:constrLst>
                    </dgm:if>
                    <dgm:else name="Name15">
                      <dgm:constrLst>
                        <dgm:constr type="w" for="ch" forName="ChildAccent" refType="h" fact="0.429"/>
                        <dgm:constr type="h" for="ch" forName="ChildAccent" refType="h" fact="0.429"/>
                        <dgm:constr type="r" for="ch" forName="ChildAccent" refType="w"/>
                        <dgm:constr type="t" for="ch" forName="ChildAccent" refType="h" fact="0.2855"/>
                        <dgm:constr type="w" for="ch" forName="Child" refType="w" fact="0.93"/>
                        <dgm:constr type="h" for="ch" forName="Child" refType="h"/>
                        <dgm:constr type="r" for="ch" forName="Child" refType="w" fact="0.93"/>
                        <dgm:constr type="t" for="ch" forName="Child" refType="h" fact="0"/>
                      </dgm:constrLst>
                    </dgm:else>
                  </dgm:choose>
                  <dgm:ruleLst/>
                  <dgm:layoutNode name="ChildAccent" styleLbl="solidFgAcc1">
                    <dgm:alg type="sp"/>
                    <dgm:shape xmlns:r="http://schemas.openxmlformats.org/officeDocument/2006/relationships" type="rect" r:blip="">
                      <dgm:adjLst/>
                    </dgm:shape>
                    <dgm:presOf/>
                  </dgm:layoutNode>
                  <dgm:layoutNode name="Child" styleLbl="revTx">
                    <dgm:varLst>
                      <dgm:chMax val="0"/>
                      <dgm:chPref val="0"/>
                      <dgm:bulletEnabled val="1"/>
                    </dgm:varLst>
                    <dgm:choose name="Name16">
                      <dgm:if name="Name17" func="var" arg="dir" op="equ" val="norm">
                        <dgm:alg type="tx">
                          <dgm:param type="txAnchorVertCh" val="mid"/>
                          <dgm:param type="parTxLTRAlign" val="l"/>
                        </dgm:alg>
                      </dgm:if>
                      <dgm:else name="Name18">
                        <dgm:alg type="tx">
                          <dgm:param type="txAnchorVertCh" val="mid"/>
                          <dgm:param type="parTxLTRAlign" val="r"/>
                        </dgm:alg>
                      </dgm:else>
                    </dgm:choose>
                    <dgm:shape xmlns:r="http://schemas.openxmlformats.org/officeDocument/2006/relationships" type="rect" r:blip="">
                      <dgm:adjLst/>
                    </dgm:shape>
                    <dgm:presOf axis="desOrSelf" ptType="node node"/>
                    <dgm:ruleLst>
                      <dgm:rule type="primFontSz" val="5" fact="NaN" max="NaN"/>
                    </dgm:ruleLst>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5.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DF1ED39-C293-49FB-9DA9-9215FF095482}" type="datetimeFigureOut">
              <a:rPr lang="zh-CN" altLang="en-US" smtClean="0"/>
              <a:t>2019/1/18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AFD02AC-EB8C-4173-B353-B27C1F899FF2}" type="slidenum">
              <a:rPr lang="zh-CN" altLang="en-US" smtClean="0"/>
              <a:t>‹#›</a:t>
            </a:fld>
            <a:endParaRPr lang="zh-CN" altLang="en-US"/>
          </a:p>
        </p:txBody>
      </p:sp>
    </p:spTree>
    <p:extLst>
      <p:ext uri="{BB962C8B-B14F-4D97-AF65-F5344CB8AC3E}">
        <p14:creationId xmlns:p14="http://schemas.microsoft.com/office/powerpoint/2010/main" val="41016831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0C922FAD-7A5A-4326-A84E-9A698731E7ED}" type="datetimeFigureOut">
              <a:rPr lang="zh-CN" altLang="en-US" smtClean="0"/>
              <a:t>2019/1/18</a:t>
            </a:fld>
            <a:endParaRPr lang="zh-CN" altLang="en-US"/>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zh-CN" altLang="en-US"/>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A6038E48-4C66-4595-9256-8A9143A8908F}" type="slidenum">
              <a:rPr lang="zh-CN" altLang="en-US" smtClean="0"/>
              <a:t>‹#›</a:t>
            </a:fld>
            <a:endParaRPr lang="zh-CN" altLang="en-US"/>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42136027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0C922FAD-7A5A-4326-A84E-9A698731E7ED}" type="datetimeFigureOut">
              <a:rPr lang="zh-CN" altLang="en-US" smtClean="0"/>
              <a:t>2019/1/18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6038E48-4C66-4595-9256-8A9143A8908F}" type="slidenum">
              <a:rPr lang="zh-CN" altLang="en-US" smtClean="0"/>
              <a:t>‹#›</a:t>
            </a:fld>
            <a:endParaRPr lang="zh-CN" altLang="en-US"/>
          </a:p>
        </p:txBody>
      </p:sp>
    </p:spTree>
    <p:extLst>
      <p:ext uri="{BB962C8B-B14F-4D97-AF65-F5344CB8AC3E}">
        <p14:creationId xmlns:p14="http://schemas.microsoft.com/office/powerpoint/2010/main" val="27629473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0C922FAD-7A5A-4326-A84E-9A698731E7ED}" type="datetimeFigureOut">
              <a:rPr lang="zh-CN" altLang="en-US" smtClean="0"/>
              <a:t>2019/1/18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6038E48-4C66-4595-9256-8A9143A8908F}" type="slidenum">
              <a:rPr lang="zh-CN" altLang="en-US" smtClean="0"/>
              <a:t>‹#›</a:t>
            </a:fld>
            <a:endParaRPr lang="zh-CN" altLang="en-US"/>
          </a:p>
        </p:txBody>
      </p:sp>
    </p:spTree>
    <p:extLst>
      <p:ext uri="{BB962C8B-B14F-4D97-AF65-F5344CB8AC3E}">
        <p14:creationId xmlns:p14="http://schemas.microsoft.com/office/powerpoint/2010/main" val="3782991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0C922FAD-7A5A-4326-A84E-9A698731E7ED}" type="datetimeFigureOut">
              <a:rPr lang="zh-CN" altLang="en-US" smtClean="0"/>
              <a:t>2019/1/18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6038E48-4C66-4595-9256-8A9143A8908F}" type="slidenum">
              <a:rPr lang="zh-CN" altLang="en-US" smtClean="0"/>
              <a:t>‹#›</a:t>
            </a:fld>
            <a:endParaRPr lang="zh-CN" altLang="en-US"/>
          </a:p>
        </p:txBody>
      </p:sp>
    </p:spTree>
    <p:extLst>
      <p:ext uri="{BB962C8B-B14F-4D97-AF65-F5344CB8AC3E}">
        <p14:creationId xmlns:p14="http://schemas.microsoft.com/office/powerpoint/2010/main" val="39948531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0C922FAD-7A5A-4326-A84E-9A698731E7ED}" type="datetimeFigureOut">
              <a:rPr lang="zh-CN" altLang="en-US" smtClean="0"/>
              <a:t>2019/1/18</a:t>
            </a:fld>
            <a:endParaRPr lang="zh-CN" altLang="en-US"/>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zh-CN" altLang="en-US"/>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A6038E48-4C66-4595-9256-8A9143A8908F}" type="slidenum">
              <a:rPr lang="zh-CN" altLang="en-US" smtClean="0"/>
              <a:t>‹#›</a:t>
            </a:fld>
            <a:endParaRPr lang="zh-CN" altLang="en-US"/>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15764906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zh-CN" altLang="en-US"/>
              <a:t>单击此处编辑母版标题样式</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0C922FAD-7A5A-4326-A84E-9A698731E7ED}" type="datetimeFigureOut">
              <a:rPr lang="zh-CN" altLang="en-US" smtClean="0"/>
              <a:t>2019/1/18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6038E48-4C66-4595-9256-8A9143A8908F}" type="slidenum">
              <a:rPr lang="zh-CN" altLang="en-US" smtClean="0"/>
              <a:t>‹#›</a:t>
            </a:fld>
            <a:endParaRPr lang="zh-CN" altLang="en-US"/>
          </a:p>
        </p:txBody>
      </p:sp>
    </p:spTree>
    <p:extLst>
      <p:ext uri="{BB962C8B-B14F-4D97-AF65-F5344CB8AC3E}">
        <p14:creationId xmlns:p14="http://schemas.microsoft.com/office/powerpoint/2010/main" val="28529585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0C922FAD-7A5A-4326-A84E-9A698731E7ED}" type="datetimeFigureOut">
              <a:rPr lang="zh-CN" altLang="en-US" smtClean="0"/>
              <a:t>2019/1/18</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A6038E48-4C66-4595-9256-8A9143A8908F}" type="slidenum">
              <a:rPr lang="zh-CN" altLang="en-US" smtClean="0"/>
              <a:t>‹#›</a:t>
            </a:fld>
            <a:endParaRPr lang="zh-CN" altLang="en-US"/>
          </a:p>
        </p:txBody>
      </p:sp>
    </p:spTree>
    <p:extLst>
      <p:ext uri="{BB962C8B-B14F-4D97-AF65-F5344CB8AC3E}">
        <p14:creationId xmlns:p14="http://schemas.microsoft.com/office/powerpoint/2010/main" val="28032132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0C922FAD-7A5A-4326-A84E-9A698731E7ED}" type="datetimeFigureOut">
              <a:rPr lang="zh-CN" altLang="en-US" smtClean="0"/>
              <a:t>2019/1/18</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A6038E48-4C66-4595-9256-8A9143A8908F}" type="slidenum">
              <a:rPr lang="zh-CN" altLang="en-US" smtClean="0"/>
              <a:t>‹#›</a:t>
            </a:fld>
            <a:endParaRPr lang="zh-CN" altLang="en-US"/>
          </a:p>
        </p:txBody>
      </p:sp>
    </p:spTree>
    <p:extLst>
      <p:ext uri="{BB962C8B-B14F-4D97-AF65-F5344CB8AC3E}">
        <p14:creationId xmlns:p14="http://schemas.microsoft.com/office/powerpoint/2010/main" val="31613039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C922FAD-7A5A-4326-A84E-9A698731E7ED}" type="datetimeFigureOut">
              <a:rPr lang="zh-CN" altLang="en-US" smtClean="0"/>
              <a:t>2019/1/18</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A6038E48-4C66-4595-9256-8A9143A8908F}" type="slidenum">
              <a:rPr lang="zh-CN" altLang="en-US" smtClean="0"/>
              <a:t>‹#›</a:t>
            </a:fld>
            <a:endParaRPr lang="zh-CN" altLang="en-US"/>
          </a:p>
        </p:txBody>
      </p:sp>
    </p:spTree>
    <p:extLst>
      <p:ext uri="{BB962C8B-B14F-4D97-AF65-F5344CB8AC3E}">
        <p14:creationId xmlns:p14="http://schemas.microsoft.com/office/powerpoint/2010/main" val="11325968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zh-CN" altLang="en-US"/>
              <a:t>单击此处编辑母版标题样式</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0C922FAD-7A5A-4326-A84E-9A698731E7ED}" type="datetimeFigureOut">
              <a:rPr lang="zh-CN" altLang="en-US" smtClean="0"/>
              <a:t>2019/1/18</a:t>
            </a:fld>
            <a:endParaRPr lang="zh-CN" alt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zh-CN" alt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A6038E48-4C66-4595-9256-8A9143A8908F}" type="slidenum">
              <a:rPr lang="zh-CN" altLang="en-US" smtClean="0"/>
              <a:t>‹#›</a:t>
            </a:fld>
            <a:endParaRPr lang="zh-CN" alt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9140310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0C922FAD-7A5A-4326-A84E-9A698731E7ED}" type="datetimeFigureOut">
              <a:rPr lang="zh-CN" altLang="en-US" smtClean="0"/>
              <a:t>2019/1/18</a:t>
            </a:fld>
            <a:endParaRPr lang="zh-CN" alt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zh-CN" alt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A6038E48-4C66-4595-9256-8A9143A8908F}" type="slidenum">
              <a:rPr lang="zh-CN" altLang="en-US" smtClean="0"/>
              <a:t>‹#›</a:t>
            </a:fld>
            <a:endParaRPr lang="zh-CN" alt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5008958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0C922FAD-7A5A-4326-A84E-9A698731E7ED}" type="datetimeFigureOut">
              <a:rPr lang="zh-CN" altLang="en-US" smtClean="0"/>
              <a:t>2019/1/18</a:t>
            </a:fld>
            <a:endParaRPr lang="zh-CN" altLang="en-US"/>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zh-CN" altLang="en-US"/>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A6038E48-4C66-4595-9256-8A9143A8908F}" type="slidenum">
              <a:rPr lang="zh-CN" altLang="en-US" smtClean="0"/>
              <a:t>‹#›</a:t>
            </a:fld>
            <a:endParaRPr lang="zh-CN" altLang="en-US"/>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916079708"/>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diagramLayout" Target="../diagrams/layout4.xml"/><Relationship Id="rId7" Type="http://schemas.openxmlformats.org/officeDocument/2006/relationships/image" Target="../media/image20.png"/><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3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标题 1">
                <a:extLst>
                  <a:ext uri="{FF2B5EF4-FFF2-40B4-BE49-F238E27FC236}">
                    <a16:creationId xmlns:a16="http://schemas.microsoft.com/office/drawing/2014/main" id="{29C8ED14-51CB-4CCD-8562-02EE3BCB4148}"/>
                  </a:ext>
                </a:extLst>
              </p:cNvPr>
              <p:cNvSpPr>
                <a:spLocks noGrp="1"/>
              </p:cNvSpPr>
              <p:nvPr>
                <p:ph type="ctrTitle"/>
              </p:nvPr>
            </p:nvSpPr>
            <p:spPr/>
            <p:txBody>
              <a:bodyPr/>
              <a:lstStyle/>
              <a:p>
                <a14:m>
                  <m:oMath xmlns:m="http://schemas.openxmlformats.org/officeDocument/2006/math">
                    <m:r>
                      <a:rPr lang="en-US" altLang="zh-CN" sz="5400" b="0" i="1" smtClean="0">
                        <a:latin typeface="Cambria Math" panose="02040503050406030204" pitchFamily="18" charset="0"/>
                      </a:rPr>
                      <m:t>𝐶𝑞𝑞</m:t>
                    </m:r>
                  </m:oMath>
                </a14:m>
                <a:r>
                  <a:rPr lang="zh-CN" altLang="en-US" sz="5400" dirty="0"/>
                  <a:t>解释器的实现与优化</a:t>
                </a:r>
              </a:p>
            </p:txBody>
          </p:sp>
        </mc:Choice>
        <mc:Fallback xmlns="">
          <p:sp>
            <p:nvSpPr>
              <p:cNvPr id="2" name="标题 1">
                <a:extLst>
                  <a:ext uri="{FF2B5EF4-FFF2-40B4-BE49-F238E27FC236}">
                    <a16:creationId xmlns:a16="http://schemas.microsoft.com/office/drawing/2014/main" id="{29C8ED14-51CB-4CCD-8562-02EE3BCB4148}"/>
                  </a:ext>
                </a:extLst>
              </p:cNvPr>
              <p:cNvSpPr>
                <a:spLocks noGrp="1" noRot="1" noChangeAspect="1" noMove="1" noResize="1" noEditPoints="1" noAdjustHandles="1" noChangeArrowheads="1" noChangeShapeType="1" noTextEdit="1"/>
              </p:cNvSpPr>
              <p:nvPr>
                <p:ph type="ctrTitle"/>
              </p:nvPr>
            </p:nvSpPr>
            <p:spPr>
              <a:blipFill>
                <a:blip r:embed="rId2"/>
                <a:stretch>
                  <a:fillRect b="-17681"/>
                </a:stretch>
              </a:blipFill>
            </p:spPr>
            <p:txBody>
              <a:bodyPr/>
              <a:lstStyle/>
              <a:p>
                <a:r>
                  <a:rPr lang="zh-CN" altLang="en-US">
                    <a:noFill/>
                  </a:rPr>
                  <a:t> </a:t>
                </a:r>
              </a:p>
            </p:txBody>
          </p:sp>
        </mc:Fallback>
      </mc:AlternateContent>
      <p:sp>
        <p:nvSpPr>
          <p:cNvPr id="3" name="副标题 2">
            <a:extLst>
              <a:ext uri="{FF2B5EF4-FFF2-40B4-BE49-F238E27FC236}">
                <a16:creationId xmlns:a16="http://schemas.microsoft.com/office/drawing/2014/main" id="{38A57129-B067-4E5B-9A64-347FE5E6814F}"/>
              </a:ext>
            </a:extLst>
          </p:cNvPr>
          <p:cNvSpPr>
            <a:spLocks noGrp="1"/>
          </p:cNvSpPr>
          <p:nvPr>
            <p:ph type="subTitle" idx="1"/>
          </p:nvPr>
        </p:nvSpPr>
        <p:spPr/>
        <p:txBody>
          <a:bodyPr/>
          <a:lstStyle/>
          <a:p>
            <a:r>
              <a:rPr lang="zh-CN" altLang="en-US" dirty="0"/>
              <a:t>李嘉图</a:t>
            </a:r>
          </a:p>
        </p:txBody>
      </p:sp>
    </p:spTree>
    <p:extLst>
      <p:ext uri="{BB962C8B-B14F-4D97-AF65-F5344CB8AC3E}">
        <p14:creationId xmlns:p14="http://schemas.microsoft.com/office/powerpoint/2010/main" val="41900470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9153412-D0BB-41E2-AC91-A050F4C68E3E}"/>
              </a:ext>
            </a:extLst>
          </p:cNvPr>
          <p:cNvSpPr>
            <a:spLocks noGrp="1"/>
          </p:cNvSpPr>
          <p:nvPr>
            <p:ph type="title"/>
          </p:nvPr>
        </p:nvSpPr>
        <p:spPr/>
        <p:txBody>
          <a:bodyPr/>
          <a:lstStyle/>
          <a:p>
            <a:r>
              <a:rPr lang="zh-CN" altLang="en-US" dirty="0"/>
              <a:t>语法分析器的实现</a:t>
            </a:r>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A42CAF6A-6B37-44E3-B0D5-F041A045B9CF}"/>
                  </a:ext>
                </a:extLst>
              </p:cNvPr>
              <p:cNvSpPr>
                <a:spLocks noGrp="1"/>
              </p:cNvSpPr>
              <p:nvPr>
                <p:ph idx="1"/>
              </p:nvPr>
            </p:nvSpPr>
            <p:spPr/>
            <p:txBody>
              <a:bodyPr/>
              <a:lstStyle/>
              <a:p>
                <a:r>
                  <a:rPr lang="zh-CN" altLang="en-US" dirty="0"/>
                  <a:t>容易证明，</a:t>
                </a:r>
                <a14:m>
                  <m:oMath xmlns:m="http://schemas.openxmlformats.org/officeDocument/2006/math">
                    <m:r>
                      <a:rPr lang="en-US" altLang="zh-CN" b="0" i="1" smtClean="0">
                        <a:latin typeface="Cambria Math" panose="02040503050406030204" pitchFamily="18" charset="0"/>
                      </a:rPr>
                      <m:t>𝐶𝑞𝑞</m:t>
                    </m:r>
                  </m:oMath>
                </a14:m>
                <a:r>
                  <a:rPr lang="zh-CN" altLang="en-US" dirty="0"/>
                  <a:t>语言的文法是</a:t>
                </a:r>
                <a:r>
                  <a:rPr lang="en-US" altLang="zh-CN" dirty="0"/>
                  <a:t>LL(1)</a:t>
                </a:r>
                <a:r>
                  <a:rPr lang="zh-CN" altLang="en-US" dirty="0"/>
                  <a:t>的，因此可以方便的实现递归下降的语法分析器。原题目</a:t>
                </a:r>
                <a:r>
                  <a:rPr lang="en-US" altLang="zh-CN" dirty="0"/>
                  <a:t>《</a:t>
                </a:r>
                <a:r>
                  <a:rPr lang="zh-CN" altLang="en-US" dirty="0"/>
                  <a:t>未来程序改</a:t>
                </a:r>
                <a:r>
                  <a:rPr lang="en-US" altLang="zh-CN" dirty="0"/>
                  <a:t>》</a:t>
                </a:r>
                <a:r>
                  <a:rPr lang="zh-CN" altLang="en-US" dirty="0"/>
                  <a:t>的题面中已经给定了文法，</a:t>
                </a:r>
                <a14:m>
                  <m:oMath xmlns:m="http://schemas.openxmlformats.org/officeDocument/2006/math">
                    <m:r>
                      <a:rPr lang="en-US" altLang="zh-CN" b="0" i="1" smtClean="0">
                        <a:latin typeface="Cambria Math" panose="02040503050406030204" pitchFamily="18" charset="0"/>
                      </a:rPr>
                      <m:t>𝐶𝑞𝑞</m:t>
                    </m:r>
                  </m:oMath>
                </a14:m>
                <a:r>
                  <a:rPr lang="zh-CN" altLang="en-US" dirty="0"/>
                  <a:t>解释器也采用其给定的文法。</a:t>
                </a:r>
                <a:endParaRPr lang="en-US" altLang="zh-CN" b="0" i="1" dirty="0">
                  <a:latin typeface="Cambria Math" panose="02040503050406030204" pitchFamily="18" charset="0"/>
                </a:endParaRPr>
              </a:p>
              <a:p>
                <a14:m>
                  <m:oMath xmlns:m="http://schemas.openxmlformats.org/officeDocument/2006/math">
                    <m:r>
                      <a:rPr lang="en-US" altLang="zh-CN" b="0" i="1" smtClean="0">
                        <a:latin typeface="Cambria Math" panose="02040503050406030204" pitchFamily="18" charset="0"/>
                      </a:rPr>
                      <m:t>𝐶𝑞𝑞</m:t>
                    </m:r>
                  </m:oMath>
                </a14:m>
                <a:r>
                  <a:rPr lang="zh-CN" altLang="en-US" dirty="0"/>
                  <a:t>解释器的语法分析部分使用</a:t>
                </a:r>
                <a:r>
                  <a:rPr lang="en-US" altLang="zh-CN" dirty="0"/>
                  <a:t>L-</a:t>
                </a:r>
                <a:r>
                  <a:rPr lang="zh-CN" altLang="en-US" dirty="0"/>
                  <a:t>翻译模式，将代码翻译成抽象文法树。</a:t>
                </a:r>
                <a:endParaRPr lang="en-US" altLang="zh-CN" dirty="0"/>
              </a:p>
              <a:p>
                <a:r>
                  <a:rPr lang="zh-CN" altLang="en-US" dirty="0"/>
                  <a:t>重要的问题是消除左递归、提取左公因子和处理悬空</a:t>
                </a:r>
                <a:r>
                  <a:rPr lang="en-US" altLang="zh-CN" dirty="0"/>
                  <a:t>-else</a:t>
                </a:r>
                <a:r>
                  <a:rPr lang="zh-CN" altLang="en-US" dirty="0"/>
                  <a:t>问题。</a:t>
                </a:r>
              </a:p>
              <a:p>
                <a:endParaRPr lang="zh-CN" altLang="en-US" dirty="0"/>
              </a:p>
            </p:txBody>
          </p:sp>
        </mc:Choice>
        <mc:Fallback>
          <p:sp>
            <p:nvSpPr>
              <p:cNvPr id="3" name="内容占位符 2">
                <a:extLst>
                  <a:ext uri="{FF2B5EF4-FFF2-40B4-BE49-F238E27FC236}">
                    <a16:creationId xmlns:a16="http://schemas.microsoft.com/office/drawing/2014/main" id="{A42CAF6A-6B37-44E3-B0D5-F041A045B9CF}"/>
                  </a:ext>
                </a:extLst>
              </p:cNvPr>
              <p:cNvSpPr>
                <a:spLocks noGrp="1" noRot="1" noChangeAspect="1" noMove="1" noResize="1" noEditPoints="1" noAdjustHandles="1" noChangeArrowheads="1" noChangeShapeType="1" noTextEdit="1"/>
              </p:cNvSpPr>
              <p:nvPr>
                <p:ph idx="1"/>
              </p:nvPr>
            </p:nvSpPr>
            <p:spPr>
              <a:blipFill>
                <a:blip r:embed="rId2"/>
                <a:stretch>
                  <a:fillRect l="-571" t="-1531" r="-50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9638205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2E8AA3C-3C2B-4288-8F07-F2475D3ED542}"/>
              </a:ext>
            </a:extLst>
          </p:cNvPr>
          <p:cNvSpPr>
            <a:spLocks noGrp="1"/>
          </p:cNvSpPr>
          <p:nvPr>
            <p:ph type="title"/>
          </p:nvPr>
        </p:nvSpPr>
        <p:spPr/>
        <p:txBody>
          <a:bodyPr/>
          <a:lstStyle/>
          <a:p>
            <a:r>
              <a:rPr lang="zh-CN" altLang="en-US" dirty="0"/>
              <a:t>类型检查</a:t>
            </a:r>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3FFDEFDF-42A6-4C2A-91DF-11FA6B25F5C2}"/>
                  </a:ext>
                </a:extLst>
              </p:cNvPr>
              <p:cNvSpPr>
                <a:spLocks noGrp="1"/>
              </p:cNvSpPr>
              <p:nvPr>
                <p:ph idx="1"/>
              </p:nvPr>
            </p:nvSpPr>
            <p:spPr/>
            <p:txBody>
              <a:bodyPr/>
              <a:lstStyle/>
              <a:p>
                <a:r>
                  <a:rPr lang="zh-CN" altLang="en-US" dirty="0"/>
                  <a:t>由于解释器需要尽可能提高翻译效率，</a:t>
                </a:r>
                <a14:m>
                  <m:oMath xmlns:m="http://schemas.openxmlformats.org/officeDocument/2006/math">
                    <m:r>
                      <a:rPr lang="en-US" altLang="zh-CN" b="0" i="1" smtClean="0">
                        <a:latin typeface="Cambria Math" panose="02040503050406030204" pitchFamily="18" charset="0"/>
                      </a:rPr>
                      <m:t>𝐶𝑞𝑞</m:t>
                    </m:r>
                  </m:oMath>
                </a14:m>
                <a:r>
                  <a:rPr lang="zh-CN" altLang="en-US" dirty="0"/>
                  <a:t>解释器的类型检查趟事实上完成了：变量表的建立，变量内存分配，常量表达式的计算，类型检查，树结构的替换等操作。</a:t>
                </a:r>
              </a:p>
              <a:p>
                <a:endParaRPr lang="zh-CN" altLang="en-US" dirty="0"/>
              </a:p>
            </p:txBody>
          </p:sp>
        </mc:Choice>
        <mc:Fallback>
          <p:sp>
            <p:nvSpPr>
              <p:cNvPr id="3" name="内容占位符 2">
                <a:extLst>
                  <a:ext uri="{FF2B5EF4-FFF2-40B4-BE49-F238E27FC236}">
                    <a16:creationId xmlns:a16="http://schemas.microsoft.com/office/drawing/2014/main" id="{3FFDEFDF-42A6-4C2A-91DF-11FA6B25F5C2}"/>
                  </a:ext>
                </a:extLst>
              </p:cNvPr>
              <p:cNvSpPr>
                <a:spLocks noGrp="1" noRot="1" noChangeAspect="1" noMove="1" noResize="1" noEditPoints="1" noAdjustHandles="1" noChangeArrowheads="1" noChangeShapeType="1" noTextEdit="1"/>
              </p:cNvSpPr>
              <p:nvPr>
                <p:ph idx="1"/>
              </p:nvPr>
            </p:nvSpPr>
            <p:spPr>
              <a:blipFill>
                <a:blip r:embed="rId2"/>
                <a:stretch>
                  <a:fillRect l="-571" t="-136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8728862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8BD476C-57B0-41CA-95D9-7FAC904BE69E}"/>
              </a:ext>
            </a:extLst>
          </p:cNvPr>
          <p:cNvSpPr>
            <a:spLocks noGrp="1"/>
          </p:cNvSpPr>
          <p:nvPr>
            <p:ph type="title"/>
          </p:nvPr>
        </p:nvSpPr>
        <p:spPr/>
        <p:txBody>
          <a:bodyPr/>
          <a:lstStyle/>
          <a:p>
            <a:r>
              <a:rPr lang="en-US" altLang="zh-CN" dirty="0"/>
              <a:t>- </a:t>
            </a:r>
            <a:r>
              <a:rPr lang="zh-CN" altLang="en-US" dirty="0"/>
              <a:t>变量表和变量内存分配</a:t>
            </a:r>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09DDB62A-C4AB-4793-BEED-64F1D1CFDF33}"/>
                  </a:ext>
                </a:extLst>
              </p:cNvPr>
              <p:cNvSpPr>
                <a:spLocks noGrp="1"/>
              </p:cNvSpPr>
              <p:nvPr>
                <p:ph idx="1"/>
              </p:nvPr>
            </p:nvSpPr>
            <p:spPr/>
            <p:txBody>
              <a:bodyPr/>
              <a:lstStyle/>
              <a:p>
                <a:r>
                  <a:rPr lang="zh-CN" altLang="en-US" dirty="0"/>
                  <a:t>文件</a:t>
                </a:r>
                <a:r>
                  <a:rPr lang="en-US" altLang="zh-CN" dirty="0"/>
                  <a:t>scope.cpp</a:t>
                </a:r>
                <a:r>
                  <a:rPr lang="zh-CN" altLang="en-US" dirty="0"/>
                  <a:t>实现了符号表和符号表栈。</a:t>
                </a:r>
                <a14:m>
                  <m:oMath xmlns:m="http://schemas.openxmlformats.org/officeDocument/2006/math">
                    <m:r>
                      <a:rPr lang="en-US" altLang="zh-CN" b="0" i="1" smtClean="0">
                        <a:latin typeface="Cambria Math" panose="02040503050406030204" pitchFamily="18" charset="0"/>
                      </a:rPr>
                      <m:t>𝐶𝑞𝑞</m:t>
                    </m:r>
                  </m:oMath>
                </a14:m>
                <a:r>
                  <a:rPr lang="zh-CN" altLang="en-US" dirty="0"/>
                  <a:t>解释器使用多符号表组织，即维护一个符号表栈，全局作用域所对应的符号表在栈底，栈中维护当前扫描位置所有开作用域的表项。</a:t>
                </a:r>
                <a:endParaRPr lang="en-US" altLang="zh-CN" dirty="0"/>
              </a:p>
              <a:p>
                <a14:m>
                  <m:oMath xmlns:m="http://schemas.openxmlformats.org/officeDocument/2006/math">
                    <m:r>
                      <a:rPr lang="en-US" altLang="zh-CN" b="0" i="1" smtClean="0">
                        <a:latin typeface="Cambria Math" panose="02040503050406030204" pitchFamily="18" charset="0"/>
                      </a:rPr>
                      <m:t>𝐶𝑞𝑞</m:t>
                    </m:r>
                  </m:oMath>
                </a14:m>
                <a:r>
                  <a:rPr lang="zh-CN" altLang="en-US" dirty="0"/>
                  <a:t>解释器后端使用唯一的栈来存放数据、进行计算，因此需要预先算出每个变量的偏移量。</a:t>
                </a:r>
                <a:endParaRPr lang="en-US" altLang="zh-CN" dirty="0"/>
              </a:p>
              <a:p>
                <a:r>
                  <a:rPr lang="zh-CN" altLang="en-US" dirty="0"/>
                  <a:t>通过维护一个虚拟的栈顶指针可以方便的给变量分配内存位置。</a:t>
                </a:r>
                <a:endParaRPr lang="en-US" altLang="zh-CN" dirty="0"/>
              </a:p>
            </p:txBody>
          </p:sp>
        </mc:Choice>
        <mc:Fallback>
          <p:sp>
            <p:nvSpPr>
              <p:cNvPr id="3" name="内容占位符 2">
                <a:extLst>
                  <a:ext uri="{FF2B5EF4-FFF2-40B4-BE49-F238E27FC236}">
                    <a16:creationId xmlns:a16="http://schemas.microsoft.com/office/drawing/2014/main" id="{09DDB62A-C4AB-4793-BEED-64F1D1CFDF33}"/>
                  </a:ext>
                </a:extLst>
              </p:cNvPr>
              <p:cNvSpPr>
                <a:spLocks noGrp="1" noRot="1" noChangeAspect="1" noMove="1" noResize="1" noEditPoints="1" noAdjustHandles="1" noChangeArrowheads="1" noChangeShapeType="1" noTextEdit="1"/>
              </p:cNvSpPr>
              <p:nvPr>
                <p:ph idx="1"/>
              </p:nvPr>
            </p:nvSpPr>
            <p:spPr>
              <a:blipFill>
                <a:blip r:embed="rId2"/>
                <a:stretch>
                  <a:fillRect l="-571" t="-153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7002094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CF9D204-CCAF-4524-9D87-E08E10AE8D4C}"/>
              </a:ext>
            </a:extLst>
          </p:cNvPr>
          <p:cNvSpPr>
            <a:spLocks noGrp="1"/>
          </p:cNvSpPr>
          <p:nvPr>
            <p:ph type="title"/>
          </p:nvPr>
        </p:nvSpPr>
        <p:spPr/>
        <p:txBody>
          <a:bodyPr/>
          <a:lstStyle/>
          <a:p>
            <a:r>
              <a:rPr lang="en-US" altLang="zh-CN" dirty="0"/>
              <a:t>- </a:t>
            </a:r>
            <a:r>
              <a:rPr lang="zh-CN" altLang="en-US" dirty="0"/>
              <a:t>常量表达式的计算</a:t>
            </a:r>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CC318132-A1EC-4A1D-9140-52DB445BB977}"/>
                  </a:ext>
                </a:extLst>
              </p:cNvPr>
              <p:cNvSpPr>
                <a:spLocks noGrp="1"/>
              </p:cNvSpPr>
              <p:nvPr>
                <p:ph idx="1"/>
              </p:nvPr>
            </p:nvSpPr>
            <p:spPr/>
            <p:txBody>
              <a:bodyPr/>
              <a:lstStyle/>
              <a:p>
                <a:r>
                  <a:rPr lang="zh-CN" altLang="en-US" dirty="0"/>
                  <a:t>一个表达式如果在编译期可以完全确定，则他应该在运行之前就被计算。首先引入关键字</a:t>
                </a:r>
                <a:r>
                  <a:rPr lang="en-US" altLang="zh-CN" dirty="0"/>
                  <a:t>const</a:t>
                </a:r>
                <a:r>
                  <a:rPr lang="zh-CN" altLang="en-US" dirty="0"/>
                  <a:t>用来表达一个常变量。如果一个表达式只包含常变量和常数，那么这个表达式是常量表达式，可以在类型检查期间完成计算并将树上的整个子树替换成一个常数节点。</a:t>
                </a:r>
              </a:p>
              <a:p>
                <a:r>
                  <a:rPr lang="zh-CN" altLang="en-US" dirty="0"/>
                  <a:t>此外，</a:t>
                </a:r>
                <a14:m>
                  <m:oMath xmlns:m="http://schemas.openxmlformats.org/officeDocument/2006/math">
                    <m:r>
                      <a:rPr lang="en-US" altLang="zh-CN" b="0" i="1" smtClean="0">
                        <a:latin typeface="Cambria Math" panose="02040503050406030204" pitchFamily="18" charset="0"/>
                      </a:rPr>
                      <m:t>𝐶𝑞𝑞</m:t>
                    </m:r>
                  </m:oMath>
                </a14:m>
                <a:r>
                  <a:rPr lang="zh-CN" altLang="en-US" dirty="0"/>
                  <a:t>还会尝试利用常数对表达式做代数化简。例如：</a:t>
                </a:r>
                <a:endParaRPr lang="en-US" altLang="zh-CN" dirty="0"/>
              </a:p>
              <a:p>
                <a:pPr lvl="1"/>
                <a:r>
                  <a:rPr lang="en-US" altLang="zh-CN" i="0" dirty="0"/>
                  <a:t>1 &amp;&amp; Expr = Expr</a:t>
                </a:r>
              </a:p>
              <a:p>
                <a:pPr lvl="1"/>
                <a:r>
                  <a:rPr lang="en-US" altLang="zh-CN" i="0" dirty="0"/>
                  <a:t>0 &amp;&amp; Expr = 0</a:t>
                </a:r>
              </a:p>
              <a:p>
                <a:pPr lvl="1"/>
                <a:r>
                  <a:rPr lang="en-US" altLang="zh-CN" i="0" dirty="0"/>
                  <a:t>0 + Expr = Expr</a:t>
                </a:r>
              </a:p>
              <a:p>
                <a:pPr lvl="1"/>
                <a:r>
                  <a:rPr lang="en-US" altLang="zh-CN" i="0" dirty="0"/>
                  <a:t>Expr / 0 = Error</a:t>
                </a:r>
              </a:p>
              <a:p>
                <a:pPr lvl="1"/>
                <a:r>
                  <a:rPr lang="en-US" altLang="zh-CN" i="0" dirty="0"/>
                  <a:t>if (0) S1 else S2 = S2</a:t>
                </a:r>
              </a:p>
              <a:p>
                <a:pPr lvl="1"/>
                <a:endParaRPr lang="en-US" altLang="zh-CN" i="0" dirty="0"/>
              </a:p>
            </p:txBody>
          </p:sp>
        </mc:Choice>
        <mc:Fallback>
          <p:sp>
            <p:nvSpPr>
              <p:cNvPr id="3" name="内容占位符 2">
                <a:extLst>
                  <a:ext uri="{FF2B5EF4-FFF2-40B4-BE49-F238E27FC236}">
                    <a16:creationId xmlns:a16="http://schemas.microsoft.com/office/drawing/2014/main" id="{CC318132-A1EC-4A1D-9140-52DB445BB977}"/>
                  </a:ext>
                </a:extLst>
              </p:cNvPr>
              <p:cNvSpPr>
                <a:spLocks noGrp="1" noRot="1" noChangeAspect="1" noMove="1" noResize="1" noEditPoints="1" noAdjustHandles="1" noChangeArrowheads="1" noChangeShapeType="1" noTextEdit="1"/>
              </p:cNvSpPr>
              <p:nvPr>
                <p:ph idx="1"/>
              </p:nvPr>
            </p:nvSpPr>
            <p:spPr>
              <a:blipFill>
                <a:blip r:embed="rId2"/>
                <a:stretch>
                  <a:fillRect l="-571" t="-1361" b="-221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2687940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7F22DE-5A14-4616-A2BC-7A833A271E0D}"/>
              </a:ext>
            </a:extLst>
          </p:cNvPr>
          <p:cNvSpPr>
            <a:spLocks noGrp="1"/>
          </p:cNvSpPr>
          <p:nvPr>
            <p:ph type="title"/>
          </p:nvPr>
        </p:nvSpPr>
        <p:spPr/>
        <p:txBody>
          <a:bodyPr/>
          <a:lstStyle/>
          <a:p>
            <a:r>
              <a:rPr lang="en-US" altLang="zh-CN" dirty="0"/>
              <a:t>- </a:t>
            </a:r>
            <a:r>
              <a:rPr lang="zh-CN" altLang="en-US" dirty="0"/>
              <a:t>类型检查</a:t>
            </a:r>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CC16CB55-C866-4880-9ABB-B89E4501BE80}"/>
                  </a:ext>
                </a:extLst>
              </p:cNvPr>
              <p:cNvSpPr>
                <a:spLocks noGrp="1"/>
              </p:cNvSpPr>
              <p:nvPr>
                <p:ph idx="1"/>
              </p:nvPr>
            </p:nvSpPr>
            <p:spPr/>
            <p:txBody>
              <a:bodyPr/>
              <a:lstStyle/>
              <a:p>
                <a:r>
                  <a:rPr lang="zh-CN" altLang="en-US" dirty="0"/>
                  <a:t>由于</a:t>
                </a:r>
                <a14:m>
                  <m:oMath xmlns:m="http://schemas.openxmlformats.org/officeDocument/2006/math">
                    <m:r>
                      <a:rPr lang="en-US" altLang="zh-CN" b="0" i="1" smtClean="0">
                        <a:latin typeface="Cambria Math" panose="02040503050406030204" pitchFamily="18" charset="0"/>
                      </a:rPr>
                      <m:t>𝐶𝑞𝑞</m:t>
                    </m:r>
                  </m:oMath>
                </a14:m>
                <a:r>
                  <a:rPr lang="zh-CN" altLang="en-US" dirty="0"/>
                  <a:t>只有整数和整数数组两种数据类型，进行类型检查的方式非常简单。</a:t>
                </a:r>
                <a:endParaRPr lang="en-US" altLang="zh-CN" dirty="0"/>
              </a:p>
              <a:p>
                <a14:m>
                  <m:oMath xmlns:m="http://schemas.openxmlformats.org/officeDocument/2006/math">
                    <m:r>
                      <a:rPr lang="en-US" altLang="zh-CN" b="0" i="1" smtClean="0">
                        <a:latin typeface="Cambria Math" panose="02040503050406030204" pitchFamily="18" charset="0"/>
                      </a:rPr>
                      <m:t>𝐶𝑞𝑞</m:t>
                    </m:r>
                  </m:oMath>
                </a14:m>
                <a:r>
                  <a:rPr lang="zh-CN" altLang="en-US" dirty="0"/>
                  <a:t>会检查数组的下标列表长度是否正确。</a:t>
                </a:r>
                <a:endParaRPr lang="en-US" altLang="zh-CN" dirty="0"/>
              </a:p>
              <a:p>
                <a14:m>
                  <m:oMath xmlns:m="http://schemas.openxmlformats.org/officeDocument/2006/math">
                    <m:r>
                      <a:rPr lang="en-US" altLang="zh-CN" b="0" i="1" smtClean="0">
                        <a:latin typeface="Cambria Math" panose="02040503050406030204" pitchFamily="18" charset="0"/>
                      </a:rPr>
                      <m:t>𝐶𝑞𝑞</m:t>
                    </m:r>
                  </m:oMath>
                </a14:m>
                <a:r>
                  <a:rPr lang="zh-CN" altLang="en-US" dirty="0"/>
                  <a:t>会检查变量重名、函数和变量重名等错误。</a:t>
                </a:r>
              </a:p>
            </p:txBody>
          </p:sp>
        </mc:Choice>
        <mc:Fallback>
          <p:sp>
            <p:nvSpPr>
              <p:cNvPr id="3" name="内容占位符 2">
                <a:extLst>
                  <a:ext uri="{FF2B5EF4-FFF2-40B4-BE49-F238E27FC236}">
                    <a16:creationId xmlns:a16="http://schemas.microsoft.com/office/drawing/2014/main" id="{CC16CB55-C866-4880-9ABB-B89E4501BE80}"/>
                  </a:ext>
                </a:extLst>
              </p:cNvPr>
              <p:cNvSpPr>
                <a:spLocks noGrp="1" noRot="1" noChangeAspect="1" noMove="1" noResize="1" noEditPoints="1" noAdjustHandles="1" noChangeArrowheads="1" noChangeShapeType="1" noTextEdit="1"/>
              </p:cNvSpPr>
              <p:nvPr>
                <p:ph idx="1"/>
              </p:nvPr>
            </p:nvSpPr>
            <p:spPr>
              <a:blipFill>
                <a:blip r:embed="rId2"/>
                <a:stretch>
                  <a:fillRect l="-571" t="-153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9061062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66C2B9-92B9-4217-8550-BE960DA155E2}"/>
              </a:ext>
            </a:extLst>
          </p:cNvPr>
          <p:cNvSpPr>
            <a:spLocks noGrp="1"/>
          </p:cNvSpPr>
          <p:nvPr>
            <p:ph type="title"/>
          </p:nvPr>
        </p:nvSpPr>
        <p:spPr/>
        <p:txBody>
          <a:bodyPr/>
          <a:lstStyle/>
          <a:p>
            <a:r>
              <a:rPr lang="en-US" altLang="zh-CN" dirty="0"/>
              <a:t>- </a:t>
            </a:r>
            <a:r>
              <a:rPr lang="zh-CN" altLang="en-US" dirty="0"/>
              <a:t>树结构替换</a:t>
            </a:r>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3A18CE7F-2586-4AD4-9F60-6738C62939F1}"/>
                  </a:ext>
                </a:extLst>
              </p:cNvPr>
              <p:cNvSpPr>
                <a:spLocks noGrp="1"/>
              </p:cNvSpPr>
              <p:nvPr>
                <p:ph idx="1"/>
              </p:nvPr>
            </p:nvSpPr>
            <p:spPr/>
            <p:txBody>
              <a:bodyPr/>
              <a:lstStyle/>
              <a:p>
                <a:r>
                  <a:rPr lang="zh-CN" altLang="en-US" dirty="0"/>
                  <a:t>由于树遍历解释器需要遍历整棵树来进行解释，而树上节点（为了做检查和优化）附带了大量的无用信息，这导致树的结构不够紧凑。</a:t>
                </a:r>
                <a:endParaRPr lang="en-US" altLang="zh-CN" dirty="0"/>
              </a:p>
              <a:p>
                <a14:m>
                  <m:oMath xmlns:m="http://schemas.openxmlformats.org/officeDocument/2006/math">
                    <m:r>
                      <a:rPr lang="en-US" altLang="zh-CN" b="0" i="1" smtClean="0">
                        <a:latin typeface="Cambria Math" panose="02040503050406030204" pitchFamily="18" charset="0"/>
                      </a:rPr>
                      <m:t>𝐶𝑞𝑞</m:t>
                    </m:r>
                  </m:oMath>
                </a14:m>
                <a:r>
                  <a:rPr lang="zh-CN" altLang="en-US" dirty="0"/>
                  <a:t>解释器在类型检查趟同时进行树结构的替换。例如，对一个变量的引用被替换为了更紧凑的</a:t>
                </a:r>
                <a:r>
                  <a:rPr lang="en-US" altLang="zh-CN" dirty="0"/>
                  <a:t>Load</a:t>
                </a:r>
                <a:r>
                  <a:rPr lang="zh-CN" altLang="en-US" dirty="0"/>
                  <a:t>节点，变量初始化被替换为了更紧凑的</a:t>
                </a:r>
                <a:r>
                  <a:rPr lang="en-US" altLang="zh-CN" dirty="0"/>
                  <a:t>Assigner</a:t>
                </a:r>
                <a:r>
                  <a:rPr lang="zh-CN" altLang="en-US" dirty="0"/>
                  <a:t>节点删去所有变量定义语句。</a:t>
                </a:r>
                <a:endParaRPr lang="en-US" altLang="zh-CN" dirty="0"/>
              </a:p>
              <a:p>
                <a:r>
                  <a:rPr lang="zh-CN" altLang="en-US" dirty="0"/>
                  <a:t>另外，对于常量表达式的计算也需要树结构的替换。</a:t>
                </a:r>
              </a:p>
            </p:txBody>
          </p:sp>
        </mc:Choice>
        <mc:Fallback>
          <p:sp>
            <p:nvSpPr>
              <p:cNvPr id="3" name="内容占位符 2">
                <a:extLst>
                  <a:ext uri="{FF2B5EF4-FFF2-40B4-BE49-F238E27FC236}">
                    <a16:creationId xmlns:a16="http://schemas.microsoft.com/office/drawing/2014/main" id="{3A18CE7F-2586-4AD4-9F60-6738C62939F1}"/>
                  </a:ext>
                </a:extLst>
              </p:cNvPr>
              <p:cNvSpPr>
                <a:spLocks noGrp="1" noRot="1" noChangeAspect="1" noMove="1" noResize="1" noEditPoints="1" noAdjustHandles="1" noChangeArrowheads="1" noChangeShapeType="1" noTextEdit="1"/>
              </p:cNvSpPr>
              <p:nvPr>
                <p:ph idx="1"/>
              </p:nvPr>
            </p:nvSpPr>
            <p:spPr>
              <a:blipFill>
                <a:blip r:embed="rId2"/>
                <a:stretch>
                  <a:fillRect l="-571" t="-1361" r="-177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9550929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2BE2B73-9FFC-4826-8576-A511F6CFEBFE}"/>
              </a:ext>
            </a:extLst>
          </p:cNvPr>
          <p:cNvSpPr>
            <a:spLocks noGrp="1"/>
          </p:cNvSpPr>
          <p:nvPr>
            <p:ph type="title"/>
          </p:nvPr>
        </p:nvSpPr>
        <p:spPr/>
        <p:txBody>
          <a:bodyPr/>
          <a:lstStyle/>
          <a:p>
            <a:r>
              <a:rPr lang="zh-CN" altLang="en-US" dirty="0"/>
              <a:t>树遍历解释器</a:t>
            </a:r>
          </a:p>
        </p:txBody>
      </p:sp>
      <p:graphicFrame>
        <p:nvGraphicFramePr>
          <p:cNvPr id="4" name="内容占位符 3">
            <a:extLst>
              <a:ext uri="{FF2B5EF4-FFF2-40B4-BE49-F238E27FC236}">
                <a16:creationId xmlns:a16="http://schemas.microsoft.com/office/drawing/2014/main" id="{9E3D3AB2-3708-40D6-A80E-71B6724BE62F}"/>
              </a:ext>
            </a:extLst>
          </p:cNvPr>
          <p:cNvGraphicFramePr>
            <a:graphicFrameLocks noGrp="1"/>
          </p:cNvGraphicFramePr>
          <p:nvPr>
            <p:ph idx="1"/>
            <p:extLst>
              <p:ext uri="{D42A27DB-BD31-4B8C-83A1-F6EECF244321}">
                <p14:modId xmlns:p14="http://schemas.microsoft.com/office/powerpoint/2010/main" val="857261421"/>
              </p:ext>
            </p:extLst>
          </p:nvPr>
        </p:nvGraphicFramePr>
        <p:xfrm>
          <a:off x="1371600" y="2286000"/>
          <a:ext cx="9601200" cy="24510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362805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7697FD9-23F9-4F92-A991-35AF30A6463C}"/>
              </a:ext>
            </a:extLst>
          </p:cNvPr>
          <p:cNvSpPr>
            <a:spLocks noGrp="1"/>
          </p:cNvSpPr>
          <p:nvPr>
            <p:ph type="title"/>
          </p:nvPr>
        </p:nvSpPr>
        <p:spPr/>
        <p:txBody>
          <a:bodyPr/>
          <a:lstStyle/>
          <a:p>
            <a:r>
              <a:rPr lang="zh-CN" altLang="en-US" dirty="0"/>
              <a:t>树遍历解释器的问题</a:t>
            </a:r>
          </a:p>
        </p:txBody>
      </p:sp>
      <p:sp>
        <p:nvSpPr>
          <p:cNvPr id="3" name="内容占位符 2">
            <a:extLst>
              <a:ext uri="{FF2B5EF4-FFF2-40B4-BE49-F238E27FC236}">
                <a16:creationId xmlns:a16="http://schemas.microsoft.com/office/drawing/2014/main" id="{13D84ABE-A018-4A69-BBAB-8E0E093C7F06}"/>
              </a:ext>
            </a:extLst>
          </p:cNvPr>
          <p:cNvSpPr>
            <a:spLocks noGrp="1"/>
          </p:cNvSpPr>
          <p:nvPr>
            <p:ph idx="1"/>
          </p:nvPr>
        </p:nvSpPr>
        <p:spPr/>
        <p:txBody>
          <a:bodyPr/>
          <a:lstStyle/>
          <a:p>
            <a:r>
              <a:rPr lang="zh-CN" altLang="en-US" dirty="0"/>
              <a:t>控制流不够灵活。例如实现</a:t>
            </a:r>
            <a:r>
              <a:rPr lang="en-US" altLang="zh-CN" dirty="0" err="1"/>
              <a:t>goto</a:t>
            </a:r>
            <a:r>
              <a:rPr lang="en-US" altLang="zh-CN" dirty="0"/>
              <a:t>, break</a:t>
            </a:r>
            <a:r>
              <a:rPr lang="zh-CN" altLang="en-US" dirty="0"/>
              <a:t>的难度比较大。</a:t>
            </a:r>
          </a:p>
          <a:p>
            <a:r>
              <a:rPr lang="zh-CN" altLang="en-US" dirty="0"/>
              <a:t>效率较低。因为树结构存储不够紧凑，且遍历树的过程中有许多调用、递归，运行效率不够高。</a:t>
            </a:r>
          </a:p>
          <a:p>
            <a:r>
              <a:rPr lang="zh-CN" altLang="en-US" dirty="0"/>
              <a:t>无法做窥孔优化。因此相邻指令间有许多无用的存、取，这也影响程序的时空性能。</a:t>
            </a:r>
          </a:p>
          <a:p>
            <a:endParaRPr lang="zh-CN" altLang="en-US" dirty="0"/>
          </a:p>
        </p:txBody>
      </p:sp>
    </p:spTree>
    <p:extLst>
      <p:ext uri="{BB962C8B-B14F-4D97-AF65-F5344CB8AC3E}">
        <p14:creationId xmlns:p14="http://schemas.microsoft.com/office/powerpoint/2010/main" val="36914564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6154121-2994-41C9-83E3-9D5087F589AE}"/>
              </a:ext>
            </a:extLst>
          </p:cNvPr>
          <p:cNvSpPr>
            <a:spLocks noGrp="1"/>
          </p:cNvSpPr>
          <p:nvPr>
            <p:ph type="title"/>
          </p:nvPr>
        </p:nvSpPr>
        <p:spPr/>
        <p:txBody>
          <a:bodyPr/>
          <a:lstStyle/>
          <a:p>
            <a:r>
              <a:rPr lang="en-US" altLang="zh-CN" dirty="0"/>
              <a:t>Q</a:t>
            </a:r>
            <a:r>
              <a:rPr lang="zh-CN" altLang="en-US" dirty="0"/>
              <a:t>字节码</a:t>
            </a:r>
          </a:p>
        </p:txBody>
      </p:sp>
      <p:sp>
        <p:nvSpPr>
          <p:cNvPr id="3" name="内容占位符 2">
            <a:extLst>
              <a:ext uri="{FF2B5EF4-FFF2-40B4-BE49-F238E27FC236}">
                <a16:creationId xmlns:a16="http://schemas.microsoft.com/office/drawing/2014/main" id="{CCBF24A3-6177-4DA3-9153-D4AC4BBB2D46}"/>
              </a:ext>
            </a:extLst>
          </p:cNvPr>
          <p:cNvSpPr>
            <a:spLocks noGrp="1"/>
          </p:cNvSpPr>
          <p:nvPr>
            <p:ph idx="1"/>
          </p:nvPr>
        </p:nvSpPr>
        <p:spPr/>
        <p:txBody>
          <a:bodyPr/>
          <a:lstStyle/>
          <a:p>
            <a:r>
              <a:rPr lang="en-US" altLang="zh-CN" dirty="0"/>
              <a:t>Q</a:t>
            </a:r>
            <a:r>
              <a:rPr lang="zh-CN" altLang="en-US" dirty="0"/>
              <a:t>字节码是一种基于栈的字节码，其运行在</a:t>
            </a:r>
            <a:r>
              <a:rPr lang="en-US" altLang="zh-CN" dirty="0"/>
              <a:t>Q</a:t>
            </a:r>
            <a:r>
              <a:rPr lang="zh-CN" altLang="en-US" dirty="0"/>
              <a:t>虚拟机上。</a:t>
            </a:r>
            <a:r>
              <a:rPr lang="en-US" altLang="zh-CN" dirty="0"/>
              <a:t>Q</a:t>
            </a:r>
            <a:r>
              <a:rPr lang="zh-CN" altLang="en-US" dirty="0"/>
              <a:t>虚拟机基础的指令集很小，包括运算指令（将栈顶的两个数取出做运算后放回栈顶）、存取指令（对栈的读写）、控制指令（跳转和条件跳转）、函数调用指令（申请栈空间和释放栈空间）和输入输出指令。</a:t>
            </a:r>
          </a:p>
          <a:p>
            <a:r>
              <a:rPr lang="en-US" altLang="zh-CN" dirty="0"/>
              <a:t>Q</a:t>
            </a:r>
            <a:r>
              <a:rPr lang="zh-CN" altLang="en-US" dirty="0"/>
              <a:t>虚拟机没有寄存器和运算数栈，所有的操作都基于程序栈，其栈顶指针称为</a:t>
            </a:r>
            <a:r>
              <a:rPr lang="en-US" altLang="zh-CN" dirty="0"/>
              <a:t>top</a:t>
            </a:r>
            <a:r>
              <a:rPr lang="zh-CN" altLang="en-US" dirty="0"/>
              <a:t>。为了实现的方便，函数调用使用一个额外的调用栈，其栈顶指针称为</a:t>
            </a:r>
            <a:r>
              <a:rPr lang="en-US" altLang="zh-CN" dirty="0" err="1"/>
              <a:t>sp</a:t>
            </a:r>
            <a:r>
              <a:rPr lang="zh-CN" altLang="en-US" dirty="0"/>
              <a:t>。另外，</a:t>
            </a:r>
            <a:r>
              <a:rPr lang="en-US" altLang="zh-CN" dirty="0"/>
              <a:t>Q</a:t>
            </a:r>
            <a:r>
              <a:rPr lang="zh-CN" altLang="en-US" dirty="0"/>
              <a:t>虚拟机还有程序计数器</a:t>
            </a:r>
            <a:r>
              <a:rPr lang="en-US" altLang="zh-CN" dirty="0"/>
              <a:t>pc</a:t>
            </a:r>
            <a:r>
              <a:rPr lang="zh-CN" altLang="en-US" dirty="0"/>
              <a:t>和指向栈帧基秩的指针</a:t>
            </a:r>
            <a:r>
              <a:rPr lang="en-US" altLang="zh-CN" dirty="0"/>
              <a:t>fp</a:t>
            </a:r>
            <a:r>
              <a:rPr lang="zh-CN" altLang="en-US" dirty="0"/>
              <a:t>。</a:t>
            </a:r>
            <a:endParaRPr lang="en-US" altLang="zh-CN" dirty="0"/>
          </a:p>
          <a:p>
            <a:r>
              <a:rPr lang="zh-CN" altLang="en-US" dirty="0"/>
              <a:t>使用基于栈的字节码是一种折衷方案。它兼顾了翻译效率、运行效率和可移植性。相比树遍历解释器，大大提升了对于寄存器和高速缓存的利用率。</a:t>
            </a:r>
          </a:p>
          <a:p>
            <a:endParaRPr lang="zh-CN" altLang="en-US" dirty="0"/>
          </a:p>
        </p:txBody>
      </p:sp>
    </p:spTree>
    <p:extLst>
      <p:ext uri="{BB962C8B-B14F-4D97-AF65-F5344CB8AC3E}">
        <p14:creationId xmlns:p14="http://schemas.microsoft.com/office/powerpoint/2010/main" val="7415521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1D58865-EDE1-4D21-9352-500415BCC1C4}"/>
              </a:ext>
            </a:extLst>
          </p:cNvPr>
          <p:cNvSpPr>
            <a:spLocks noGrp="1"/>
          </p:cNvSpPr>
          <p:nvPr>
            <p:ph type="title"/>
          </p:nvPr>
        </p:nvSpPr>
        <p:spPr/>
        <p:txBody>
          <a:bodyPr/>
          <a:lstStyle/>
          <a:p>
            <a:r>
              <a:rPr lang="zh-CN" altLang="en-US" dirty="0"/>
              <a:t>翻译到</a:t>
            </a:r>
            <a:r>
              <a:rPr lang="en-US" altLang="zh-CN" dirty="0"/>
              <a:t>Q</a:t>
            </a:r>
            <a:r>
              <a:rPr lang="zh-CN" altLang="en-US" dirty="0"/>
              <a:t>字节码</a:t>
            </a:r>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FFE1CA8B-5AB6-4187-814A-0D490A9B580B}"/>
                  </a:ext>
                </a:extLst>
              </p:cNvPr>
              <p:cNvSpPr>
                <a:spLocks noGrp="1"/>
              </p:cNvSpPr>
              <p:nvPr>
                <p:ph idx="1"/>
              </p:nvPr>
            </p:nvSpPr>
            <p:spPr/>
            <p:txBody>
              <a:bodyPr/>
              <a:lstStyle/>
              <a:p>
                <a14:m>
                  <m:oMath xmlns:m="http://schemas.openxmlformats.org/officeDocument/2006/math">
                    <m:r>
                      <a:rPr lang="en-US" altLang="zh-CN" b="0" i="1" smtClean="0">
                        <a:latin typeface="Cambria Math" panose="02040503050406030204" pitchFamily="18" charset="0"/>
                      </a:rPr>
                      <m:t>𝐶𝑞𝑞</m:t>
                    </m:r>
                  </m:oMath>
                </a14:m>
                <a:r>
                  <a:rPr lang="zh-CN" altLang="en-US" dirty="0"/>
                  <a:t>解释器使用基于树的翻译方法，通过覆盖整棵</a:t>
                </a:r>
                <a:r>
                  <a:rPr lang="en-US" altLang="zh-CN" dirty="0"/>
                  <a:t>AST</a:t>
                </a:r>
                <a:r>
                  <a:rPr lang="zh-CN" altLang="en-US" dirty="0"/>
                  <a:t>翻译出</a:t>
                </a:r>
                <a:r>
                  <a:rPr lang="en-US" altLang="zh-CN" dirty="0"/>
                  <a:t>Q</a:t>
                </a:r>
                <a:r>
                  <a:rPr lang="zh-CN" altLang="en-US" dirty="0"/>
                  <a:t>字节码。</a:t>
                </a:r>
                <a:endParaRPr lang="en-US" altLang="zh-CN" dirty="0"/>
              </a:p>
              <a:p>
                <a:r>
                  <a:rPr lang="zh-CN" altLang="en-US" dirty="0"/>
                  <a:t>对于控制语句的翻译常常有如下方法：</a:t>
                </a:r>
                <a:endParaRPr lang="en-US" altLang="zh-CN" dirty="0"/>
              </a:p>
              <a:p>
                <a:pPr lvl="1"/>
                <a:r>
                  <a:rPr lang="zh-CN" altLang="en-US" i="0" dirty="0"/>
                  <a:t>建立一个跳转语句，目标留空</a:t>
                </a:r>
                <a:endParaRPr lang="en-US" altLang="zh-CN" i="0" dirty="0"/>
              </a:p>
              <a:p>
                <a:pPr lvl="1"/>
                <a:r>
                  <a:rPr lang="zh-CN" altLang="en-US" i="0" dirty="0"/>
                  <a:t>翻译一些内容</a:t>
                </a:r>
                <a:endParaRPr lang="en-US" altLang="zh-CN" i="0" dirty="0"/>
              </a:p>
              <a:p>
                <a:pPr lvl="1"/>
                <a:r>
                  <a:rPr lang="zh-CN" altLang="en-US" i="0" dirty="0"/>
                  <a:t>将跳转语句的目标设为当前语句</a:t>
                </a:r>
                <a:endParaRPr lang="en-US" altLang="zh-CN" i="0" dirty="0"/>
              </a:p>
            </p:txBody>
          </p:sp>
        </mc:Choice>
        <mc:Fallback>
          <p:sp>
            <p:nvSpPr>
              <p:cNvPr id="3" name="内容占位符 2">
                <a:extLst>
                  <a:ext uri="{FF2B5EF4-FFF2-40B4-BE49-F238E27FC236}">
                    <a16:creationId xmlns:a16="http://schemas.microsoft.com/office/drawing/2014/main" id="{FFE1CA8B-5AB6-4187-814A-0D490A9B580B}"/>
                  </a:ext>
                </a:extLst>
              </p:cNvPr>
              <p:cNvSpPr>
                <a:spLocks noGrp="1" noRot="1" noChangeAspect="1" noMove="1" noResize="1" noEditPoints="1" noAdjustHandles="1" noChangeArrowheads="1" noChangeShapeType="1" noTextEdit="1"/>
              </p:cNvSpPr>
              <p:nvPr>
                <p:ph idx="1"/>
              </p:nvPr>
            </p:nvSpPr>
            <p:spPr>
              <a:blipFill>
                <a:blip r:embed="rId2"/>
                <a:stretch>
                  <a:fillRect l="-571" t="-153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3416536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4B4F5D6-1E46-43D5-AA59-483D2E3EB772}"/>
              </a:ext>
            </a:extLst>
          </p:cNvPr>
          <p:cNvSpPr>
            <a:spLocks noGrp="1"/>
          </p:cNvSpPr>
          <p:nvPr>
            <p:ph type="title"/>
          </p:nvPr>
        </p:nvSpPr>
        <p:spPr/>
        <p:txBody>
          <a:bodyPr/>
          <a:lstStyle/>
          <a:p>
            <a:r>
              <a:rPr lang="zh-CN" altLang="en-US" dirty="0"/>
              <a:t>解释器的优势和劣势</a:t>
            </a:r>
          </a:p>
        </p:txBody>
      </p:sp>
      <p:sp>
        <p:nvSpPr>
          <p:cNvPr id="3" name="内容占位符 2">
            <a:extLst>
              <a:ext uri="{FF2B5EF4-FFF2-40B4-BE49-F238E27FC236}">
                <a16:creationId xmlns:a16="http://schemas.microsoft.com/office/drawing/2014/main" id="{2A437482-7FE0-41E5-9365-E7EBE14DDF88}"/>
              </a:ext>
            </a:extLst>
          </p:cNvPr>
          <p:cNvSpPr>
            <a:spLocks noGrp="1"/>
          </p:cNvSpPr>
          <p:nvPr>
            <p:ph idx="1"/>
          </p:nvPr>
        </p:nvSpPr>
        <p:spPr>
          <a:xfrm>
            <a:off x="1371600" y="2285999"/>
            <a:ext cx="9601200" cy="4018547"/>
          </a:xfrm>
        </p:spPr>
        <p:txBody>
          <a:bodyPr/>
          <a:lstStyle/>
          <a:p>
            <a:r>
              <a:rPr lang="zh-CN" altLang="en-US" dirty="0"/>
              <a:t>优势：</a:t>
            </a:r>
            <a:endParaRPr lang="en-US" altLang="zh-CN" dirty="0"/>
          </a:p>
          <a:p>
            <a:pPr lvl="1"/>
            <a:r>
              <a:rPr lang="zh-CN" altLang="en-US" i="0" dirty="0"/>
              <a:t>省去了编译时间。当进行测试或程序需要经常更新时，使用解释执行可以减少编译耗时，提升效率。</a:t>
            </a:r>
          </a:p>
          <a:p>
            <a:pPr lvl="1"/>
            <a:r>
              <a:rPr lang="zh-CN" altLang="en-US" i="0" dirty="0"/>
              <a:t>更加灵活。解释器在较高的抽象层面执行代码，往往可以支持一些复杂的运行时语言特性。</a:t>
            </a:r>
          </a:p>
          <a:p>
            <a:pPr lvl="1"/>
            <a:r>
              <a:rPr lang="zh-CN" altLang="en-US" i="0" dirty="0"/>
              <a:t>良好的可移植性。解释语言不依赖于目标机的体系结构，从而便于移植到各种平台上去。</a:t>
            </a:r>
          </a:p>
          <a:p>
            <a:r>
              <a:rPr lang="en-US" altLang="zh-CN" dirty="0"/>
              <a:t> </a:t>
            </a:r>
            <a:r>
              <a:rPr lang="zh-CN" altLang="en-US" dirty="0"/>
              <a:t>劣势：</a:t>
            </a:r>
            <a:endParaRPr lang="en-US" altLang="zh-CN" dirty="0"/>
          </a:p>
          <a:p>
            <a:pPr lvl="1"/>
            <a:r>
              <a:rPr lang="zh-CN" altLang="en-US" i="0" dirty="0"/>
              <a:t>效率低：由于指令分发耗时较大，且无法有效利用目标机的寄存器资源和流水线能力。解释执行代码的性能损失有时可以达到十倍至多。</a:t>
            </a:r>
            <a:endParaRPr lang="en-US" altLang="zh-CN" i="0" dirty="0"/>
          </a:p>
        </p:txBody>
      </p:sp>
    </p:spTree>
    <p:extLst>
      <p:ext uri="{BB962C8B-B14F-4D97-AF65-F5344CB8AC3E}">
        <p14:creationId xmlns:p14="http://schemas.microsoft.com/office/powerpoint/2010/main" val="30646855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EA41C29-AB39-4125-96CC-F36E2F742CDF}"/>
              </a:ext>
            </a:extLst>
          </p:cNvPr>
          <p:cNvSpPr>
            <a:spLocks noGrp="1"/>
          </p:cNvSpPr>
          <p:nvPr>
            <p:ph type="title"/>
          </p:nvPr>
        </p:nvSpPr>
        <p:spPr/>
        <p:txBody>
          <a:bodyPr/>
          <a:lstStyle/>
          <a:p>
            <a:r>
              <a:rPr lang="en-US" altLang="zh-CN" dirty="0"/>
              <a:t>- Break</a:t>
            </a:r>
            <a:r>
              <a:rPr lang="zh-CN" altLang="en-US" dirty="0"/>
              <a:t>语句的支持</a:t>
            </a:r>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21058D6B-8EDE-4C32-91FB-61CC62D8AB03}"/>
                  </a:ext>
                </a:extLst>
              </p:cNvPr>
              <p:cNvSpPr>
                <a:spLocks noGrp="1"/>
              </p:cNvSpPr>
              <p:nvPr>
                <p:ph idx="1"/>
              </p:nvPr>
            </p:nvSpPr>
            <p:spPr/>
            <p:txBody>
              <a:bodyPr/>
              <a:lstStyle/>
              <a:p>
                <a14:m>
                  <m:oMath xmlns:m="http://schemas.openxmlformats.org/officeDocument/2006/math">
                    <m:r>
                      <a:rPr lang="en-US" altLang="zh-CN" b="0" i="1" smtClean="0">
                        <a:latin typeface="Cambria Math" panose="02040503050406030204" pitchFamily="18" charset="0"/>
                      </a:rPr>
                      <m:t>𝐶𝑞𝑞</m:t>
                    </m:r>
                  </m:oMath>
                </a14:m>
                <a:r>
                  <a:rPr lang="zh-CN" altLang="en-US" dirty="0"/>
                  <a:t>使用类似拉链</a:t>
                </a:r>
                <a:r>
                  <a:rPr lang="en-US" altLang="zh-CN" dirty="0"/>
                  <a:t>-</a:t>
                </a:r>
                <a:r>
                  <a:rPr lang="zh-CN" altLang="en-US" dirty="0"/>
                  <a:t>代码回填的思路支持</a:t>
                </a:r>
                <a:r>
                  <a:rPr lang="en-US" altLang="zh-CN" dirty="0"/>
                  <a:t>Break</a:t>
                </a:r>
                <a:r>
                  <a:rPr lang="zh-CN" altLang="en-US" dirty="0"/>
                  <a:t>语句。</a:t>
                </a:r>
                <a:endParaRPr lang="en-US" altLang="zh-CN" dirty="0"/>
              </a:p>
              <a:p>
                <a:r>
                  <a:rPr lang="zh-CN" altLang="en-US" dirty="0"/>
                  <a:t>使用一个全局的栈记录待回填的代码。</a:t>
                </a:r>
                <a:endParaRPr lang="en-US" altLang="zh-CN" dirty="0"/>
              </a:p>
              <a:p>
                <a:r>
                  <a:rPr lang="zh-CN" altLang="en-US" dirty="0"/>
                  <a:t>在循环语句开始时记录当前栈中元素的个数</a:t>
                </a:r>
                <a:r>
                  <a:rPr lang="en-US" altLang="zh-CN" dirty="0"/>
                  <a:t>id</a:t>
                </a:r>
                <a:r>
                  <a:rPr lang="zh-CN" altLang="en-US" dirty="0"/>
                  <a:t>，在循环语句结束后，将大于</a:t>
                </a:r>
                <a:r>
                  <a:rPr lang="en-US" altLang="zh-CN" dirty="0"/>
                  <a:t>id</a:t>
                </a:r>
                <a:r>
                  <a:rPr lang="zh-CN" altLang="en-US" dirty="0"/>
                  <a:t>的代码回填。</a:t>
                </a:r>
              </a:p>
            </p:txBody>
          </p:sp>
        </mc:Choice>
        <mc:Fallback>
          <p:sp>
            <p:nvSpPr>
              <p:cNvPr id="3" name="内容占位符 2">
                <a:extLst>
                  <a:ext uri="{FF2B5EF4-FFF2-40B4-BE49-F238E27FC236}">
                    <a16:creationId xmlns:a16="http://schemas.microsoft.com/office/drawing/2014/main" id="{21058D6B-8EDE-4C32-91FB-61CC62D8AB03}"/>
                  </a:ext>
                </a:extLst>
              </p:cNvPr>
              <p:cNvSpPr>
                <a:spLocks noGrp="1" noRot="1" noChangeAspect="1" noMove="1" noResize="1" noEditPoints="1" noAdjustHandles="1" noChangeArrowheads="1" noChangeShapeType="1" noTextEdit="1"/>
              </p:cNvSpPr>
              <p:nvPr>
                <p:ph idx="1"/>
              </p:nvPr>
            </p:nvSpPr>
            <p:spPr>
              <a:blipFill>
                <a:blip r:embed="rId2"/>
                <a:stretch>
                  <a:fillRect l="-571" t="-153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1716972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13C6C3D-AFBC-4C3A-AC56-183F0755AE77}"/>
              </a:ext>
            </a:extLst>
          </p:cNvPr>
          <p:cNvSpPr>
            <a:spLocks noGrp="1"/>
          </p:cNvSpPr>
          <p:nvPr>
            <p:ph type="title"/>
          </p:nvPr>
        </p:nvSpPr>
        <p:spPr/>
        <p:txBody>
          <a:bodyPr/>
          <a:lstStyle/>
          <a:p>
            <a:r>
              <a:rPr lang="zh-CN" altLang="en-US" dirty="0"/>
              <a:t>运行时存储组织</a:t>
            </a:r>
          </a:p>
        </p:txBody>
      </p:sp>
      <p:graphicFrame>
        <p:nvGraphicFramePr>
          <p:cNvPr id="4" name="内容占位符 3">
            <a:extLst>
              <a:ext uri="{FF2B5EF4-FFF2-40B4-BE49-F238E27FC236}">
                <a16:creationId xmlns:a16="http://schemas.microsoft.com/office/drawing/2014/main" id="{A6D589ED-3439-45F7-A2AF-55195C072883}"/>
              </a:ext>
            </a:extLst>
          </p:cNvPr>
          <p:cNvGraphicFramePr>
            <a:graphicFrameLocks noGrp="1"/>
          </p:cNvGraphicFramePr>
          <p:nvPr>
            <p:ph idx="1"/>
            <p:extLst>
              <p:ext uri="{D42A27DB-BD31-4B8C-83A1-F6EECF244321}">
                <p14:modId xmlns:p14="http://schemas.microsoft.com/office/powerpoint/2010/main" val="3030970938"/>
              </p:ext>
            </p:extLst>
          </p:nvPr>
        </p:nvGraphicFramePr>
        <p:xfrm>
          <a:off x="1371600" y="2359692"/>
          <a:ext cx="9601200" cy="172237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12" name="组合 11">
            <a:extLst>
              <a:ext uri="{FF2B5EF4-FFF2-40B4-BE49-F238E27FC236}">
                <a16:creationId xmlns:a16="http://schemas.microsoft.com/office/drawing/2014/main" id="{FC62C28F-08E3-4B8D-BCB8-21A4BAC75E95}"/>
              </a:ext>
            </a:extLst>
          </p:cNvPr>
          <p:cNvGrpSpPr/>
          <p:nvPr/>
        </p:nvGrpSpPr>
        <p:grpSpPr>
          <a:xfrm>
            <a:off x="4076985" y="3719477"/>
            <a:ext cx="7094049" cy="761217"/>
            <a:chOff x="3625514" y="3719477"/>
            <a:chExt cx="7545521" cy="761217"/>
          </a:xfrm>
        </p:grpSpPr>
        <p:sp>
          <p:nvSpPr>
            <p:cNvPr id="7" name="箭头: 上 6">
              <a:extLst>
                <a:ext uri="{FF2B5EF4-FFF2-40B4-BE49-F238E27FC236}">
                  <a16:creationId xmlns:a16="http://schemas.microsoft.com/office/drawing/2014/main" id="{55E1EB61-51C8-4631-9518-661F09D6DB0B}"/>
                </a:ext>
              </a:extLst>
            </p:cNvPr>
            <p:cNvSpPr/>
            <p:nvPr/>
          </p:nvSpPr>
          <p:spPr>
            <a:xfrm>
              <a:off x="3845521" y="3719478"/>
              <a:ext cx="130628" cy="391885"/>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8" name="箭头: 上 7">
              <a:extLst>
                <a:ext uri="{FF2B5EF4-FFF2-40B4-BE49-F238E27FC236}">
                  <a16:creationId xmlns:a16="http://schemas.microsoft.com/office/drawing/2014/main" id="{A2A985A7-59C4-441F-855B-AD9D24D082BB}"/>
                </a:ext>
              </a:extLst>
            </p:cNvPr>
            <p:cNvSpPr/>
            <p:nvPr/>
          </p:nvSpPr>
          <p:spPr>
            <a:xfrm>
              <a:off x="10820400" y="3719477"/>
              <a:ext cx="130628" cy="391885"/>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52817F76-DA28-43AC-9800-776B6E8F1A41}"/>
                    </a:ext>
                  </a:extLst>
                </p:cNvPr>
                <p:cNvSpPr txBox="1"/>
                <p:nvPr/>
              </p:nvSpPr>
              <p:spPr>
                <a:xfrm>
                  <a:off x="3625514" y="4111362"/>
                  <a:ext cx="57064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𝑓𝑝</m:t>
                        </m:r>
                      </m:oMath>
                    </m:oMathPara>
                  </a14:m>
                  <a:endParaRPr lang="zh-CN" altLang="en-US" dirty="0"/>
                </a:p>
              </p:txBody>
            </p:sp>
          </mc:Choice>
          <mc:Fallback xmlns="">
            <p:sp>
              <p:nvSpPr>
                <p:cNvPr id="9" name="文本框 8">
                  <a:extLst>
                    <a:ext uri="{FF2B5EF4-FFF2-40B4-BE49-F238E27FC236}">
                      <a16:creationId xmlns:a16="http://schemas.microsoft.com/office/drawing/2014/main" id="{52817F76-DA28-43AC-9800-776B6E8F1A41}"/>
                    </a:ext>
                  </a:extLst>
                </p:cNvPr>
                <p:cNvSpPr txBox="1">
                  <a:spLocks noRot="1" noChangeAspect="1" noMove="1" noResize="1" noEditPoints="1" noAdjustHandles="1" noChangeArrowheads="1" noChangeShapeType="1" noTextEdit="1"/>
                </p:cNvSpPr>
                <p:nvPr/>
              </p:nvSpPr>
              <p:spPr>
                <a:xfrm>
                  <a:off x="3625514" y="4111362"/>
                  <a:ext cx="570641" cy="369332"/>
                </a:xfrm>
                <a:prstGeom prst="rect">
                  <a:avLst/>
                </a:prstGeom>
                <a:blipFill>
                  <a:blip r:embed="rId7"/>
                  <a:stretch>
                    <a:fillRect b="-1311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E8964DD6-A56F-4106-9DD5-6105B10A2F5A}"/>
                    </a:ext>
                  </a:extLst>
                </p:cNvPr>
                <p:cNvSpPr txBox="1"/>
                <p:nvPr/>
              </p:nvSpPr>
              <p:spPr>
                <a:xfrm>
                  <a:off x="10600394" y="4111362"/>
                  <a:ext cx="57064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𝑡𝑜𝑝</m:t>
                        </m:r>
                      </m:oMath>
                    </m:oMathPara>
                  </a14:m>
                  <a:endParaRPr lang="zh-CN" altLang="en-US" dirty="0"/>
                </a:p>
              </p:txBody>
            </p:sp>
          </mc:Choice>
          <mc:Fallback xmlns="">
            <p:sp>
              <p:nvSpPr>
                <p:cNvPr id="10" name="文本框 9">
                  <a:extLst>
                    <a:ext uri="{FF2B5EF4-FFF2-40B4-BE49-F238E27FC236}">
                      <a16:creationId xmlns:a16="http://schemas.microsoft.com/office/drawing/2014/main" id="{E8964DD6-A56F-4106-9DD5-6105B10A2F5A}"/>
                    </a:ext>
                  </a:extLst>
                </p:cNvPr>
                <p:cNvSpPr txBox="1">
                  <a:spLocks noRot="1" noChangeAspect="1" noMove="1" noResize="1" noEditPoints="1" noAdjustHandles="1" noChangeArrowheads="1" noChangeShapeType="1" noTextEdit="1"/>
                </p:cNvSpPr>
                <p:nvPr/>
              </p:nvSpPr>
              <p:spPr>
                <a:xfrm>
                  <a:off x="10600394" y="4111362"/>
                  <a:ext cx="570641" cy="369332"/>
                </a:xfrm>
                <a:prstGeom prst="rect">
                  <a:avLst/>
                </a:prstGeom>
                <a:blipFill>
                  <a:blip r:embed="rId8"/>
                  <a:stretch>
                    <a:fillRect l="-1136" b="-9836"/>
                  </a:stretch>
                </a:blipFill>
              </p:spPr>
              <p:txBody>
                <a:bodyPr/>
                <a:lstStyle/>
                <a:p>
                  <a:r>
                    <a:rPr lang="zh-CN" altLang="en-US">
                      <a:noFill/>
                    </a:rPr>
                    <a:t> </a:t>
                  </a:r>
                </a:p>
              </p:txBody>
            </p:sp>
          </mc:Fallback>
        </mc:AlternateContent>
      </p:grpSp>
    </p:spTree>
    <p:extLst>
      <p:ext uri="{BB962C8B-B14F-4D97-AF65-F5344CB8AC3E}">
        <p14:creationId xmlns:p14="http://schemas.microsoft.com/office/powerpoint/2010/main" val="36777129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2A8DA1-84E9-47C1-AEE7-15D77F8DF60F}"/>
              </a:ext>
            </a:extLst>
          </p:cNvPr>
          <p:cNvSpPr>
            <a:spLocks noGrp="1"/>
          </p:cNvSpPr>
          <p:nvPr>
            <p:ph type="title"/>
          </p:nvPr>
        </p:nvSpPr>
        <p:spPr/>
        <p:txBody>
          <a:bodyPr/>
          <a:lstStyle/>
          <a:p>
            <a:r>
              <a:rPr lang="en-US" altLang="zh-CN" dirty="0"/>
              <a:t>AST</a:t>
            </a:r>
            <a:r>
              <a:rPr lang="zh-CN" altLang="en-US" dirty="0"/>
              <a:t>层面的代码优化</a:t>
            </a:r>
          </a:p>
        </p:txBody>
      </p:sp>
      <p:sp>
        <p:nvSpPr>
          <p:cNvPr id="3" name="内容占位符 2">
            <a:extLst>
              <a:ext uri="{FF2B5EF4-FFF2-40B4-BE49-F238E27FC236}">
                <a16:creationId xmlns:a16="http://schemas.microsoft.com/office/drawing/2014/main" id="{2A76FA3D-80AF-4612-954D-42871F05761E}"/>
              </a:ext>
            </a:extLst>
          </p:cNvPr>
          <p:cNvSpPr>
            <a:spLocks noGrp="1"/>
          </p:cNvSpPr>
          <p:nvPr>
            <p:ph idx="1"/>
          </p:nvPr>
        </p:nvSpPr>
        <p:spPr/>
        <p:txBody>
          <a:bodyPr/>
          <a:lstStyle/>
          <a:p>
            <a:r>
              <a:rPr lang="zh-CN" altLang="en-US" dirty="0"/>
              <a:t>基于流图的数据流分析足够强大，但由于流图计算的复杂度稍高，有时往往并不能满足解释执行的需求。</a:t>
            </a:r>
            <a:endParaRPr lang="en-US" altLang="zh-CN" dirty="0"/>
          </a:p>
          <a:p>
            <a:r>
              <a:rPr lang="zh-CN" altLang="en-US" dirty="0"/>
              <a:t>我们想知道在</a:t>
            </a:r>
            <a:r>
              <a:rPr lang="en-US" altLang="zh-CN" dirty="0"/>
              <a:t>AST</a:t>
            </a:r>
            <a:r>
              <a:rPr lang="zh-CN" altLang="en-US" dirty="0"/>
              <a:t>层面能做到什么程度的优化。</a:t>
            </a:r>
            <a:endParaRPr lang="en-US" altLang="zh-CN" dirty="0"/>
          </a:p>
          <a:p>
            <a:r>
              <a:rPr lang="zh-CN" altLang="en-US" dirty="0"/>
              <a:t>使用</a:t>
            </a:r>
            <a:r>
              <a:rPr lang="en-US" altLang="zh-CN" dirty="0"/>
              <a:t>AST</a:t>
            </a:r>
            <a:r>
              <a:rPr lang="zh-CN" altLang="en-US" dirty="0"/>
              <a:t>层面优化的一个重要条件是：程序仅仅包含标准的控制流，即流图是可规约的。</a:t>
            </a:r>
            <a:endParaRPr lang="en-US" altLang="zh-CN" dirty="0"/>
          </a:p>
          <a:p>
            <a:r>
              <a:rPr lang="zh-CN" altLang="en-US" dirty="0"/>
              <a:t>基于</a:t>
            </a:r>
            <a:r>
              <a:rPr lang="en-US" altLang="zh-CN" dirty="0"/>
              <a:t>AST</a:t>
            </a:r>
            <a:r>
              <a:rPr lang="zh-CN" altLang="en-US" dirty="0"/>
              <a:t>层面的循环优化的基本原则是：仅仅展开一层。即每个循环只处理直接包含于其中的代码。</a:t>
            </a:r>
          </a:p>
        </p:txBody>
      </p:sp>
    </p:spTree>
    <p:extLst>
      <p:ext uri="{BB962C8B-B14F-4D97-AF65-F5344CB8AC3E}">
        <p14:creationId xmlns:p14="http://schemas.microsoft.com/office/powerpoint/2010/main" val="11149075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5C471BF-F278-466A-818E-D0C4054206E0}"/>
              </a:ext>
            </a:extLst>
          </p:cNvPr>
          <p:cNvSpPr>
            <a:spLocks noGrp="1"/>
          </p:cNvSpPr>
          <p:nvPr>
            <p:ph type="title"/>
          </p:nvPr>
        </p:nvSpPr>
        <p:spPr/>
        <p:txBody>
          <a:bodyPr/>
          <a:lstStyle/>
          <a:p>
            <a:r>
              <a:rPr lang="en-US" altLang="zh-CN" dirty="0"/>
              <a:t>- </a:t>
            </a:r>
            <a:r>
              <a:rPr lang="zh-CN" altLang="en-US" dirty="0"/>
              <a:t>直接循环不变表达式</a:t>
            </a:r>
          </a:p>
        </p:txBody>
      </p:sp>
      <p:sp>
        <p:nvSpPr>
          <p:cNvPr id="3" name="内容占位符 2">
            <a:extLst>
              <a:ext uri="{FF2B5EF4-FFF2-40B4-BE49-F238E27FC236}">
                <a16:creationId xmlns:a16="http://schemas.microsoft.com/office/drawing/2014/main" id="{CA647C81-278D-4532-8630-596D6E9551D4}"/>
              </a:ext>
            </a:extLst>
          </p:cNvPr>
          <p:cNvSpPr>
            <a:spLocks noGrp="1"/>
          </p:cNvSpPr>
          <p:nvPr>
            <p:ph idx="1"/>
          </p:nvPr>
        </p:nvSpPr>
        <p:spPr/>
        <p:txBody>
          <a:bodyPr/>
          <a:lstStyle/>
          <a:p>
            <a:r>
              <a:rPr lang="zh-CN" altLang="en-US" dirty="0"/>
              <a:t>如果一个变量在循环中没有被定值，那么称其是循环不变的。循环不变的变量构成的表达式称为循环不变表达式。</a:t>
            </a:r>
            <a:endParaRPr lang="en-US" altLang="zh-CN" dirty="0"/>
          </a:p>
          <a:p>
            <a:r>
              <a:rPr lang="zh-CN" altLang="en-US" dirty="0"/>
              <a:t>一个循环不变的表达式应当在循环的开头而不是循环中进行计算。</a:t>
            </a:r>
            <a:endParaRPr lang="en-US" altLang="zh-CN" dirty="0"/>
          </a:p>
          <a:p>
            <a:r>
              <a:rPr lang="zh-CN" altLang="en-US" dirty="0"/>
              <a:t>特别的，如果一个数组在循环中未被定值，且这个数组的某个引用的所有下标也未被定值，那么这个引用也应当在开头被计算；否则，应当尽可能将所有循环不变的下标预先计算。</a:t>
            </a:r>
          </a:p>
        </p:txBody>
      </p:sp>
    </p:spTree>
    <p:extLst>
      <p:ext uri="{BB962C8B-B14F-4D97-AF65-F5344CB8AC3E}">
        <p14:creationId xmlns:p14="http://schemas.microsoft.com/office/powerpoint/2010/main" val="30742446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0FFC3C1-36B4-4E44-9880-11A279764C14}"/>
              </a:ext>
            </a:extLst>
          </p:cNvPr>
          <p:cNvSpPr>
            <a:spLocks noGrp="1"/>
          </p:cNvSpPr>
          <p:nvPr>
            <p:ph type="title"/>
          </p:nvPr>
        </p:nvSpPr>
        <p:spPr/>
        <p:txBody>
          <a:bodyPr/>
          <a:lstStyle/>
          <a:p>
            <a:r>
              <a:rPr lang="en-US" altLang="zh-CN" dirty="0"/>
              <a:t>- </a:t>
            </a:r>
            <a:r>
              <a:rPr lang="zh-CN" altLang="en-US" dirty="0"/>
              <a:t>未定值引用变量的寻找</a:t>
            </a:r>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A68E0815-7AE6-4DEC-A259-E570E86207C1}"/>
                  </a:ext>
                </a:extLst>
              </p:cNvPr>
              <p:cNvSpPr>
                <a:spLocks noGrp="1"/>
              </p:cNvSpPr>
              <p:nvPr>
                <p:ph idx="1"/>
              </p:nvPr>
            </p:nvSpPr>
            <p:spPr/>
            <p:txBody>
              <a:bodyPr/>
              <a:lstStyle/>
              <a:p>
                <a:r>
                  <a:rPr lang="zh-CN" altLang="en-US" dirty="0"/>
                  <a:t>寻找循环中未被定值的变量，利用树上的数据结构，最好可以做到线性于代码长度的复杂度。</a:t>
                </a:r>
                <a:endParaRPr lang="en-US" altLang="zh-CN" dirty="0"/>
              </a:p>
              <a:p>
                <a:r>
                  <a:rPr lang="zh-CN" altLang="en-US" dirty="0"/>
                  <a:t>由于通常的循环嵌套层数不大，且上面的方法在</a:t>
                </a:r>
                <a:r>
                  <a:rPr lang="en-US" altLang="zh-CN" dirty="0"/>
                  <a:t>Visitor</a:t>
                </a:r>
                <a:r>
                  <a:rPr lang="zh-CN" altLang="en-US" dirty="0"/>
                  <a:t>模式中实现难度和常数较大，</a:t>
                </a:r>
                <a14:m>
                  <m:oMath xmlns:m="http://schemas.openxmlformats.org/officeDocument/2006/math">
                    <m:r>
                      <a:rPr lang="en-GB" altLang="zh-CN" b="0" i="1" smtClean="0">
                        <a:latin typeface="Cambria Math" panose="02040503050406030204" pitchFamily="18" charset="0"/>
                      </a:rPr>
                      <m:t>𝐶𝑞𝑞</m:t>
                    </m:r>
                  </m:oMath>
                </a14:m>
                <a:r>
                  <a:rPr lang="zh-CN" altLang="en-US" dirty="0"/>
                  <a:t>解释器只实现了复杂度为</a:t>
                </a:r>
                <a14:m>
                  <m:oMath xmlns:m="http://schemas.openxmlformats.org/officeDocument/2006/math">
                    <m:r>
                      <a:rPr lang="en-GB" altLang="zh-CN" b="0" i="1" smtClean="0">
                        <a:latin typeface="Cambria Math" panose="02040503050406030204" pitchFamily="18" charset="0"/>
                      </a:rPr>
                      <m:t>𝑂</m:t>
                    </m:r>
                    <m:r>
                      <a:rPr lang="en-GB"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𝑘</m:t>
                        </m:r>
                      </m:e>
                      <m:sub>
                        <m:r>
                          <a:rPr lang="en-US" altLang="zh-CN" b="0" i="1" smtClean="0">
                            <a:latin typeface="Cambria Math" panose="02040503050406030204" pitchFamily="18" charset="0"/>
                          </a:rPr>
                          <m:t>𝑖</m:t>
                        </m:r>
                      </m:sub>
                    </m:sSub>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𝐶𝑜𝑑</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𝑒</m:t>
                            </m:r>
                          </m:e>
                          <m:sub>
                            <m:r>
                              <a:rPr lang="en-US" altLang="zh-CN" b="0" i="1" smtClean="0">
                                <a:latin typeface="Cambria Math" panose="02040503050406030204" pitchFamily="18" charset="0"/>
                              </a:rPr>
                              <m:t>𝑖</m:t>
                            </m:r>
                          </m:sub>
                        </m:sSub>
                      </m:e>
                    </m:d>
                    <m:r>
                      <a:rPr lang="en-US" altLang="zh-CN" b="0" i="1" smtClean="0">
                        <a:latin typeface="Cambria Math" panose="02040503050406030204" pitchFamily="18" charset="0"/>
                      </a:rPr>
                      <m:t>)</m:t>
                    </m:r>
                  </m:oMath>
                </a14:m>
                <a:r>
                  <a:rPr lang="zh-CN" altLang="en-US" dirty="0"/>
                  <a:t>的算法，</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𝑘</m:t>
                        </m:r>
                      </m:e>
                      <m:sub>
                        <m:r>
                          <a:rPr lang="en-US" altLang="zh-CN" b="0" i="1" smtClean="0">
                            <a:latin typeface="Cambria Math" panose="02040503050406030204" pitchFamily="18" charset="0"/>
                          </a:rPr>
                          <m:t>𝑖</m:t>
                        </m:r>
                      </m:sub>
                    </m:sSub>
                  </m:oMath>
                </a14:m>
                <a:r>
                  <a:rPr lang="zh-CN" altLang="en-US" dirty="0"/>
                  <a:t>为这段代码嵌套循环的深度。</a:t>
                </a:r>
                <a:endParaRPr lang="en-US" altLang="zh-CN" dirty="0"/>
              </a:p>
              <a:p>
                <a:r>
                  <a:rPr lang="zh-CN" altLang="en-US" dirty="0"/>
                  <a:t>其基本思路是：维护一个全局的向量记录所有的定值点，在一个循环语句开始时记录向量中的元素个数，在循环结束后扫描向量以找到所有新加入的所有定值点。</a:t>
                </a:r>
              </a:p>
            </p:txBody>
          </p:sp>
        </mc:Choice>
        <mc:Fallback>
          <p:sp>
            <p:nvSpPr>
              <p:cNvPr id="3" name="内容占位符 2">
                <a:extLst>
                  <a:ext uri="{FF2B5EF4-FFF2-40B4-BE49-F238E27FC236}">
                    <a16:creationId xmlns:a16="http://schemas.microsoft.com/office/drawing/2014/main" id="{A68E0815-7AE6-4DEC-A259-E570E86207C1}"/>
                  </a:ext>
                </a:extLst>
              </p:cNvPr>
              <p:cNvSpPr>
                <a:spLocks noGrp="1" noRot="1" noChangeAspect="1" noMove="1" noResize="1" noEditPoints="1" noAdjustHandles="1" noChangeArrowheads="1" noChangeShapeType="1" noTextEdit="1"/>
              </p:cNvSpPr>
              <p:nvPr>
                <p:ph idx="1"/>
              </p:nvPr>
            </p:nvSpPr>
            <p:spPr>
              <a:blipFill>
                <a:blip r:embed="rId2"/>
                <a:stretch>
                  <a:fillRect l="-571" t="-1361" r="-177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2756226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C7F2E6-D998-4FF8-9809-CBB4DD1578CA}"/>
              </a:ext>
            </a:extLst>
          </p:cNvPr>
          <p:cNvSpPr>
            <a:spLocks noGrp="1"/>
          </p:cNvSpPr>
          <p:nvPr>
            <p:ph type="title"/>
          </p:nvPr>
        </p:nvSpPr>
        <p:spPr/>
        <p:txBody>
          <a:bodyPr/>
          <a:lstStyle/>
          <a:p>
            <a:r>
              <a:rPr lang="en-US" altLang="zh-CN" dirty="0"/>
              <a:t>- </a:t>
            </a:r>
            <a:r>
              <a:rPr lang="zh-CN" altLang="en-US" dirty="0"/>
              <a:t>全局变量的分析</a:t>
            </a:r>
          </a:p>
        </p:txBody>
      </p:sp>
      <p:sp>
        <p:nvSpPr>
          <p:cNvPr id="3" name="内容占位符 2">
            <a:extLst>
              <a:ext uri="{FF2B5EF4-FFF2-40B4-BE49-F238E27FC236}">
                <a16:creationId xmlns:a16="http://schemas.microsoft.com/office/drawing/2014/main" id="{51679807-BD48-4C9C-8532-3677B8939869}"/>
              </a:ext>
            </a:extLst>
          </p:cNvPr>
          <p:cNvSpPr>
            <a:spLocks noGrp="1"/>
          </p:cNvSpPr>
          <p:nvPr>
            <p:ph idx="1"/>
          </p:nvPr>
        </p:nvSpPr>
        <p:spPr/>
        <p:txBody>
          <a:bodyPr/>
          <a:lstStyle/>
          <a:p>
            <a:r>
              <a:rPr lang="zh-CN" altLang="en-US" dirty="0"/>
              <a:t>如果一个函数可以直接调用另外一个函数，在他们之间连一条有向边，建出的图称为函数的调用图。</a:t>
            </a:r>
            <a:endParaRPr lang="en-US" altLang="zh-CN" dirty="0"/>
          </a:p>
          <a:p>
            <a:r>
              <a:rPr lang="zh-CN" altLang="en-US" dirty="0"/>
              <a:t>在一个函数的执行时，可能访问这个函数和其所有能到达的函数中所有的定值点。</a:t>
            </a:r>
            <a:endParaRPr lang="en-US" altLang="zh-CN" dirty="0"/>
          </a:p>
          <a:p>
            <a:r>
              <a:rPr lang="zh-CN" altLang="en-US" dirty="0"/>
              <a:t>使用</a:t>
            </a:r>
            <a:r>
              <a:rPr lang="en-US" altLang="zh-CN" dirty="0"/>
              <a:t>Tarjan</a:t>
            </a:r>
            <a:r>
              <a:rPr lang="zh-CN" altLang="en-US" dirty="0"/>
              <a:t>算法将图的强连通分量缩为一个点，在获得的</a:t>
            </a:r>
            <a:r>
              <a:rPr lang="en-US" altLang="zh-CN" dirty="0"/>
              <a:t>DAG</a:t>
            </a:r>
            <a:r>
              <a:rPr lang="zh-CN" altLang="en-US" dirty="0"/>
              <a:t>上做迭代算法或拓扑排序，可以容易的知道每个变量是否可能被一个函数及其所有调用的函数定值。</a:t>
            </a:r>
          </a:p>
          <a:p>
            <a:endParaRPr lang="zh-CN" altLang="en-US" dirty="0"/>
          </a:p>
        </p:txBody>
      </p:sp>
    </p:spTree>
    <p:extLst>
      <p:ext uri="{BB962C8B-B14F-4D97-AF65-F5344CB8AC3E}">
        <p14:creationId xmlns:p14="http://schemas.microsoft.com/office/powerpoint/2010/main" val="42022893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C4042C-1B32-4F1B-9154-05BF011D814B}"/>
              </a:ext>
            </a:extLst>
          </p:cNvPr>
          <p:cNvSpPr>
            <a:spLocks noGrp="1"/>
          </p:cNvSpPr>
          <p:nvPr>
            <p:ph type="title"/>
          </p:nvPr>
        </p:nvSpPr>
        <p:spPr/>
        <p:txBody>
          <a:bodyPr/>
          <a:lstStyle/>
          <a:p>
            <a:r>
              <a:rPr lang="en-US" altLang="zh-CN" dirty="0"/>
              <a:t>- </a:t>
            </a:r>
            <a:r>
              <a:rPr lang="zh-CN" altLang="en-US" dirty="0"/>
              <a:t>寻找深层循环不变量（未完成）</a:t>
            </a:r>
          </a:p>
        </p:txBody>
      </p:sp>
      <p:sp>
        <p:nvSpPr>
          <p:cNvPr id="3" name="内容占位符 2">
            <a:extLst>
              <a:ext uri="{FF2B5EF4-FFF2-40B4-BE49-F238E27FC236}">
                <a16:creationId xmlns:a16="http://schemas.microsoft.com/office/drawing/2014/main" id="{5AA1F8A2-3B8F-460A-ABCF-F748F1D966EB}"/>
              </a:ext>
            </a:extLst>
          </p:cNvPr>
          <p:cNvSpPr>
            <a:spLocks noGrp="1"/>
          </p:cNvSpPr>
          <p:nvPr>
            <p:ph idx="1"/>
          </p:nvPr>
        </p:nvSpPr>
        <p:spPr/>
        <p:txBody>
          <a:bodyPr>
            <a:normAutofit/>
          </a:bodyPr>
          <a:lstStyle/>
          <a:p>
            <a:r>
              <a:rPr lang="zh-CN" altLang="en-US" dirty="0"/>
              <a:t>寻找所有直接的循环不变表达式</a:t>
            </a:r>
          </a:p>
          <a:p>
            <a:r>
              <a:rPr lang="zh-CN" altLang="en-US" dirty="0"/>
              <a:t>跳过所有控制语句</a:t>
            </a:r>
            <a:r>
              <a:rPr lang="en-US" altLang="zh-CN" dirty="0"/>
              <a:t>(for, if, while)</a:t>
            </a:r>
            <a:r>
              <a:rPr lang="zh-CN" altLang="en-US" dirty="0"/>
              <a:t>，扫描</a:t>
            </a:r>
            <a:r>
              <a:rPr lang="en-US" altLang="zh-CN" dirty="0"/>
              <a:t>AST</a:t>
            </a:r>
          </a:p>
          <a:p>
            <a:pPr lvl="1"/>
            <a:r>
              <a:rPr lang="zh-CN" altLang="en-US" i="0" dirty="0"/>
              <a:t>遇到引用点（包括被跳过语句中的），加入引用点集合中</a:t>
            </a:r>
          </a:p>
          <a:p>
            <a:pPr lvl="1"/>
            <a:r>
              <a:rPr lang="zh-CN" altLang="en-US" i="0" dirty="0"/>
              <a:t>遇到定值点，如果定值变量未被引用，且其定值表达式是循环不变的，将这个变量标记</a:t>
            </a:r>
          </a:p>
          <a:p>
            <a:r>
              <a:rPr lang="zh-CN" altLang="en-US" dirty="0"/>
              <a:t>如果一个被标记的变量在整个循环中仅有一次定值，将其设为循环不变的。</a:t>
            </a:r>
          </a:p>
          <a:p>
            <a:r>
              <a:rPr lang="zh-CN" altLang="en-US" dirty="0"/>
              <a:t>回到</a:t>
            </a:r>
            <a:r>
              <a:rPr lang="en-US" altLang="zh-CN" dirty="0"/>
              <a:t>1</a:t>
            </a:r>
            <a:r>
              <a:rPr lang="zh-CN" altLang="en-US" dirty="0"/>
              <a:t>，直到没有新变量被标记为了循环不变的。</a:t>
            </a:r>
          </a:p>
          <a:p>
            <a:endParaRPr lang="zh-CN" altLang="en-US" dirty="0"/>
          </a:p>
        </p:txBody>
      </p:sp>
    </p:spTree>
    <p:extLst>
      <p:ext uri="{BB962C8B-B14F-4D97-AF65-F5344CB8AC3E}">
        <p14:creationId xmlns:p14="http://schemas.microsoft.com/office/powerpoint/2010/main" val="30816257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9FA160-FD3B-4074-B827-2F54A98FCA80}"/>
              </a:ext>
            </a:extLst>
          </p:cNvPr>
          <p:cNvSpPr>
            <a:spLocks noGrp="1"/>
          </p:cNvSpPr>
          <p:nvPr>
            <p:ph type="title"/>
          </p:nvPr>
        </p:nvSpPr>
        <p:spPr/>
        <p:txBody>
          <a:bodyPr/>
          <a:lstStyle/>
          <a:p>
            <a:r>
              <a:rPr lang="en-US" altLang="zh-CN" dirty="0"/>
              <a:t>Q</a:t>
            </a:r>
            <a:r>
              <a:rPr lang="zh-CN" altLang="en-US" dirty="0"/>
              <a:t>字节码的问题</a:t>
            </a:r>
          </a:p>
        </p:txBody>
      </p:sp>
      <p:sp>
        <p:nvSpPr>
          <p:cNvPr id="3" name="内容占位符 2">
            <a:extLst>
              <a:ext uri="{FF2B5EF4-FFF2-40B4-BE49-F238E27FC236}">
                <a16:creationId xmlns:a16="http://schemas.microsoft.com/office/drawing/2014/main" id="{9A44CAF4-A180-4D03-B337-849304E54BF9}"/>
              </a:ext>
            </a:extLst>
          </p:cNvPr>
          <p:cNvSpPr>
            <a:spLocks noGrp="1"/>
          </p:cNvSpPr>
          <p:nvPr>
            <p:ph idx="1"/>
          </p:nvPr>
        </p:nvSpPr>
        <p:spPr/>
        <p:txBody>
          <a:bodyPr/>
          <a:lstStyle/>
          <a:p>
            <a:r>
              <a:rPr lang="zh-CN" altLang="en-US" dirty="0"/>
              <a:t>朴素实现的</a:t>
            </a:r>
            <a:r>
              <a:rPr lang="en-US" altLang="zh-CN" dirty="0"/>
              <a:t>Q</a:t>
            </a:r>
            <a:r>
              <a:rPr lang="zh-CN" altLang="en-US" dirty="0"/>
              <a:t>字节码虚拟机和翻译器并不能得到更好的性能，甚至比树遍历解释器还要慢。</a:t>
            </a:r>
            <a:endParaRPr lang="en-US" altLang="zh-CN" dirty="0"/>
          </a:p>
          <a:p>
            <a:r>
              <a:rPr lang="zh-CN" altLang="en-US" dirty="0"/>
              <a:t>推测原因是：树遍历解释器的控制流直接基于宿主语言，而</a:t>
            </a:r>
            <a:r>
              <a:rPr lang="en-US" altLang="zh-CN" dirty="0"/>
              <a:t>Q</a:t>
            </a:r>
            <a:r>
              <a:rPr lang="zh-CN" altLang="en-US" dirty="0"/>
              <a:t>字节码实现了对控制流的解释，其控制流效率比较差。</a:t>
            </a:r>
          </a:p>
        </p:txBody>
      </p:sp>
    </p:spTree>
    <p:extLst>
      <p:ext uri="{BB962C8B-B14F-4D97-AF65-F5344CB8AC3E}">
        <p14:creationId xmlns:p14="http://schemas.microsoft.com/office/powerpoint/2010/main" val="379132786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65A97F9-33AE-49F2-81E1-AD0610DCE1E9}"/>
              </a:ext>
            </a:extLst>
          </p:cNvPr>
          <p:cNvSpPr>
            <a:spLocks noGrp="1"/>
          </p:cNvSpPr>
          <p:nvPr>
            <p:ph type="title"/>
          </p:nvPr>
        </p:nvSpPr>
        <p:spPr/>
        <p:txBody>
          <a:bodyPr/>
          <a:lstStyle/>
          <a:p>
            <a:r>
              <a:rPr lang="zh-CN" altLang="en-US" dirty="0"/>
              <a:t>控制流化简</a:t>
            </a:r>
          </a:p>
        </p:txBody>
      </p:sp>
      <p:sp>
        <p:nvSpPr>
          <p:cNvPr id="3" name="内容占位符 2">
            <a:extLst>
              <a:ext uri="{FF2B5EF4-FFF2-40B4-BE49-F238E27FC236}">
                <a16:creationId xmlns:a16="http://schemas.microsoft.com/office/drawing/2014/main" id="{1D82F93B-E988-43E5-A906-F6C5CA72294E}"/>
              </a:ext>
            </a:extLst>
          </p:cNvPr>
          <p:cNvSpPr>
            <a:spLocks noGrp="1"/>
          </p:cNvSpPr>
          <p:nvPr>
            <p:ph idx="1"/>
          </p:nvPr>
        </p:nvSpPr>
        <p:spPr>
          <a:xfrm>
            <a:off x="1371600" y="2286000"/>
            <a:ext cx="4724400" cy="2194024"/>
          </a:xfrm>
        </p:spPr>
        <p:txBody>
          <a:bodyPr>
            <a:normAutofit/>
          </a:bodyPr>
          <a:lstStyle/>
          <a:p>
            <a:r>
              <a:rPr lang="zh-CN" altLang="en-US" dirty="0"/>
              <a:t>当一个跳转语句跳转到一条无条件跳转语句，可以直接将前一个跳转语句的目标位置设为后一个跳转的目标。通过简单的迭代算法或建图后利用拓扑排序处理，可以很容易的做到这一点。</a:t>
            </a:r>
          </a:p>
          <a:p>
            <a:endParaRPr lang="zh-CN" altLang="en-US" dirty="0"/>
          </a:p>
        </p:txBody>
      </p:sp>
      <p:sp>
        <p:nvSpPr>
          <p:cNvPr id="4" name="文本框 3">
            <a:extLst>
              <a:ext uri="{FF2B5EF4-FFF2-40B4-BE49-F238E27FC236}">
                <a16:creationId xmlns:a16="http://schemas.microsoft.com/office/drawing/2014/main" id="{B46B2D40-F413-406A-BB21-2DE29E8C601C}"/>
              </a:ext>
            </a:extLst>
          </p:cNvPr>
          <p:cNvSpPr txBox="1"/>
          <p:nvPr/>
        </p:nvSpPr>
        <p:spPr>
          <a:xfrm>
            <a:off x="6579555" y="2171700"/>
            <a:ext cx="5252644" cy="2308324"/>
          </a:xfrm>
          <a:prstGeom prst="rect">
            <a:avLst/>
          </a:prstGeom>
          <a:noFill/>
          <a:ln>
            <a:solidFill>
              <a:schemeClr val="tx1"/>
            </a:solidFill>
          </a:ln>
        </p:spPr>
        <p:txBody>
          <a:bodyPr wrap="square" rtlCol="0">
            <a:spAutoFit/>
          </a:bodyPr>
          <a:lstStyle/>
          <a:p>
            <a:r>
              <a:rPr lang="en-US" altLang="zh-CN" dirty="0"/>
              <a:t>do {</a:t>
            </a:r>
          </a:p>
          <a:p>
            <a:r>
              <a:rPr lang="en-US" altLang="zh-CN" dirty="0"/>
              <a:t>    change = false;	</a:t>
            </a:r>
          </a:p>
          <a:p>
            <a:r>
              <a:rPr lang="en-US" altLang="zh-CN" dirty="0"/>
              <a:t>    for each branch instruction i</a:t>
            </a:r>
          </a:p>
          <a:p>
            <a:r>
              <a:rPr lang="en-US" altLang="zh-CN" dirty="0"/>
              <a:t>    	if (target(i) == </a:t>
            </a:r>
            <a:r>
              <a:rPr lang="en-US" altLang="zh-CN" dirty="0" err="1"/>
              <a:t>goto</a:t>
            </a:r>
            <a:r>
              <a:rPr lang="en-US" altLang="zh-CN" dirty="0"/>
              <a:t>) {</a:t>
            </a:r>
          </a:p>
          <a:p>
            <a:r>
              <a:rPr lang="en-US" altLang="zh-CN" dirty="0"/>
              <a:t>    	    target(i) = target(target(i))</a:t>
            </a:r>
          </a:p>
          <a:p>
            <a:r>
              <a:rPr lang="en-US" altLang="zh-CN" dirty="0"/>
              <a:t>	        change = true</a:t>
            </a:r>
          </a:p>
          <a:p>
            <a:r>
              <a:rPr lang="en-US" altLang="zh-CN" dirty="0"/>
              <a:t>	    }</a:t>
            </a:r>
          </a:p>
          <a:p>
            <a:r>
              <a:rPr lang="en-US" altLang="zh-CN" dirty="0"/>
              <a:t>} while (change)</a:t>
            </a:r>
            <a:endParaRPr lang="zh-CN" altLang="en-US" dirty="0"/>
          </a:p>
        </p:txBody>
      </p:sp>
    </p:spTree>
    <p:extLst>
      <p:ext uri="{BB962C8B-B14F-4D97-AF65-F5344CB8AC3E}">
        <p14:creationId xmlns:p14="http://schemas.microsoft.com/office/powerpoint/2010/main" val="296636824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930C11F-999E-463D-BF58-D660F5A792C9}"/>
              </a:ext>
            </a:extLst>
          </p:cNvPr>
          <p:cNvSpPr>
            <a:spLocks noGrp="1"/>
          </p:cNvSpPr>
          <p:nvPr>
            <p:ph type="title"/>
          </p:nvPr>
        </p:nvSpPr>
        <p:spPr/>
        <p:txBody>
          <a:bodyPr/>
          <a:lstStyle/>
          <a:p>
            <a:r>
              <a:rPr lang="zh-CN" altLang="en-US" dirty="0"/>
              <a:t>无用指令删除</a:t>
            </a:r>
          </a:p>
        </p:txBody>
      </p:sp>
      <p:sp>
        <p:nvSpPr>
          <p:cNvPr id="3" name="内容占位符 2">
            <a:extLst>
              <a:ext uri="{FF2B5EF4-FFF2-40B4-BE49-F238E27FC236}">
                <a16:creationId xmlns:a16="http://schemas.microsoft.com/office/drawing/2014/main" id="{7CE41B3C-9BB0-405D-BF09-905091102A12}"/>
              </a:ext>
            </a:extLst>
          </p:cNvPr>
          <p:cNvSpPr>
            <a:spLocks noGrp="1"/>
          </p:cNvSpPr>
          <p:nvPr>
            <p:ph idx="1"/>
          </p:nvPr>
        </p:nvSpPr>
        <p:spPr/>
        <p:txBody>
          <a:bodyPr>
            <a:normAutofit/>
          </a:bodyPr>
          <a:lstStyle/>
          <a:p>
            <a:r>
              <a:rPr lang="zh-CN" altLang="en-US" dirty="0"/>
              <a:t>直接生成的代码往往拥有许多无用的指令。为了方便，我们规定两种特殊的指令：</a:t>
            </a:r>
          </a:p>
          <a:p>
            <a:pPr lvl="1"/>
            <a:r>
              <a:rPr lang="zh-CN" altLang="en-US" i="0" dirty="0"/>
              <a:t>原地指令：如果一个指令不会修改除栈顶元素的任何位置，且不会移动栈指针。例如逻辑非指令和读取内存位置指令。</a:t>
            </a:r>
          </a:p>
          <a:p>
            <a:pPr lvl="1"/>
            <a:r>
              <a:rPr lang="zh-CN" altLang="en-US" i="0" dirty="0"/>
              <a:t>纯入栈指令：如果一个指令只会将一个元素入栈，而不会修改其他位置，称其为纯入栈指令。</a:t>
            </a:r>
          </a:p>
          <a:p>
            <a:r>
              <a:rPr lang="zh-CN" altLang="en-US" dirty="0"/>
              <a:t>当一个纯入栈指令紧接着一个出栈指令，那么这两个指令就是无用的，可以直接删除；当一个原地指令紧接着一个出栈指令，前一个指令就是无用的。</a:t>
            </a:r>
            <a:endParaRPr lang="en-US" altLang="zh-CN" dirty="0"/>
          </a:p>
        </p:txBody>
      </p:sp>
    </p:spTree>
    <p:extLst>
      <p:ext uri="{BB962C8B-B14F-4D97-AF65-F5344CB8AC3E}">
        <p14:creationId xmlns:p14="http://schemas.microsoft.com/office/powerpoint/2010/main" val="5906319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标题 1">
                <a:extLst>
                  <a:ext uri="{FF2B5EF4-FFF2-40B4-BE49-F238E27FC236}">
                    <a16:creationId xmlns:a16="http://schemas.microsoft.com/office/drawing/2014/main" id="{8073875D-4148-4409-BD1C-C66075EF949B}"/>
                  </a:ext>
                </a:extLst>
              </p:cNvPr>
              <p:cNvSpPr>
                <a:spLocks noGrp="1"/>
              </p:cNvSpPr>
              <p:nvPr>
                <p:ph type="title"/>
              </p:nvPr>
            </p:nvSpPr>
            <p:spPr/>
            <p:txBody>
              <a:bodyPr/>
              <a:lstStyle/>
              <a:p>
                <a14:m>
                  <m:oMath xmlns:m="http://schemas.openxmlformats.org/officeDocument/2006/math">
                    <m:r>
                      <a:rPr lang="en-US" altLang="zh-CN" b="0" i="1" smtClean="0">
                        <a:latin typeface="Cambria Math" panose="02040503050406030204" pitchFamily="18" charset="0"/>
                      </a:rPr>
                      <m:t>𝐶𝑞𝑞</m:t>
                    </m:r>
                  </m:oMath>
                </a14:m>
                <a:r>
                  <a:rPr lang="zh-CN" altLang="en-US" dirty="0"/>
                  <a:t>的基础语法</a:t>
                </a:r>
              </a:p>
            </p:txBody>
          </p:sp>
        </mc:Choice>
        <mc:Fallback>
          <p:sp>
            <p:nvSpPr>
              <p:cNvPr id="2" name="标题 1">
                <a:extLst>
                  <a:ext uri="{FF2B5EF4-FFF2-40B4-BE49-F238E27FC236}">
                    <a16:creationId xmlns:a16="http://schemas.microsoft.com/office/drawing/2014/main" id="{8073875D-4148-4409-BD1C-C66075EF949B}"/>
                  </a:ext>
                </a:extLst>
              </p:cNvPr>
              <p:cNvSpPr>
                <a:spLocks noGrp="1" noRot="1" noChangeAspect="1" noMove="1" noResize="1" noEditPoints="1" noAdjustHandles="1" noChangeArrowheads="1" noChangeShapeType="1" noTextEdit="1"/>
              </p:cNvSpPr>
              <p:nvPr>
                <p:ph type="title"/>
              </p:nvPr>
            </p:nvSpPr>
            <p:spPr>
              <a:blipFill>
                <a:blip r:embed="rId2"/>
                <a:stretch>
                  <a:fillRect t="-14815"/>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8A9AD0CD-BD87-4B61-B7C8-6861224D0F0F}"/>
                  </a:ext>
                </a:extLst>
              </p:cNvPr>
              <p:cNvSpPr>
                <a:spLocks noGrp="1"/>
              </p:cNvSpPr>
              <p:nvPr>
                <p:ph idx="1"/>
              </p:nvPr>
            </p:nvSpPr>
            <p:spPr/>
            <p:txBody>
              <a:bodyPr>
                <a:normAutofit/>
              </a:bodyPr>
              <a:lstStyle/>
              <a:p>
                <a14:m>
                  <m:oMath xmlns:m="http://schemas.openxmlformats.org/officeDocument/2006/math">
                    <m:r>
                      <a:rPr lang="en-US" altLang="zh-CN" b="0" i="1" smtClean="0">
                        <a:latin typeface="Cambria Math" panose="02040503050406030204" pitchFamily="18" charset="0"/>
                      </a:rPr>
                      <m:t>𝐶𝑞𝑞</m:t>
                    </m:r>
                  </m:oMath>
                </a14:m>
                <a:r>
                  <a:rPr lang="zh-CN" altLang="en-US" dirty="0"/>
                  <a:t>是</a:t>
                </a:r>
                <a14:m>
                  <m:oMath xmlns:m="http://schemas.openxmlformats.org/officeDocument/2006/math">
                    <m:r>
                      <a:rPr lang="en-US" altLang="zh-CN" b="0" i="1" dirty="0" smtClean="0">
                        <a:latin typeface="Cambria Math" panose="02040503050406030204" pitchFamily="18" charset="0"/>
                      </a:rPr>
                      <m:t>𝐶𝑝𝑝</m:t>
                    </m:r>
                  </m:oMath>
                </a14:m>
                <a:r>
                  <a:rPr lang="zh-CN" altLang="en-US" dirty="0"/>
                  <a:t>一个很小的子集，其最初版本来源于</a:t>
                </a:r>
                <a:r>
                  <a:rPr lang="en-US" altLang="zh-CN" dirty="0"/>
                  <a:t>2015</a:t>
                </a:r>
                <a:r>
                  <a:rPr lang="zh-CN" altLang="en-US" dirty="0"/>
                  <a:t>年集训队互测题目</a:t>
                </a:r>
                <a:r>
                  <a:rPr lang="en-US" altLang="zh-CN" dirty="0"/>
                  <a:t>《</a:t>
                </a:r>
                <a:r>
                  <a:rPr lang="zh-CN" altLang="en-US" dirty="0"/>
                  <a:t>未来程序</a:t>
                </a:r>
                <a:r>
                  <a:rPr lang="en-US" altLang="zh-CN" dirty="0"/>
                  <a:t>-</a:t>
                </a:r>
                <a:r>
                  <a:rPr lang="zh-CN" altLang="en-US" dirty="0"/>
                  <a:t>改</a:t>
                </a:r>
                <a:r>
                  <a:rPr lang="en-US" altLang="zh-CN" dirty="0"/>
                  <a:t>》</a:t>
                </a:r>
                <a:r>
                  <a:rPr lang="zh-CN" altLang="en-US" dirty="0"/>
                  <a:t>，原题中的语法大致如下：</a:t>
                </a:r>
                <a:endParaRPr lang="en-US" altLang="zh-CN" dirty="0"/>
              </a:p>
              <a:p>
                <a:pPr lvl="1"/>
                <a:r>
                  <a:rPr lang="zh-CN" altLang="en-US" i="0" dirty="0"/>
                  <a:t>支持整数变量和整数数组，支持高维数组，其大小由</a:t>
                </a:r>
                <a:r>
                  <a:rPr lang="en-US" altLang="zh-CN" i="0" dirty="0"/>
                  <a:t>int</a:t>
                </a:r>
                <a:r>
                  <a:rPr lang="zh-CN" altLang="en-US" i="0" dirty="0"/>
                  <a:t>常量给出；</a:t>
                </a:r>
              </a:p>
              <a:p>
                <a:pPr lvl="1"/>
                <a:r>
                  <a:rPr lang="zh-CN" altLang="en-US" i="0" dirty="0"/>
                  <a:t>支持全局变量</a:t>
                </a:r>
              </a:p>
              <a:p>
                <a:pPr lvl="1"/>
                <a:r>
                  <a:rPr lang="zh-CN" altLang="en-US" i="0" dirty="0"/>
                  <a:t>支持</a:t>
                </a:r>
                <a:r>
                  <a:rPr lang="en-US" altLang="zh-CN" i="0" dirty="0"/>
                  <a:t>for, while, if</a:t>
                </a:r>
                <a:r>
                  <a:rPr lang="zh-CN" altLang="en-US" i="0" dirty="0"/>
                  <a:t>三种控制语句；</a:t>
                </a:r>
              </a:p>
              <a:p>
                <a:pPr lvl="1"/>
                <a:r>
                  <a:rPr lang="zh-CN" altLang="en-US" i="0" dirty="0"/>
                  <a:t>支持函数调用和递归，函数参数只能为</a:t>
                </a:r>
                <a:r>
                  <a:rPr lang="en-US" altLang="zh-CN" i="0" dirty="0"/>
                  <a:t>int</a:t>
                </a:r>
                <a:r>
                  <a:rPr lang="zh-CN" altLang="en-US" i="0" dirty="0"/>
                  <a:t>类型，返回值只能为</a:t>
                </a:r>
                <a:r>
                  <a:rPr lang="en-US" altLang="zh-CN" i="0" dirty="0"/>
                  <a:t>int</a:t>
                </a:r>
                <a:r>
                  <a:rPr lang="zh-CN" altLang="en-US" i="0" dirty="0"/>
                  <a:t>类型；</a:t>
                </a:r>
              </a:p>
              <a:p>
                <a:pPr lvl="1"/>
                <a:r>
                  <a:rPr lang="zh-CN" altLang="en-US" i="0" dirty="0"/>
                  <a:t>支持整数的基本运算，包括“</a:t>
                </a:r>
                <a:r>
                  <a:rPr lang="en-US" altLang="zh-CN" i="0" dirty="0"/>
                  <a:t>+,-,*,/,%,^</a:t>
                </a:r>
                <a:r>
                  <a:rPr lang="zh-CN" altLang="en-US" i="0" dirty="0"/>
                  <a:t>”；</a:t>
                </a:r>
              </a:p>
              <a:p>
                <a:pPr lvl="1"/>
                <a:r>
                  <a:rPr lang="zh-CN" altLang="en-US" i="0" dirty="0"/>
                  <a:t>使用整数表示</a:t>
                </a:r>
                <a:r>
                  <a:rPr lang="en-US" altLang="zh-CN" i="0" dirty="0"/>
                  <a:t>bool</a:t>
                </a:r>
                <a:r>
                  <a:rPr lang="zh-CN" altLang="en-US" i="0" dirty="0"/>
                  <a:t>类型，即</a:t>
                </a:r>
                <a:r>
                  <a:rPr lang="en-US" altLang="zh-CN" i="0" dirty="0"/>
                  <a:t>0</a:t>
                </a:r>
                <a:r>
                  <a:rPr lang="zh-CN" altLang="en-US" i="0" dirty="0"/>
                  <a:t>表示</a:t>
                </a:r>
                <a:r>
                  <a:rPr lang="en-US" altLang="zh-CN" i="0" dirty="0"/>
                  <a:t>false</a:t>
                </a:r>
                <a:r>
                  <a:rPr lang="zh-CN" altLang="en-US" i="0" dirty="0"/>
                  <a:t>，非</a:t>
                </a:r>
                <a:r>
                  <a:rPr lang="en-US" altLang="zh-CN" i="0" dirty="0"/>
                  <a:t>0</a:t>
                </a:r>
                <a:r>
                  <a:rPr lang="zh-CN" altLang="en-US" i="0" dirty="0"/>
                  <a:t>表示</a:t>
                </a:r>
                <a:r>
                  <a:rPr lang="en-US" altLang="zh-CN" i="0" dirty="0"/>
                  <a:t>true</a:t>
                </a:r>
                <a:r>
                  <a:rPr lang="zh-CN" altLang="en-US" i="0" dirty="0"/>
                  <a:t>；</a:t>
                </a:r>
              </a:p>
              <a:p>
                <a:pPr lvl="1"/>
                <a:r>
                  <a:rPr lang="zh-CN" altLang="en-US" i="0" dirty="0"/>
                  <a:t>支持逻辑运算，包括</a:t>
                </a:r>
                <a:r>
                  <a:rPr lang="en-US" altLang="zh-CN" i="0" dirty="0"/>
                  <a:t>&amp;&amp;, ||, !, &lt;, &lt;=, &gt;, &gt;=, !=, ==</a:t>
                </a:r>
                <a:r>
                  <a:rPr lang="zh-CN" altLang="en-US" i="0" dirty="0"/>
                  <a:t>；</a:t>
                </a:r>
              </a:p>
              <a:p>
                <a:endParaRPr lang="zh-CN" altLang="en-US" dirty="0"/>
              </a:p>
            </p:txBody>
          </p:sp>
        </mc:Choice>
        <mc:Fallback>
          <p:sp>
            <p:nvSpPr>
              <p:cNvPr id="3" name="内容占位符 2">
                <a:extLst>
                  <a:ext uri="{FF2B5EF4-FFF2-40B4-BE49-F238E27FC236}">
                    <a16:creationId xmlns:a16="http://schemas.microsoft.com/office/drawing/2014/main" id="{8A9AD0CD-BD87-4B61-B7C8-6861224D0F0F}"/>
                  </a:ext>
                </a:extLst>
              </p:cNvPr>
              <p:cNvSpPr>
                <a:spLocks noGrp="1" noRot="1" noChangeAspect="1" noMove="1" noResize="1" noEditPoints="1" noAdjustHandles="1" noChangeArrowheads="1" noChangeShapeType="1" noTextEdit="1"/>
              </p:cNvSpPr>
              <p:nvPr>
                <p:ph idx="1"/>
              </p:nvPr>
            </p:nvSpPr>
            <p:spPr>
              <a:blipFill>
                <a:blip r:embed="rId3"/>
                <a:stretch>
                  <a:fillRect l="-571" t="-153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66247215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4B2C716-E093-4034-814D-105FA982B6FD}"/>
              </a:ext>
            </a:extLst>
          </p:cNvPr>
          <p:cNvSpPr>
            <a:spLocks noGrp="1"/>
          </p:cNvSpPr>
          <p:nvPr>
            <p:ph type="title"/>
          </p:nvPr>
        </p:nvSpPr>
        <p:spPr/>
        <p:txBody>
          <a:bodyPr/>
          <a:lstStyle/>
          <a:p>
            <a:r>
              <a:rPr lang="zh-CN" altLang="en-US" dirty="0"/>
              <a:t>无用代码删除</a:t>
            </a:r>
            <a:r>
              <a:rPr lang="en-US" altLang="zh-CN" dirty="0"/>
              <a:t>-</a:t>
            </a:r>
            <a:r>
              <a:rPr lang="zh-CN" altLang="en-US" dirty="0"/>
              <a:t>续</a:t>
            </a:r>
          </a:p>
        </p:txBody>
      </p:sp>
      <p:sp>
        <p:nvSpPr>
          <p:cNvPr id="3" name="内容占位符 2">
            <a:extLst>
              <a:ext uri="{FF2B5EF4-FFF2-40B4-BE49-F238E27FC236}">
                <a16:creationId xmlns:a16="http://schemas.microsoft.com/office/drawing/2014/main" id="{7B2C5710-FFAA-48B6-963C-0DC75EEDC5B0}"/>
              </a:ext>
            </a:extLst>
          </p:cNvPr>
          <p:cNvSpPr>
            <a:spLocks noGrp="1"/>
          </p:cNvSpPr>
          <p:nvPr>
            <p:ph idx="1"/>
          </p:nvPr>
        </p:nvSpPr>
        <p:spPr/>
        <p:txBody>
          <a:bodyPr/>
          <a:lstStyle/>
          <a:p>
            <a:r>
              <a:rPr lang="zh-CN" altLang="en-US" dirty="0"/>
              <a:t>另外，</a:t>
            </a:r>
            <a:r>
              <a:rPr lang="en-US" altLang="zh-CN" dirty="0"/>
              <a:t>Q</a:t>
            </a:r>
            <a:r>
              <a:rPr lang="zh-CN" altLang="en-US" dirty="0"/>
              <a:t>字节码中有通过相对基址位置获取绝对位置的指令</a:t>
            </a:r>
            <a:r>
              <a:rPr lang="en-US" altLang="zh-CN" dirty="0" err="1"/>
              <a:t>fptopool</a:t>
            </a:r>
            <a:r>
              <a:rPr lang="zh-CN" altLang="en-US" dirty="0"/>
              <a:t>。如果一个取绝对位置指令和一个从绝对位置中读取或向绝对位置存放的指令，可以将这两个指令删除，用一个从相对基址位置寻址的指令代替之。</a:t>
            </a:r>
          </a:p>
          <a:p>
            <a:endParaRPr lang="zh-CN" altLang="en-US" dirty="0"/>
          </a:p>
        </p:txBody>
      </p:sp>
    </p:spTree>
    <p:extLst>
      <p:ext uri="{BB962C8B-B14F-4D97-AF65-F5344CB8AC3E}">
        <p14:creationId xmlns:p14="http://schemas.microsoft.com/office/powerpoint/2010/main" val="80493670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33FC5C2-4ECF-4FD8-B766-7A5F05291253}"/>
              </a:ext>
            </a:extLst>
          </p:cNvPr>
          <p:cNvSpPr>
            <a:spLocks noGrp="1"/>
          </p:cNvSpPr>
          <p:nvPr>
            <p:ph type="title"/>
          </p:nvPr>
        </p:nvSpPr>
        <p:spPr/>
        <p:txBody>
          <a:bodyPr/>
          <a:lstStyle/>
          <a:p>
            <a:r>
              <a:rPr lang="zh-CN" altLang="en-US" dirty="0"/>
              <a:t>寄存器</a:t>
            </a:r>
          </a:p>
        </p:txBody>
      </p:sp>
      <p:sp>
        <p:nvSpPr>
          <p:cNvPr id="3" name="内容占位符 2">
            <a:extLst>
              <a:ext uri="{FF2B5EF4-FFF2-40B4-BE49-F238E27FC236}">
                <a16:creationId xmlns:a16="http://schemas.microsoft.com/office/drawing/2014/main" id="{628BBBE0-4B05-4281-8197-5C5639CC8F86}"/>
              </a:ext>
            </a:extLst>
          </p:cNvPr>
          <p:cNvSpPr>
            <a:spLocks noGrp="1"/>
          </p:cNvSpPr>
          <p:nvPr>
            <p:ph idx="1"/>
          </p:nvPr>
        </p:nvSpPr>
        <p:spPr/>
        <p:txBody>
          <a:bodyPr>
            <a:normAutofit/>
          </a:bodyPr>
          <a:lstStyle/>
          <a:p>
            <a:r>
              <a:rPr lang="zh-CN" altLang="en-US" dirty="0"/>
              <a:t>基于栈的虚拟机如果不能利用目标机寄存器，其操作成本会大大上升。我们希望尽可能利用寄存器对虚拟机进行优化。首先将指针</a:t>
            </a:r>
            <a:r>
              <a:rPr lang="en-US" altLang="zh-CN" dirty="0"/>
              <a:t>top, fp, pc</a:t>
            </a:r>
            <a:r>
              <a:rPr lang="zh-CN" altLang="en-US" dirty="0"/>
              <a:t>绑定到寄存器（实现中使用了</a:t>
            </a:r>
            <a:r>
              <a:rPr lang="en-US" altLang="zh-CN" dirty="0"/>
              <a:t>GCC</a:t>
            </a:r>
            <a:r>
              <a:rPr lang="zh-CN" altLang="en-US" dirty="0"/>
              <a:t>提供的内联汇编指令）。</a:t>
            </a:r>
          </a:p>
        </p:txBody>
      </p:sp>
    </p:spTree>
    <p:extLst>
      <p:ext uri="{BB962C8B-B14F-4D97-AF65-F5344CB8AC3E}">
        <p14:creationId xmlns:p14="http://schemas.microsoft.com/office/powerpoint/2010/main" val="45885049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50C24C9-3B30-4C16-87C9-0D0863F21BA2}"/>
              </a:ext>
            </a:extLst>
          </p:cNvPr>
          <p:cNvSpPr>
            <a:spLocks noGrp="1"/>
          </p:cNvSpPr>
          <p:nvPr>
            <p:ph type="title"/>
          </p:nvPr>
        </p:nvSpPr>
        <p:spPr/>
        <p:txBody>
          <a:bodyPr/>
          <a:lstStyle/>
          <a:p>
            <a:r>
              <a:rPr lang="zh-CN" altLang="en-US" dirty="0"/>
              <a:t>栈顶缓存</a:t>
            </a:r>
          </a:p>
        </p:txBody>
      </p:sp>
      <p:sp>
        <p:nvSpPr>
          <p:cNvPr id="3" name="内容占位符 2">
            <a:extLst>
              <a:ext uri="{FF2B5EF4-FFF2-40B4-BE49-F238E27FC236}">
                <a16:creationId xmlns:a16="http://schemas.microsoft.com/office/drawing/2014/main" id="{BE6F44DD-C6FB-4FAE-B5F1-5EA1C240E38D}"/>
              </a:ext>
            </a:extLst>
          </p:cNvPr>
          <p:cNvSpPr>
            <a:spLocks noGrp="1"/>
          </p:cNvSpPr>
          <p:nvPr>
            <p:ph idx="1"/>
          </p:nvPr>
        </p:nvSpPr>
        <p:spPr/>
        <p:txBody>
          <a:bodyPr/>
          <a:lstStyle/>
          <a:p>
            <a:r>
              <a:rPr lang="zh-CN" altLang="en-US" dirty="0"/>
              <a:t>“栈顶缓存”的思想是，由于计算都发生在栈顶，如果将栈顶的若干个元素绑定到寄存器，那么就可以大大优化计算性能。</a:t>
            </a:r>
            <a:endParaRPr lang="en-US" altLang="zh-CN" dirty="0"/>
          </a:p>
          <a:p>
            <a:r>
              <a:rPr lang="en-US" altLang="zh-CN" dirty="0"/>
              <a:t>Q</a:t>
            </a:r>
            <a:r>
              <a:rPr lang="zh-CN" altLang="en-US" dirty="0"/>
              <a:t>虚拟机只将栈顶一个元素绑定到变量</a:t>
            </a:r>
            <a:r>
              <a:rPr lang="en-US" altLang="zh-CN" dirty="0"/>
              <a:t>ax</a:t>
            </a:r>
            <a:r>
              <a:rPr lang="zh-CN" altLang="en-US" dirty="0"/>
              <a:t>：即每次栈顶改变时存取内存放入寄存器，而计算时可以利用</a:t>
            </a:r>
            <a:r>
              <a:rPr lang="en-US" altLang="zh-CN" dirty="0"/>
              <a:t>ax</a:t>
            </a:r>
            <a:r>
              <a:rPr lang="zh-CN" altLang="en-US" dirty="0"/>
              <a:t>直接做运算，省去了存取内存的时间。当计算比较简单，特别是有大量原地指令时，这种策略可以带来很大的性能提升。</a:t>
            </a:r>
          </a:p>
          <a:p>
            <a:endParaRPr lang="zh-CN" altLang="en-US" dirty="0"/>
          </a:p>
        </p:txBody>
      </p:sp>
    </p:spTree>
    <p:extLst>
      <p:ext uri="{BB962C8B-B14F-4D97-AF65-F5344CB8AC3E}">
        <p14:creationId xmlns:p14="http://schemas.microsoft.com/office/powerpoint/2010/main" val="178317020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615D7FF-361F-4051-902D-C2DB507CB32A}"/>
              </a:ext>
            </a:extLst>
          </p:cNvPr>
          <p:cNvSpPr>
            <a:spLocks noGrp="1"/>
          </p:cNvSpPr>
          <p:nvPr>
            <p:ph type="title"/>
          </p:nvPr>
        </p:nvSpPr>
        <p:spPr/>
        <p:txBody>
          <a:bodyPr/>
          <a:lstStyle/>
          <a:p>
            <a:r>
              <a:rPr lang="zh-CN" altLang="en-US" dirty="0"/>
              <a:t>指令合并</a:t>
            </a:r>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2D0BB772-0C46-49B4-9787-8487F5CB2D3D}"/>
                  </a:ext>
                </a:extLst>
              </p:cNvPr>
              <p:cNvSpPr>
                <a:spLocks noGrp="1"/>
              </p:cNvSpPr>
              <p:nvPr>
                <p:ph idx="1"/>
              </p:nvPr>
            </p:nvSpPr>
            <p:spPr/>
            <p:txBody>
              <a:bodyPr/>
              <a:lstStyle/>
              <a:p>
                <a:r>
                  <a:rPr lang="zh-CN" altLang="en-US" dirty="0"/>
                  <a:t>由于基础的指令大多是零地址或一地址的，在做寻址和计算时往往需要多次入栈和出栈。这对于虚拟机的性能是致命的。</a:t>
                </a:r>
                <a:endParaRPr lang="en-US" altLang="zh-CN" dirty="0"/>
              </a:p>
              <a:p>
                <a:r>
                  <a:rPr lang="zh-CN" altLang="en-US" dirty="0"/>
                  <a:t>一个简单的想法是扩充虚拟机的指令级，使得其支持更复杂的运算，以减小指令分发和出入栈的成本。</a:t>
                </a:r>
                <a:endParaRPr lang="en-US" altLang="zh-CN" dirty="0"/>
              </a:p>
              <a:p>
                <a14:m>
                  <m:oMath xmlns:m="http://schemas.openxmlformats.org/officeDocument/2006/math">
                    <m:r>
                      <a:rPr lang="en-US" altLang="zh-CN" b="0" i="1" smtClean="0">
                        <a:latin typeface="Cambria Math" panose="02040503050406030204" pitchFamily="18" charset="0"/>
                      </a:rPr>
                      <m:t>𝐶𝑞𝑞</m:t>
                    </m:r>
                  </m:oMath>
                </a14:m>
                <a:r>
                  <a:rPr lang="zh-CN" altLang="en-US" dirty="0"/>
                  <a:t>将两到三条简单指令（例如存储和出栈指令、数组寻址、变量的自增）合并成一条指令，以减少指令条数。</a:t>
                </a:r>
              </a:p>
              <a:p>
                <a:endParaRPr lang="zh-CN" altLang="en-US" dirty="0"/>
              </a:p>
            </p:txBody>
          </p:sp>
        </mc:Choice>
        <mc:Fallback>
          <p:sp>
            <p:nvSpPr>
              <p:cNvPr id="3" name="内容占位符 2">
                <a:extLst>
                  <a:ext uri="{FF2B5EF4-FFF2-40B4-BE49-F238E27FC236}">
                    <a16:creationId xmlns:a16="http://schemas.microsoft.com/office/drawing/2014/main" id="{2D0BB772-0C46-49B4-9787-8487F5CB2D3D}"/>
                  </a:ext>
                </a:extLst>
              </p:cNvPr>
              <p:cNvSpPr>
                <a:spLocks noGrp="1" noRot="1" noChangeAspect="1" noMove="1" noResize="1" noEditPoints="1" noAdjustHandles="1" noChangeArrowheads="1" noChangeShapeType="1" noTextEdit="1"/>
              </p:cNvSpPr>
              <p:nvPr>
                <p:ph idx="1"/>
              </p:nvPr>
            </p:nvSpPr>
            <p:spPr>
              <a:blipFill>
                <a:blip r:embed="rId2"/>
                <a:stretch>
                  <a:fillRect l="-571" t="-136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79361242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6B1DC9A-86CE-4BC1-BFC3-102DC7ECE076}"/>
              </a:ext>
            </a:extLst>
          </p:cNvPr>
          <p:cNvSpPr>
            <a:spLocks noGrp="1"/>
          </p:cNvSpPr>
          <p:nvPr>
            <p:ph type="title"/>
          </p:nvPr>
        </p:nvSpPr>
        <p:spPr/>
        <p:txBody>
          <a:bodyPr/>
          <a:lstStyle/>
          <a:p>
            <a:r>
              <a:rPr lang="zh-CN" altLang="en-US" dirty="0"/>
              <a:t>表达式优化生成</a:t>
            </a:r>
          </a:p>
        </p:txBody>
      </p:sp>
      <p:sp>
        <p:nvSpPr>
          <p:cNvPr id="3" name="内容占位符 2">
            <a:extLst>
              <a:ext uri="{FF2B5EF4-FFF2-40B4-BE49-F238E27FC236}">
                <a16:creationId xmlns:a16="http://schemas.microsoft.com/office/drawing/2014/main" id="{914A3AFA-7CDC-4D14-B6E6-B1B486C0E9DB}"/>
              </a:ext>
            </a:extLst>
          </p:cNvPr>
          <p:cNvSpPr>
            <a:spLocks noGrp="1"/>
          </p:cNvSpPr>
          <p:nvPr>
            <p:ph idx="1"/>
          </p:nvPr>
        </p:nvSpPr>
        <p:spPr/>
        <p:txBody>
          <a:bodyPr/>
          <a:lstStyle/>
          <a:p>
            <a:r>
              <a:rPr lang="zh-CN" altLang="en-US" dirty="0"/>
              <a:t>基于寄存器生成表达式树的最佳代码可以使用</a:t>
            </a:r>
            <a:r>
              <a:rPr lang="en-US" altLang="zh-CN" dirty="0" err="1"/>
              <a:t>Ershove</a:t>
            </a:r>
            <a:r>
              <a:rPr lang="zh-CN" altLang="en-US" dirty="0"/>
              <a:t>数和基于动态规划的算法生成。</a:t>
            </a:r>
            <a:endParaRPr lang="en-US" altLang="zh-CN" dirty="0"/>
          </a:p>
          <a:p>
            <a:r>
              <a:rPr lang="zh-CN" altLang="en-US" dirty="0"/>
              <a:t>基于栈的虚拟机也可以使用类似的方法，下面的例子指出，交换一个可交换的二元运算的求值顺序，可能带来很大的性能提升。</a:t>
            </a:r>
          </a:p>
          <a:p>
            <a:endParaRPr lang="zh-CN" altLang="en-US" dirty="0"/>
          </a:p>
        </p:txBody>
      </p:sp>
    </p:spTree>
    <p:extLst>
      <p:ext uri="{BB962C8B-B14F-4D97-AF65-F5344CB8AC3E}">
        <p14:creationId xmlns:p14="http://schemas.microsoft.com/office/powerpoint/2010/main" val="99901614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B8CD664-5F41-4C6C-B3C2-ED16D9C74765}"/>
              </a:ext>
            </a:extLst>
          </p:cNvPr>
          <p:cNvSpPr>
            <a:spLocks noGrp="1"/>
          </p:cNvSpPr>
          <p:nvPr>
            <p:ph type="title"/>
          </p:nvPr>
        </p:nvSpPr>
        <p:spPr/>
        <p:txBody>
          <a:bodyPr/>
          <a:lstStyle/>
          <a:p>
            <a:r>
              <a:rPr lang="zh-CN" altLang="en-US" dirty="0"/>
              <a:t>表达式优化生成</a:t>
            </a:r>
          </a:p>
        </p:txBody>
      </p:sp>
      <p:graphicFrame>
        <p:nvGraphicFramePr>
          <p:cNvPr id="5" name="内容占位符 3">
            <a:extLst>
              <a:ext uri="{FF2B5EF4-FFF2-40B4-BE49-F238E27FC236}">
                <a16:creationId xmlns:a16="http://schemas.microsoft.com/office/drawing/2014/main" id="{D4A108BF-6F01-43D2-A365-D76DBB87CE09}"/>
              </a:ext>
            </a:extLst>
          </p:cNvPr>
          <p:cNvGraphicFramePr>
            <a:graphicFrameLocks/>
          </p:cNvGraphicFramePr>
          <p:nvPr>
            <p:extLst>
              <p:ext uri="{D42A27DB-BD31-4B8C-83A1-F6EECF244321}">
                <p14:modId xmlns:p14="http://schemas.microsoft.com/office/powerpoint/2010/main" val="2018174877"/>
              </p:ext>
            </p:extLst>
          </p:nvPr>
        </p:nvGraphicFramePr>
        <p:xfrm>
          <a:off x="1762913" y="1977189"/>
          <a:ext cx="3283475" cy="335795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文本框 2">
            <a:extLst>
              <a:ext uri="{FF2B5EF4-FFF2-40B4-BE49-F238E27FC236}">
                <a16:creationId xmlns:a16="http://schemas.microsoft.com/office/drawing/2014/main" id="{C709DC92-BA33-486F-AE23-6C60BF6D0AA5}"/>
              </a:ext>
            </a:extLst>
          </p:cNvPr>
          <p:cNvSpPr txBox="1"/>
          <p:nvPr/>
        </p:nvSpPr>
        <p:spPr>
          <a:xfrm>
            <a:off x="5437701" y="1977189"/>
            <a:ext cx="3492595" cy="2031325"/>
          </a:xfrm>
          <a:prstGeom prst="rect">
            <a:avLst/>
          </a:prstGeom>
          <a:noFill/>
        </p:spPr>
        <p:txBody>
          <a:bodyPr wrap="square" rtlCol="0">
            <a:spAutoFit/>
          </a:bodyPr>
          <a:lstStyle/>
          <a:p>
            <a:r>
              <a:rPr lang="zh-CN" altLang="en-US" dirty="0"/>
              <a:t>先计算左侧：</a:t>
            </a:r>
            <a:endParaRPr lang="en-US" altLang="zh-CN" dirty="0"/>
          </a:p>
          <a:p>
            <a:r>
              <a:rPr lang="en-US" altLang="zh-CN" dirty="0"/>
              <a:t>PUSHIMM 2</a:t>
            </a:r>
          </a:p>
          <a:p>
            <a:r>
              <a:rPr lang="en-US" altLang="zh-CN" dirty="0"/>
              <a:t>PUSHIMM 3</a:t>
            </a:r>
          </a:p>
          <a:p>
            <a:r>
              <a:rPr lang="en-US" altLang="zh-CN" dirty="0"/>
              <a:t>PUSHIMM 4</a:t>
            </a:r>
          </a:p>
          <a:p>
            <a:r>
              <a:rPr lang="en-US" altLang="zh-CN" dirty="0"/>
              <a:t>ADDON 5</a:t>
            </a:r>
          </a:p>
          <a:p>
            <a:r>
              <a:rPr lang="en-US" altLang="zh-CN" dirty="0"/>
              <a:t>ADD</a:t>
            </a:r>
            <a:br>
              <a:rPr lang="en-US" altLang="zh-CN" dirty="0"/>
            </a:br>
            <a:r>
              <a:rPr lang="en-US" altLang="zh-CN" dirty="0" err="1"/>
              <a:t>ADD</a:t>
            </a:r>
            <a:endParaRPr lang="en-US" altLang="zh-CN" dirty="0"/>
          </a:p>
        </p:txBody>
      </p:sp>
      <p:sp>
        <p:nvSpPr>
          <p:cNvPr id="6" name="文本框 5">
            <a:extLst>
              <a:ext uri="{FF2B5EF4-FFF2-40B4-BE49-F238E27FC236}">
                <a16:creationId xmlns:a16="http://schemas.microsoft.com/office/drawing/2014/main" id="{7F53FA04-27ED-4E9D-B2C0-BA64A743254D}"/>
              </a:ext>
            </a:extLst>
          </p:cNvPr>
          <p:cNvSpPr txBox="1"/>
          <p:nvPr/>
        </p:nvSpPr>
        <p:spPr>
          <a:xfrm>
            <a:off x="7675861" y="1977188"/>
            <a:ext cx="3492595" cy="1477328"/>
          </a:xfrm>
          <a:prstGeom prst="rect">
            <a:avLst/>
          </a:prstGeom>
          <a:noFill/>
        </p:spPr>
        <p:txBody>
          <a:bodyPr wrap="square" rtlCol="0">
            <a:spAutoFit/>
          </a:bodyPr>
          <a:lstStyle/>
          <a:p>
            <a:r>
              <a:rPr lang="zh-CN" altLang="en-US" dirty="0"/>
              <a:t>先计算右侧：</a:t>
            </a:r>
            <a:endParaRPr lang="en-US" altLang="zh-CN" dirty="0"/>
          </a:p>
          <a:p>
            <a:r>
              <a:rPr lang="en-US" altLang="zh-CN" dirty="0"/>
              <a:t>PUSHIMM 5</a:t>
            </a:r>
          </a:p>
          <a:p>
            <a:r>
              <a:rPr lang="en-US" altLang="zh-CN" dirty="0"/>
              <a:t>ADDON 4</a:t>
            </a:r>
          </a:p>
          <a:p>
            <a:r>
              <a:rPr lang="en-US" altLang="zh-CN" dirty="0"/>
              <a:t>ADDON 3</a:t>
            </a:r>
          </a:p>
          <a:p>
            <a:r>
              <a:rPr lang="en-US" altLang="zh-CN" dirty="0"/>
              <a:t>ADDON 2</a:t>
            </a:r>
          </a:p>
        </p:txBody>
      </p:sp>
    </p:spTree>
    <p:extLst>
      <p:ext uri="{BB962C8B-B14F-4D97-AF65-F5344CB8AC3E}">
        <p14:creationId xmlns:p14="http://schemas.microsoft.com/office/powerpoint/2010/main" val="397539946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CCD48A8-0754-4E14-ACDC-F47A8E9FF032}"/>
              </a:ext>
            </a:extLst>
          </p:cNvPr>
          <p:cNvSpPr>
            <a:spLocks noGrp="1"/>
          </p:cNvSpPr>
          <p:nvPr>
            <p:ph type="title"/>
          </p:nvPr>
        </p:nvSpPr>
        <p:spPr/>
        <p:txBody>
          <a:bodyPr/>
          <a:lstStyle/>
          <a:p>
            <a:r>
              <a:rPr lang="zh-CN" altLang="en-US" dirty="0"/>
              <a:t>表达式优化生成</a:t>
            </a:r>
            <a:r>
              <a:rPr lang="en-US" altLang="zh-CN" dirty="0"/>
              <a:t>-</a:t>
            </a:r>
            <a:r>
              <a:rPr lang="zh-CN" altLang="en-US" dirty="0"/>
              <a:t>续</a:t>
            </a:r>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C0B54B79-98C6-4D92-AA2F-1D74E6878120}"/>
                  </a:ext>
                </a:extLst>
              </p:cNvPr>
              <p:cNvSpPr>
                <a:spLocks noGrp="1"/>
              </p:cNvSpPr>
              <p:nvPr>
                <p:ph idx="1"/>
              </p:nvPr>
            </p:nvSpPr>
            <p:spPr/>
            <p:txBody>
              <a:bodyPr/>
              <a:lstStyle/>
              <a:p>
                <a14:m>
                  <m:oMath xmlns:m="http://schemas.openxmlformats.org/officeDocument/2006/math">
                    <m:r>
                      <a:rPr lang="en-US" altLang="zh-CN" b="0" i="1" smtClean="0">
                        <a:latin typeface="Cambria Math" panose="02040503050406030204" pitchFamily="18" charset="0"/>
                      </a:rPr>
                      <m:t>𝐶𝑞𝑞</m:t>
                    </m:r>
                  </m:oMath>
                </a14:m>
                <a:r>
                  <a:rPr lang="zh-CN" altLang="en-US" dirty="0"/>
                  <a:t>解释器通过减小表达式计算中栈顶高度的平均值，以期获得更好的空间局部性并利用缓存。</a:t>
                </a:r>
                <a:endParaRPr lang="en-US" altLang="zh-CN" dirty="0"/>
              </a:p>
              <a:p>
                <a:r>
                  <a:rPr lang="zh-CN" altLang="en-US" dirty="0"/>
                  <a:t>计算方法和</a:t>
                </a:r>
                <a:r>
                  <a:rPr lang="en-US" altLang="zh-CN" dirty="0"/>
                  <a:t>Ershov</a:t>
                </a:r>
                <a:r>
                  <a:rPr lang="zh-CN" altLang="en-US" dirty="0"/>
                  <a:t>数是一样的。</a:t>
                </a:r>
                <a:endParaRPr lang="en-US" altLang="zh-CN" dirty="0"/>
              </a:p>
              <a:p>
                <a:pPr lvl="1"/>
                <a:r>
                  <a:rPr lang="zh-CN" altLang="en-US" i="0" dirty="0"/>
                  <a:t>对于一元运算：</a:t>
                </a:r>
                <a14:m>
                  <m:oMath xmlns:m="http://schemas.openxmlformats.org/officeDocument/2006/math">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𝑎</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𝑎</m:t>
                    </m:r>
                  </m:oMath>
                </a14:m>
                <a:endParaRPr lang="en-US" altLang="zh-CN" i="0" dirty="0"/>
              </a:p>
              <a:p>
                <a:pPr lvl="1"/>
                <a:r>
                  <a:rPr lang="zh-CN" altLang="en-US" i="0" dirty="0"/>
                  <a:t>对于二元运算：</a:t>
                </a:r>
                <a14:m>
                  <m:oMath xmlns:m="http://schemas.openxmlformats.org/officeDocument/2006/math">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𝑎</m:t>
                        </m:r>
                        <m:r>
                          <a:rPr lang="en-US" altLang="zh-CN" b="0" i="1" smtClean="0">
                            <a:latin typeface="Cambria Math" panose="02040503050406030204" pitchFamily="18" charset="0"/>
                          </a:rPr>
                          <m:t>,</m:t>
                        </m:r>
                        <m:r>
                          <a:rPr lang="en-US" altLang="zh-CN" b="0" i="1" smtClean="0">
                            <a:latin typeface="Cambria Math" panose="02040503050406030204" pitchFamily="18" charset="0"/>
                          </a:rPr>
                          <m:t>𝑏</m:t>
                        </m:r>
                      </m:e>
                    </m:d>
                    <m:r>
                      <a:rPr lang="en-US" altLang="zh-CN" b="0" i="1" smtClean="0">
                        <a:latin typeface="Cambria Math" panose="02040503050406030204" pitchFamily="18" charset="0"/>
                      </a:rPr>
                      <m:t>=</m:t>
                    </m:r>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max</m:t>
                        </m:r>
                      </m:fName>
                      <m:e>
                        <m:r>
                          <a:rPr lang="en-US" altLang="zh-CN" b="0" i="1" smtClean="0">
                            <a:latin typeface="Cambria Math" panose="02040503050406030204" pitchFamily="18" charset="0"/>
                          </a:rPr>
                          <m:t>(</m:t>
                        </m:r>
                        <m:r>
                          <a:rPr lang="en-US" altLang="zh-CN" b="0" i="1" smtClean="0">
                            <a:latin typeface="Cambria Math" panose="02040503050406030204" pitchFamily="18" charset="0"/>
                          </a:rPr>
                          <m:t>𝑎</m:t>
                        </m:r>
                        <m:r>
                          <a:rPr lang="en-US" altLang="zh-CN" b="0" i="1" smtClean="0">
                            <a:latin typeface="Cambria Math" panose="02040503050406030204" pitchFamily="18" charset="0"/>
                          </a:rPr>
                          <m:t>, </m:t>
                        </m:r>
                        <m:r>
                          <a:rPr lang="en-US" altLang="zh-CN" b="0" i="1" smtClean="0">
                            <a:latin typeface="Cambria Math" panose="02040503050406030204" pitchFamily="18" charset="0"/>
                          </a:rPr>
                          <m:t>𝑏</m:t>
                        </m:r>
                        <m:r>
                          <a:rPr lang="en-US" altLang="zh-CN" b="0" i="1" smtClean="0">
                            <a:latin typeface="Cambria Math" panose="02040503050406030204" pitchFamily="18" charset="0"/>
                          </a:rPr>
                          <m:t>,</m:t>
                        </m:r>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min</m:t>
                            </m:r>
                          </m:fName>
                          <m:e>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𝑎</m:t>
                                </m:r>
                                <m:r>
                                  <a:rPr lang="en-US" altLang="zh-CN" b="0" i="1" smtClean="0">
                                    <a:latin typeface="Cambria Math" panose="02040503050406030204" pitchFamily="18" charset="0"/>
                                  </a:rPr>
                                  <m:t>,</m:t>
                                </m:r>
                                <m:r>
                                  <a:rPr lang="en-US" altLang="zh-CN" b="0" i="1" smtClean="0">
                                    <a:latin typeface="Cambria Math" panose="02040503050406030204" pitchFamily="18" charset="0"/>
                                  </a:rPr>
                                  <m:t>𝑏</m:t>
                                </m:r>
                              </m:e>
                            </m:d>
                            <m:r>
                              <a:rPr lang="en-US" altLang="zh-CN" b="0" i="1" smtClean="0">
                                <a:latin typeface="Cambria Math" panose="02040503050406030204" pitchFamily="18" charset="0"/>
                              </a:rPr>
                              <m:t>+1</m:t>
                            </m:r>
                          </m:e>
                        </m:func>
                        <m:r>
                          <a:rPr lang="en-US" altLang="zh-CN" b="0" i="1" smtClean="0">
                            <a:latin typeface="Cambria Math" panose="02040503050406030204" pitchFamily="18" charset="0"/>
                          </a:rPr>
                          <m:t>)</m:t>
                        </m:r>
                      </m:e>
                    </m:func>
                  </m:oMath>
                </a14:m>
                <a:endParaRPr lang="zh-CN" altLang="en-US" i="0" dirty="0"/>
              </a:p>
            </p:txBody>
          </p:sp>
        </mc:Choice>
        <mc:Fallback>
          <p:sp>
            <p:nvSpPr>
              <p:cNvPr id="3" name="内容占位符 2">
                <a:extLst>
                  <a:ext uri="{FF2B5EF4-FFF2-40B4-BE49-F238E27FC236}">
                    <a16:creationId xmlns:a16="http://schemas.microsoft.com/office/drawing/2014/main" id="{C0B54B79-98C6-4D92-AA2F-1D74E6878120}"/>
                  </a:ext>
                </a:extLst>
              </p:cNvPr>
              <p:cNvSpPr>
                <a:spLocks noGrp="1" noRot="1" noChangeAspect="1" noMove="1" noResize="1" noEditPoints="1" noAdjustHandles="1" noChangeArrowheads="1" noChangeShapeType="1" noTextEdit="1"/>
              </p:cNvSpPr>
              <p:nvPr>
                <p:ph idx="1"/>
              </p:nvPr>
            </p:nvSpPr>
            <p:spPr>
              <a:blipFill>
                <a:blip r:embed="rId2"/>
                <a:stretch>
                  <a:fillRect l="-571" t="-136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73393476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B83DBE1-AEC8-49FA-BD1D-BC31B8F7FD9F}"/>
              </a:ext>
            </a:extLst>
          </p:cNvPr>
          <p:cNvSpPr>
            <a:spLocks noGrp="1"/>
          </p:cNvSpPr>
          <p:nvPr>
            <p:ph type="title"/>
          </p:nvPr>
        </p:nvSpPr>
        <p:spPr/>
        <p:txBody>
          <a:bodyPr/>
          <a:lstStyle/>
          <a:p>
            <a:r>
              <a:rPr lang="zh-CN" altLang="en-US" dirty="0"/>
              <a:t>性能测试</a:t>
            </a:r>
          </a:p>
        </p:txBody>
      </p:sp>
      <p:graphicFrame>
        <p:nvGraphicFramePr>
          <p:cNvPr id="4" name="内容占位符 3">
            <a:extLst>
              <a:ext uri="{FF2B5EF4-FFF2-40B4-BE49-F238E27FC236}">
                <a16:creationId xmlns:a16="http://schemas.microsoft.com/office/drawing/2014/main" id="{9050A61E-E85B-4908-AF7C-9B3560DC55B1}"/>
              </a:ext>
            </a:extLst>
          </p:cNvPr>
          <p:cNvGraphicFramePr>
            <a:graphicFrameLocks noGrp="1"/>
          </p:cNvGraphicFramePr>
          <p:nvPr>
            <p:ph idx="1"/>
          </p:nvPr>
        </p:nvGraphicFramePr>
        <p:xfrm>
          <a:off x="1371600" y="2286000"/>
          <a:ext cx="9601200" cy="35814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72002870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0D5C4DC-5AAB-4616-A3FE-B22A43E92CCF}"/>
              </a:ext>
            </a:extLst>
          </p:cNvPr>
          <p:cNvSpPr>
            <a:spLocks noGrp="1"/>
          </p:cNvSpPr>
          <p:nvPr>
            <p:ph type="title"/>
          </p:nvPr>
        </p:nvSpPr>
        <p:spPr/>
        <p:txBody>
          <a:bodyPr/>
          <a:lstStyle/>
          <a:p>
            <a:r>
              <a:rPr lang="zh-CN" altLang="en-US" dirty="0"/>
              <a:t>总结与反思</a:t>
            </a:r>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509A3157-1C27-4469-BD7B-F90F80963B37}"/>
                  </a:ext>
                </a:extLst>
              </p:cNvPr>
              <p:cNvSpPr>
                <a:spLocks noGrp="1"/>
              </p:cNvSpPr>
              <p:nvPr>
                <p:ph idx="1"/>
              </p:nvPr>
            </p:nvSpPr>
            <p:spPr/>
            <p:txBody>
              <a:bodyPr>
                <a:normAutofit lnSpcReduction="10000"/>
              </a:bodyPr>
              <a:lstStyle/>
              <a:p>
                <a14:m>
                  <m:oMath xmlns:m="http://schemas.openxmlformats.org/officeDocument/2006/math">
                    <m:r>
                      <a:rPr lang="en-US" altLang="zh-CN" b="0" i="1" smtClean="0">
                        <a:latin typeface="Cambria Math" panose="02040503050406030204" pitchFamily="18" charset="0"/>
                      </a:rPr>
                      <m:t>𝐶𝑞𝑞</m:t>
                    </m:r>
                  </m:oMath>
                </a14:m>
                <a:r>
                  <a:rPr lang="zh-CN" altLang="en-US" dirty="0"/>
                  <a:t>解释器设计过程中经过了几次较大的优化：</a:t>
                </a:r>
                <a:endParaRPr lang="en-US" altLang="zh-CN" dirty="0"/>
              </a:p>
              <a:p>
                <a:pPr lvl="1"/>
                <a:r>
                  <a:rPr lang="zh-CN" altLang="en-US" i="0" dirty="0"/>
                  <a:t>对树遍历解释器的节点做替换</a:t>
                </a:r>
                <a:endParaRPr lang="en-US" altLang="zh-CN" i="0" dirty="0"/>
              </a:p>
              <a:p>
                <a:pPr lvl="1"/>
                <a:r>
                  <a:rPr lang="zh-CN" altLang="en-US" i="0" dirty="0"/>
                  <a:t>使用过程级活动记录代替块级活动记录</a:t>
                </a:r>
                <a:endParaRPr lang="en-US" altLang="zh-CN" i="0" dirty="0"/>
              </a:p>
              <a:p>
                <a:pPr lvl="1"/>
                <a:r>
                  <a:rPr lang="zh-CN" altLang="en-US" i="0" dirty="0"/>
                  <a:t>支持循环变量提出</a:t>
                </a:r>
                <a:endParaRPr lang="en-US" altLang="zh-CN" i="0" dirty="0"/>
              </a:p>
              <a:p>
                <a:pPr lvl="1"/>
                <a:r>
                  <a:rPr lang="zh-CN" altLang="en-US" i="0" dirty="0"/>
                  <a:t>使用</a:t>
                </a:r>
                <a:r>
                  <a:rPr lang="en-US" altLang="zh-CN" i="0" dirty="0"/>
                  <a:t>Q</a:t>
                </a:r>
                <a:r>
                  <a:rPr lang="zh-CN" altLang="en-US" i="0" dirty="0"/>
                  <a:t>字节码、寄存器和栈顶缓存</a:t>
                </a:r>
                <a:endParaRPr lang="en-US" altLang="zh-CN" i="0" dirty="0"/>
              </a:p>
              <a:p>
                <a:pPr lvl="1"/>
                <a:r>
                  <a:rPr lang="zh-CN" altLang="en-US" i="0" dirty="0"/>
                  <a:t>为循环变量设计新的指令</a:t>
                </a:r>
                <a:endParaRPr lang="en-US" altLang="zh-CN" dirty="0"/>
              </a:p>
              <a:p>
                <a:r>
                  <a:rPr lang="zh-CN" altLang="en-US" dirty="0"/>
                  <a:t>由于最初设计时缺乏完整的思路，导致基于框架实现深层的循环不变量外提和基本块分析的实现非常困难。</a:t>
                </a:r>
                <a:endParaRPr lang="en-US" altLang="zh-CN" dirty="0"/>
              </a:p>
              <a:p>
                <a:r>
                  <a:rPr lang="zh-CN" altLang="en-US" dirty="0"/>
                  <a:t>由于优化加入顺序并不是和编译的逻辑顺序相同，导致很多优化导致了后面分析的困难，甚至反而成为负优化</a:t>
                </a:r>
                <a:endParaRPr lang="en-US" altLang="zh-CN" dirty="0"/>
              </a:p>
            </p:txBody>
          </p:sp>
        </mc:Choice>
        <mc:Fallback>
          <p:sp>
            <p:nvSpPr>
              <p:cNvPr id="3" name="内容占位符 2">
                <a:extLst>
                  <a:ext uri="{FF2B5EF4-FFF2-40B4-BE49-F238E27FC236}">
                    <a16:creationId xmlns:a16="http://schemas.microsoft.com/office/drawing/2014/main" id="{509A3157-1C27-4469-BD7B-F90F80963B37}"/>
                  </a:ext>
                </a:extLst>
              </p:cNvPr>
              <p:cNvSpPr>
                <a:spLocks noGrp="1" noRot="1" noChangeAspect="1" noMove="1" noResize="1" noEditPoints="1" noAdjustHandles="1" noChangeArrowheads="1" noChangeShapeType="1" noTextEdit="1"/>
              </p:cNvSpPr>
              <p:nvPr>
                <p:ph idx="1"/>
              </p:nvPr>
            </p:nvSpPr>
            <p:spPr>
              <a:blipFill>
                <a:blip r:embed="rId2"/>
                <a:stretch>
                  <a:fillRect l="-571" t="-221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52278886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8964E42-D95E-423C-9A45-CE3867EA6FA5}"/>
              </a:ext>
            </a:extLst>
          </p:cNvPr>
          <p:cNvSpPr>
            <a:spLocks noGrp="1"/>
          </p:cNvSpPr>
          <p:nvPr>
            <p:ph type="title"/>
          </p:nvPr>
        </p:nvSpPr>
        <p:spPr/>
        <p:txBody>
          <a:bodyPr/>
          <a:lstStyle/>
          <a:p>
            <a:r>
              <a:rPr lang="zh-CN" altLang="en-US" dirty="0"/>
              <a:t>总结和反思</a:t>
            </a:r>
            <a:r>
              <a:rPr lang="en-US" altLang="zh-CN" dirty="0"/>
              <a:t>-</a:t>
            </a:r>
            <a:r>
              <a:rPr lang="zh-CN" altLang="en-US" dirty="0"/>
              <a:t>续</a:t>
            </a:r>
          </a:p>
        </p:txBody>
      </p:sp>
      <p:sp>
        <p:nvSpPr>
          <p:cNvPr id="3" name="内容占位符 2">
            <a:extLst>
              <a:ext uri="{FF2B5EF4-FFF2-40B4-BE49-F238E27FC236}">
                <a16:creationId xmlns:a16="http://schemas.microsoft.com/office/drawing/2014/main" id="{A760E85B-BF6C-488F-A3DC-15F3EF1F19A8}"/>
              </a:ext>
            </a:extLst>
          </p:cNvPr>
          <p:cNvSpPr>
            <a:spLocks noGrp="1"/>
          </p:cNvSpPr>
          <p:nvPr>
            <p:ph idx="1"/>
          </p:nvPr>
        </p:nvSpPr>
        <p:spPr/>
        <p:txBody>
          <a:bodyPr/>
          <a:lstStyle/>
          <a:p>
            <a:r>
              <a:rPr lang="zh-CN" altLang="en-US" dirty="0"/>
              <a:t>经过实验，可以很深刻的体会到多遍方法和多种中间代码转译对于翻译和优化的意义。</a:t>
            </a:r>
            <a:endParaRPr lang="en-US" altLang="zh-CN" dirty="0"/>
          </a:p>
          <a:p>
            <a:pPr lvl="1"/>
            <a:r>
              <a:rPr lang="en-US" altLang="zh-CN" i="0" dirty="0"/>
              <a:t>AST</a:t>
            </a:r>
            <a:r>
              <a:rPr lang="zh-CN" altLang="en-US" i="0" dirty="0"/>
              <a:t>层面保留了完整的语义信息，适合做形如代码替换、表达式预先求值等优化。</a:t>
            </a:r>
            <a:endParaRPr lang="en-US" altLang="zh-CN" i="0" dirty="0"/>
          </a:p>
          <a:p>
            <a:pPr lvl="1"/>
            <a:r>
              <a:rPr lang="zh-CN" altLang="en-US" i="0" dirty="0"/>
              <a:t>三地址码和流图保留了程序的控制信息，适合做复杂的数据流分析。</a:t>
            </a:r>
            <a:endParaRPr lang="en-US" altLang="zh-CN" i="0" dirty="0"/>
          </a:p>
          <a:p>
            <a:pPr lvl="1"/>
            <a:r>
              <a:rPr lang="zh-CN" altLang="en-US" i="0" dirty="0"/>
              <a:t>基于栈的字节码丢失了很多信息，但可以做临近语句间的窥孔优化。</a:t>
            </a:r>
          </a:p>
        </p:txBody>
      </p:sp>
    </p:spTree>
    <p:extLst>
      <p:ext uri="{BB962C8B-B14F-4D97-AF65-F5344CB8AC3E}">
        <p14:creationId xmlns:p14="http://schemas.microsoft.com/office/powerpoint/2010/main" val="14629424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700B3C-0856-436E-A2DC-474FE1B9BC02}"/>
              </a:ext>
            </a:extLst>
          </p:cNvPr>
          <p:cNvSpPr>
            <a:spLocks noGrp="1"/>
          </p:cNvSpPr>
          <p:nvPr>
            <p:ph type="title"/>
          </p:nvPr>
        </p:nvSpPr>
        <p:spPr/>
        <p:txBody>
          <a:bodyPr/>
          <a:lstStyle/>
          <a:p>
            <a:r>
              <a:rPr lang="zh-CN" altLang="en-US" dirty="0"/>
              <a:t>新增功能</a:t>
            </a:r>
          </a:p>
        </p:txBody>
      </p:sp>
      <p:sp>
        <p:nvSpPr>
          <p:cNvPr id="3" name="内容占位符 2">
            <a:extLst>
              <a:ext uri="{FF2B5EF4-FFF2-40B4-BE49-F238E27FC236}">
                <a16:creationId xmlns:a16="http://schemas.microsoft.com/office/drawing/2014/main" id="{AB342E2C-E537-4BBD-955E-33AECA9DF371}"/>
              </a:ext>
            </a:extLst>
          </p:cNvPr>
          <p:cNvSpPr>
            <a:spLocks noGrp="1"/>
          </p:cNvSpPr>
          <p:nvPr>
            <p:ph idx="1"/>
          </p:nvPr>
        </p:nvSpPr>
        <p:spPr/>
        <p:txBody>
          <a:bodyPr>
            <a:normAutofit lnSpcReduction="10000"/>
          </a:bodyPr>
          <a:lstStyle/>
          <a:p>
            <a:r>
              <a:rPr lang="zh-CN" altLang="en-US" dirty="0"/>
              <a:t>增加常量表达式，数组下标可以由常量表达式定义，且常量表达式在运行之前完成计算。</a:t>
            </a:r>
          </a:p>
          <a:p>
            <a:r>
              <a:rPr lang="zh-CN" altLang="en-US" dirty="0"/>
              <a:t>增加变量的初始化表达式，即</a:t>
            </a:r>
            <a:r>
              <a:rPr lang="en-US" altLang="zh-CN" dirty="0"/>
              <a:t>int Id = Expr</a:t>
            </a:r>
            <a:r>
              <a:rPr lang="zh-CN" altLang="en-US" dirty="0"/>
              <a:t>。</a:t>
            </a:r>
          </a:p>
          <a:p>
            <a:r>
              <a:rPr lang="zh-CN" altLang="en-US" dirty="0"/>
              <a:t>为翻译到</a:t>
            </a:r>
            <a:r>
              <a:rPr lang="en-US" altLang="zh-CN" dirty="0"/>
              <a:t>Q</a:t>
            </a:r>
            <a:r>
              <a:rPr lang="zh-CN" altLang="en-US" dirty="0"/>
              <a:t>字节码后端增加了</a:t>
            </a:r>
            <a:r>
              <a:rPr lang="en-US" altLang="zh-CN" dirty="0"/>
              <a:t>break</a:t>
            </a:r>
            <a:r>
              <a:rPr lang="zh-CN" altLang="en-US" dirty="0"/>
              <a:t>语句的支持。</a:t>
            </a:r>
          </a:p>
          <a:p>
            <a:r>
              <a:rPr lang="en-US" altLang="zh-CN" dirty="0"/>
              <a:t>for</a:t>
            </a:r>
            <a:r>
              <a:rPr lang="zh-CN" altLang="en-US" dirty="0"/>
              <a:t>循环语句可以定义循环变量，其在</a:t>
            </a:r>
            <a:r>
              <a:rPr lang="en-US" altLang="zh-CN" dirty="0"/>
              <a:t>for</a:t>
            </a:r>
            <a:r>
              <a:rPr lang="zh-CN" altLang="en-US" dirty="0"/>
              <a:t>循环语句拥有的作用域中。</a:t>
            </a:r>
          </a:p>
          <a:p>
            <a:r>
              <a:rPr lang="zh-CN" altLang="en-US" dirty="0"/>
              <a:t>增加</a:t>
            </a:r>
            <a:r>
              <a:rPr lang="en-US" altLang="zh-CN" dirty="0"/>
              <a:t>&amp;&amp;, ||</a:t>
            </a:r>
            <a:r>
              <a:rPr lang="zh-CN" altLang="en-US" dirty="0"/>
              <a:t>运算符的短路计算。</a:t>
            </a:r>
          </a:p>
          <a:p>
            <a:r>
              <a:rPr lang="zh-CN" altLang="en-US" dirty="0"/>
              <a:t>支持简单的报错，语法错误会在出现错误处停止分析，语义错误会尽可能多的分析出包含的错误。</a:t>
            </a:r>
          </a:p>
          <a:p>
            <a:r>
              <a:rPr lang="zh-CN" altLang="en-US" dirty="0"/>
              <a:t>支持单行注释</a:t>
            </a:r>
          </a:p>
        </p:txBody>
      </p:sp>
    </p:spTree>
    <p:extLst>
      <p:ext uri="{BB962C8B-B14F-4D97-AF65-F5344CB8AC3E}">
        <p14:creationId xmlns:p14="http://schemas.microsoft.com/office/powerpoint/2010/main" val="285115893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06B149A-7D44-478E-BC10-A8386E4EC812}"/>
              </a:ext>
            </a:extLst>
          </p:cNvPr>
          <p:cNvSpPr>
            <a:spLocks noGrp="1"/>
          </p:cNvSpPr>
          <p:nvPr>
            <p:ph type="title"/>
          </p:nvPr>
        </p:nvSpPr>
        <p:spPr/>
        <p:txBody>
          <a:bodyPr/>
          <a:lstStyle/>
          <a:p>
            <a:r>
              <a:rPr lang="zh-CN" altLang="en-US" dirty="0"/>
              <a:t>参考文献</a:t>
            </a:r>
          </a:p>
        </p:txBody>
      </p:sp>
      <p:sp>
        <p:nvSpPr>
          <p:cNvPr id="3" name="内容占位符 2">
            <a:extLst>
              <a:ext uri="{FF2B5EF4-FFF2-40B4-BE49-F238E27FC236}">
                <a16:creationId xmlns:a16="http://schemas.microsoft.com/office/drawing/2014/main" id="{D309C7CB-59F3-45EB-94D6-B64820D75ABA}"/>
              </a:ext>
            </a:extLst>
          </p:cNvPr>
          <p:cNvSpPr>
            <a:spLocks noGrp="1"/>
          </p:cNvSpPr>
          <p:nvPr>
            <p:ph idx="1"/>
          </p:nvPr>
        </p:nvSpPr>
        <p:spPr/>
        <p:txBody>
          <a:bodyPr/>
          <a:lstStyle/>
          <a:p>
            <a:r>
              <a:rPr lang="en-US" altLang="zh-CN" dirty="0"/>
              <a:t>[1] Alfred </a:t>
            </a:r>
            <a:r>
              <a:rPr lang="en-US" altLang="zh-CN" dirty="0" err="1"/>
              <a:t>V.Aho</a:t>
            </a:r>
            <a:r>
              <a:rPr lang="en-US" altLang="zh-CN" dirty="0"/>
              <a:t>, Monica </a:t>
            </a:r>
            <a:r>
              <a:rPr lang="en-US" altLang="zh-CN" dirty="0" err="1"/>
              <a:t>S.Lam</a:t>
            </a:r>
            <a:r>
              <a:rPr lang="zh-CN" altLang="en-US" dirty="0"/>
              <a:t>等，</a:t>
            </a:r>
            <a:r>
              <a:rPr lang="en-US" altLang="zh-CN" dirty="0"/>
              <a:t>《</a:t>
            </a:r>
            <a:r>
              <a:rPr lang="zh-CN" altLang="en-US" dirty="0"/>
              <a:t>编译原理</a:t>
            </a:r>
            <a:r>
              <a:rPr lang="en-US" altLang="zh-CN" dirty="0"/>
              <a:t>》</a:t>
            </a:r>
            <a:r>
              <a:rPr lang="zh-CN" altLang="en-US" dirty="0"/>
              <a:t>，机械工业出版社</a:t>
            </a:r>
          </a:p>
          <a:p>
            <a:r>
              <a:rPr lang="en-US" altLang="zh-CN" dirty="0"/>
              <a:t>[2] </a:t>
            </a:r>
            <a:r>
              <a:rPr lang="zh-CN" altLang="en-US" dirty="0"/>
              <a:t>卢啸尘，关于以源代码为输入的一类问题的初步探索，</a:t>
            </a:r>
            <a:r>
              <a:rPr lang="en-US" altLang="zh-CN" dirty="0"/>
              <a:t>2016</a:t>
            </a:r>
            <a:r>
              <a:rPr lang="zh-CN" altLang="en-US" dirty="0"/>
              <a:t>年国家集训队论文集</a:t>
            </a:r>
          </a:p>
          <a:p>
            <a:r>
              <a:rPr lang="en-US" altLang="zh-CN" dirty="0"/>
              <a:t>[3] Randal E. Bryant</a:t>
            </a:r>
            <a:r>
              <a:rPr lang="zh-CN" altLang="en-US" dirty="0"/>
              <a:t>，</a:t>
            </a:r>
            <a:r>
              <a:rPr lang="en-US" altLang="zh-CN" dirty="0"/>
              <a:t>David R. </a:t>
            </a:r>
            <a:r>
              <a:rPr lang="en-US" altLang="zh-CN" dirty="0" err="1"/>
              <a:t>O’Hallaron</a:t>
            </a:r>
            <a:r>
              <a:rPr lang="zh-CN" altLang="en-US" dirty="0"/>
              <a:t>，</a:t>
            </a:r>
            <a:r>
              <a:rPr lang="en-US" altLang="zh-CN" dirty="0"/>
              <a:t>《</a:t>
            </a:r>
            <a:r>
              <a:rPr lang="zh-CN" altLang="en-US" dirty="0"/>
              <a:t>深入理解计算机系统</a:t>
            </a:r>
            <a:r>
              <a:rPr lang="en-US" altLang="zh-CN" dirty="0"/>
              <a:t>》</a:t>
            </a:r>
            <a:r>
              <a:rPr lang="zh-CN" altLang="en-US" dirty="0"/>
              <a:t>，机械工业出版社</a:t>
            </a:r>
          </a:p>
        </p:txBody>
      </p:sp>
    </p:spTree>
    <p:extLst>
      <p:ext uri="{BB962C8B-B14F-4D97-AF65-F5344CB8AC3E}">
        <p14:creationId xmlns:p14="http://schemas.microsoft.com/office/powerpoint/2010/main" val="30192211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65D117F-5110-4211-92B7-4C9F3724E253}"/>
              </a:ext>
            </a:extLst>
          </p:cNvPr>
          <p:cNvSpPr>
            <a:spLocks noGrp="1"/>
          </p:cNvSpPr>
          <p:nvPr>
            <p:ph type="title"/>
          </p:nvPr>
        </p:nvSpPr>
        <p:spPr/>
        <p:txBody>
          <a:bodyPr/>
          <a:lstStyle/>
          <a:p>
            <a:r>
              <a:rPr lang="en-US" altLang="zh-CN" dirty="0" err="1"/>
              <a:t>Github</a:t>
            </a:r>
            <a:endParaRPr lang="zh-CN" altLang="en-US" dirty="0"/>
          </a:p>
        </p:txBody>
      </p:sp>
      <p:sp>
        <p:nvSpPr>
          <p:cNvPr id="3" name="内容占位符 2">
            <a:extLst>
              <a:ext uri="{FF2B5EF4-FFF2-40B4-BE49-F238E27FC236}">
                <a16:creationId xmlns:a16="http://schemas.microsoft.com/office/drawing/2014/main" id="{79D1CC51-ED04-4081-B705-6AB20323E5EB}"/>
              </a:ext>
            </a:extLst>
          </p:cNvPr>
          <p:cNvSpPr>
            <a:spLocks noGrp="1"/>
          </p:cNvSpPr>
          <p:nvPr>
            <p:ph idx="1"/>
          </p:nvPr>
        </p:nvSpPr>
        <p:spPr/>
        <p:txBody>
          <a:bodyPr/>
          <a:lstStyle/>
          <a:p>
            <a:r>
              <a:rPr lang="en-US" altLang="zh-CN" dirty="0"/>
              <a:t>https://github.com/ljt12138/Cqq-Project</a:t>
            </a:r>
            <a:endParaRPr lang="zh-CN" altLang="en-US" dirty="0"/>
          </a:p>
        </p:txBody>
      </p:sp>
    </p:spTree>
    <p:extLst>
      <p:ext uri="{BB962C8B-B14F-4D97-AF65-F5344CB8AC3E}">
        <p14:creationId xmlns:p14="http://schemas.microsoft.com/office/powerpoint/2010/main" val="17859178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4A1731-D1DF-431F-BC5C-AF530DE404AA}"/>
              </a:ext>
            </a:extLst>
          </p:cNvPr>
          <p:cNvSpPr>
            <a:spLocks noGrp="1"/>
          </p:cNvSpPr>
          <p:nvPr>
            <p:ph type="title"/>
          </p:nvPr>
        </p:nvSpPr>
        <p:spPr/>
        <p:txBody>
          <a:bodyPr/>
          <a:lstStyle/>
          <a:p>
            <a:r>
              <a:rPr lang="en-US" altLang="zh-CN" dirty="0" err="1"/>
              <a:t>Cqq</a:t>
            </a:r>
            <a:r>
              <a:rPr lang="zh-CN" altLang="en-US" dirty="0"/>
              <a:t>编译器的编译</a:t>
            </a:r>
            <a:r>
              <a:rPr lang="en-US" altLang="zh-CN" dirty="0"/>
              <a:t>/</a:t>
            </a:r>
            <a:r>
              <a:rPr lang="zh-CN" altLang="en-US" dirty="0"/>
              <a:t>运行</a:t>
            </a:r>
          </a:p>
        </p:txBody>
      </p:sp>
      <p:sp>
        <p:nvSpPr>
          <p:cNvPr id="3" name="内容占位符 2">
            <a:extLst>
              <a:ext uri="{FF2B5EF4-FFF2-40B4-BE49-F238E27FC236}">
                <a16:creationId xmlns:a16="http://schemas.microsoft.com/office/drawing/2014/main" id="{DC055A1F-6112-4FD6-81F6-67C397BFB642}"/>
              </a:ext>
            </a:extLst>
          </p:cNvPr>
          <p:cNvSpPr>
            <a:spLocks noGrp="1"/>
          </p:cNvSpPr>
          <p:nvPr>
            <p:ph idx="1"/>
          </p:nvPr>
        </p:nvSpPr>
        <p:spPr/>
        <p:txBody>
          <a:bodyPr/>
          <a:lstStyle/>
          <a:p>
            <a:r>
              <a:rPr lang="zh-CN" altLang="en-US" dirty="0"/>
              <a:t>树遍历解释后端：</a:t>
            </a:r>
            <a:endParaRPr lang="en-US" altLang="zh-CN" dirty="0"/>
          </a:p>
          <a:p>
            <a:pPr lvl="1"/>
            <a:r>
              <a:rPr lang="en-US" altLang="zh-CN" i="0" dirty="0"/>
              <a:t>g++ driver.cpp –o name –O2 –std=</a:t>
            </a:r>
            <a:r>
              <a:rPr lang="en-US" altLang="zh-CN" i="0" dirty="0" err="1"/>
              <a:t>c++</a:t>
            </a:r>
            <a:r>
              <a:rPr lang="en-US" altLang="zh-CN" i="0" dirty="0"/>
              <a:t>11</a:t>
            </a:r>
          </a:p>
          <a:p>
            <a:r>
              <a:rPr lang="zh-CN" altLang="en-US" dirty="0"/>
              <a:t>字节码后端：</a:t>
            </a:r>
            <a:endParaRPr lang="en-US" altLang="zh-CN" dirty="0"/>
          </a:p>
          <a:p>
            <a:pPr lvl="1"/>
            <a:r>
              <a:rPr lang="en-US" altLang="zh-CN" i="0" dirty="0"/>
              <a:t>g++ driver.cpp –o name –O2 –std=</a:t>
            </a:r>
            <a:r>
              <a:rPr lang="en-US" altLang="zh-CN" i="0" dirty="0" err="1"/>
              <a:t>c++</a:t>
            </a:r>
            <a:r>
              <a:rPr lang="en-US" altLang="zh-CN" i="0" dirty="0"/>
              <a:t>11 –DCOMPILE</a:t>
            </a:r>
          </a:p>
          <a:p>
            <a:r>
              <a:rPr lang="zh-CN" altLang="en-US" dirty="0"/>
              <a:t>解释执行文件</a:t>
            </a:r>
            <a:r>
              <a:rPr lang="en-US" altLang="zh-CN" dirty="0"/>
              <a:t>A.cpp</a:t>
            </a:r>
            <a:r>
              <a:rPr lang="zh-CN" altLang="en-US" dirty="0"/>
              <a:t>：</a:t>
            </a:r>
            <a:endParaRPr lang="en-US" altLang="zh-CN" dirty="0"/>
          </a:p>
          <a:p>
            <a:pPr lvl="1"/>
            <a:r>
              <a:rPr lang="en-US" altLang="zh-CN" i="0" dirty="0"/>
              <a:t>./name A.cpp</a:t>
            </a:r>
          </a:p>
        </p:txBody>
      </p:sp>
    </p:spTree>
    <p:extLst>
      <p:ext uri="{BB962C8B-B14F-4D97-AF65-F5344CB8AC3E}">
        <p14:creationId xmlns:p14="http://schemas.microsoft.com/office/powerpoint/2010/main" val="21794601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标题 1">
            <a:extLst>
              <a:ext uri="{FF2B5EF4-FFF2-40B4-BE49-F238E27FC236}">
                <a16:creationId xmlns:a16="http://schemas.microsoft.com/office/drawing/2014/main" id="{B27AC08E-6322-4BBA-BF1B-696462D9B7C3}"/>
              </a:ext>
            </a:extLst>
          </p:cNvPr>
          <p:cNvSpPr>
            <a:spLocks noGrp="1"/>
          </p:cNvSpPr>
          <p:nvPr>
            <p:ph type="title"/>
          </p:nvPr>
        </p:nvSpPr>
        <p:spPr/>
        <p:txBody>
          <a:bodyPr/>
          <a:lstStyle/>
          <a:p>
            <a:r>
              <a:rPr lang="zh-CN" altLang="en-US" dirty="0"/>
              <a:t>解释器结构</a:t>
            </a:r>
          </a:p>
        </p:txBody>
      </p:sp>
      <p:graphicFrame>
        <p:nvGraphicFramePr>
          <p:cNvPr id="4" name="内容占位符 3">
            <a:extLst>
              <a:ext uri="{FF2B5EF4-FFF2-40B4-BE49-F238E27FC236}">
                <a16:creationId xmlns:a16="http://schemas.microsoft.com/office/drawing/2014/main" id="{63C255B9-37A6-42D1-BEB4-524BFB03D611}"/>
              </a:ext>
            </a:extLst>
          </p:cNvPr>
          <p:cNvGraphicFramePr>
            <a:graphicFrameLocks noGrp="1"/>
          </p:cNvGraphicFramePr>
          <p:nvPr>
            <p:ph idx="1"/>
            <p:extLst>
              <p:ext uri="{D42A27DB-BD31-4B8C-83A1-F6EECF244321}">
                <p14:modId xmlns:p14="http://schemas.microsoft.com/office/powerpoint/2010/main" val="174783107"/>
              </p:ext>
            </p:extLst>
          </p:nvPr>
        </p:nvGraphicFramePr>
        <p:xfrm>
          <a:off x="1371600" y="2286000"/>
          <a:ext cx="9601200" cy="3581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文本框 5">
            <a:extLst>
              <a:ext uri="{FF2B5EF4-FFF2-40B4-BE49-F238E27FC236}">
                <a16:creationId xmlns:a16="http://schemas.microsoft.com/office/drawing/2014/main" id="{5954E532-5E11-447E-80AC-0A7131150F3B}"/>
              </a:ext>
            </a:extLst>
          </p:cNvPr>
          <p:cNvSpPr txBox="1"/>
          <p:nvPr/>
        </p:nvSpPr>
        <p:spPr>
          <a:xfrm>
            <a:off x="1293682" y="2697445"/>
            <a:ext cx="1107996" cy="369332"/>
          </a:xfrm>
          <a:prstGeom prst="rect">
            <a:avLst/>
          </a:prstGeom>
          <a:noFill/>
        </p:spPr>
        <p:txBody>
          <a:bodyPr wrap="none" rtlCol="0">
            <a:spAutoFit/>
          </a:bodyPr>
          <a:lstStyle/>
          <a:p>
            <a:r>
              <a:rPr lang="zh-CN" altLang="en-US" dirty="0"/>
              <a:t>词法分析</a:t>
            </a:r>
          </a:p>
        </p:txBody>
      </p:sp>
      <p:sp>
        <p:nvSpPr>
          <p:cNvPr id="7" name="文本框 6">
            <a:extLst>
              <a:ext uri="{FF2B5EF4-FFF2-40B4-BE49-F238E27FC236}">
                <a16:creationId xmlns:a16="http://schemas.microsoft.com/office/drawing/2014/main" id="{DEB84D52-6968-4537-B80E-2E4AA939EEAF}"/>
              </a:ext>
            </a:extLst>
          </p:cNvPr>
          <p:cNvSpPr txBox="1"/>
          <p:nvPr/>
        </p:nvSpPr>
        <p:spPr>
          <a:xfrm>
            <a:off x="1293682" y="3457466"/>
            <a:ext cx="3195105" cy="646331"/>
          </a:xfrm>
          <a:prstGeom prst="rect">
            <a:avLst/>
          </a:prstGeom>
          <a:noFill/>
        </p:spPr>
        <p:txBody>
          <a:bodyPr wrap="none" rtlCol="0">
            <a:spAutoFit/>
          </a:bodyPr>
          <a:lstStyle/>
          <a:p>
            <a:r>
              <a:rPr lang="zh-CN" altLang="en-US" dirty="0"/>
              <a:t>语法分析</a:t>
            </a:r>
            <a:endParaRPr lang="en-US" altLang="zh-CN" dirty="0"/>
          </a:p>
          <a:p>
            <a:r>
              <a:rPr lang="en-US" altLang="zh-CN" dirty="0"/>
              <a:t>——</a:t>
            </a:r>
            <a:r>
              <a:rPr lang="zh-CN" altLang="en-US" dirty="0"/>
              <a:t>使用</a:t>
            </a:r>
            <a:r>
              <a:rPr lang="en-US" altLang="zh-CN" dirty="0"/>
              <a:t>LL(1)</a:t>
            </a:r>
            <a:r>
              <a:rPr lang="zh-CN" altLang="en-US" dirty="0"/>
              <a:t>递归下降分析法</a:t>
            </a:r>
          </a:p>
        </p:txBody>
      </p:sp>
      <p:sp>
        <p:nvSpPr>
          <p:cNvPr id="8" name="文本框 7">
            <a:extLst>
              <a:ext uri="{FF2B5EF4-FFF2-40B4-BE49-F238E27FC236}">
                <a16:creationId xmlns:a16="http://schemas.microsoft.com/office/drawing/2014/main" id="{FAAAD606-F12F-4C19-A645-A37E41883214}"/>
              </a:ext>
            </a:extLst>
          </p:cNvPr>
          <p:cNvSpPr txBox="1"/>
          <p:nvPr/>
        </p:nvSpPr>
        <p:spPr>
          <a:xfrm>
            <a:off x="1293682" y="4494486"/>
            <a:ext cx="3647152" cy="369332"/>
          </a:xfrm>
          <a:prstGeom prst="rect">
            <a:avLst/>
          </a:prstGeom>
          <a:noFill/>
        </p:spPr>
        <p:txBody>
          <a:bodyPr wrap="none" rtlCol="0">
            <a:spAutoFit/>
          </a:bodyPr>
          <a:lstStyle/>
          <a:p>
            <a:r>
              <a:rPr lang="zh-CN" altLang="en-US" dirty="0"/>
              <a:t>符号表建立、类型检查、代码优化</a:t>
            </a:r>
          </a:p>
        </p:txBody>
      </p:sp>
      <p:sp>
        <p:nvSpPr>
          <p:cNvPr id="9" name="箭头: 右 8">
            <a:extLst>
              <a:ext uri="{FF2B5EF4-FFF2-40B4-BE49-F238E27FC236}">
                <a16:creationId xmlns:a16="http://schemas.microsoft.com/office/drawing/2014/main" id="{13882231-45B7-4DB6-BA26-4ECFBC32B4F1}"/>
              </a:ext>
            </a:extLst>
          </p:cNvPr>
          <p:cNvSpPr/>
          <p:nvPr/>
        </p:nvSpPr>
        <p:spPr>
          <a:xfrm>
            <a:off x="7876100" y="4621761"/>
            <a:ext cx="880024" cy="484114"/>
          </a:xfrm>
          <a:prstGeom prst="rightArrow">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a:extLst>
              <a:ext uri="{FF2B5EF4-FFF2-40B4-BE49-F238E27FC236}">
                <a16:creationId xmlns:a16="http://schemas.microsoft.com/office/drawing/2014/main" id="{568A6313-6499-4A81-B0B3-A204898EFDB8}"/>
              </a:ext>
            </a:extLst>
          </p:cNvPr>
          <p:cNvSpPr txBox="1"/>
          <p:nvPr/>
        </p:nvSpPr>
        <p:spPr>
          <a:xfrm>
            <a:off x="8903368" y="4679152"/>
            <a:ext cx="2303188" cy="369332"/>
          </a:xfrm>
          <a:prstGeom prst="rect">
            <a:avLst/>
          </a:prstGeom>
          <a:noFill/>
        </p:spPr>
        <p:txBody>
          <a:bodyPr wrap="square" rtlCol="0">
            <a:spAutoFit/>
          </a:bodyPr>
          <a:lstStyle/>
          <a:p>
            <a:r>
              <a:rPr lang="zh-CN" altLang="en-US" dirty="0"/>
              <a:t>遍历树执行</a:t>
            </a:r>
          </a:p>
        </p:txBody>
      </p:sp>
      <p:sp>
        <p:nvSpPr>
          <p:cNvPr id="11" name="箭头: 右 10">
            <a:extLst>
              <a:ext uri="{FF2B5EF4-FFF2-40B4-BE49-F238E27FC236}">
                <a16:creationId xmlns:a16="http://schemas.microsoft.com/office/drawing/2014/main" id="{C66AE983-6DB9-498F-8B6B-547785D00999}"/>
              </a:ext>
            </a:extLst>
          </p:cNvPr>
          <p:cNvSpPr/>
          <p:nvPr/>
        </p:nvSpPr>
        <p:spPr>
          <a:xfrm>
            <a:off x="8755263" y="5502931"/>
            <a:ext cx="880024" cy="484114"/>
          </a:xfrm>
          <a:prstGeom prst="rightArrow">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a:extLst>
              <a:ext uri="{FF2B5EF4-FFF2-40B4-BE49-F238E27FC236}">
                <a16:creationId xmlns:a16="http://schemas.microsoft.com/office/drawing/2014/main" id="{63D564F9-AF1A-4FA6-9D90-20D684E37CEF}"/>
              </a:ext>
            </a:extLst>
          </p:cNvPr>
          <p:cNvSpPr txBox="1"/>
          <p:nvPr/>
        </p:nvSpPr>
        <p:spPr>
          <a:xfrm>
            <a:off x="9874061" y="5560322"/>
            <a:ext cx="1560667" cy="369332"/>
          </a:xfrm>
          <a:prstGeom prst="rect">
            <a:avLst/>
          </a:prstGeom>
          <a:noFill/>
        </p:spPr>
        <p:txBody>
          <a:bodyPr wrap="square" rtlCol="0">
            <a:spAutoFit/>
          </a:bodyPr>
          <a:lstStyle/>
          <a:p>
            <a:r>
              <a:rPr lang="zh-CN" altLang="en-US" dirty="0"/>
              <a:t>虚拟机执行</a:t>
            </a:r>
          </a:p>
        </p:txBody>
      </p:sp>
      <p:sp>
        <p:nvSpPr>
          <p:cNvPr id="13" name="文本框 12">
            <a:extLst>
              <a:ext uri="{FF2B5EF4-FFF2-40B4-BE49-F238E27FC236}">
                <a16:creationId xmlns:a16="http://schemas.microsoft.com/office/drawing/2014/main" id="{BD8644FE-DC13-47CC-BCFD-983286FA343E}"/>
              </a:ext>
            </a:extLst>
          </p:cNvPr>
          <p:cNvSpPr txBox="1"/>
          <p:nvPr/>
        </p:nvSpPr>
        <p:spPr>
          <a:xfrm>
            <a:off x="1293682" y="5254507"/>
            <a:ext cx="3890210" cy="369332"/>
          </a:xfrm>
          <a:prstGeom prst="rect">
            <a:avLst/>
          </a:prstGeom>
          <a:noFill/>
        </p:spPr>
        <p:txBody>
          <a:bodyPr wrap="square" rtlCol="0">
            <a:spAutoFit/>
          </a:bodyPr>
          <a:lstStyle/>
          <a:p>
            <a:r>
              <a:rPr lang="zh-CN" altLang="en-US" dirty="0"/>
              <a:t>树翻译方案、字节码优化</a:t>
            </a:r>
          </a:p>
        </p:txBody>
      </p:sp>
    </p:spTree>
    <p:extLst>
      <p:ext uri="{BB962C8B-B14F-4D97-AF65-F5344CB8AC3E}">
        <p14:creationId xmlns:p14="http://schemas.microsoft.com/office/powerpoint/2010/main" val="9843840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146DFB4-6A3C-4DE9-A7EB-DAAF0A99F455}"/>
              </a:ext>
            </a:extLst>
          </p:cNvPr>
          <p:cNvSpPr>
            <a:spLocks noGrp="1"/>
          </p:cNvSpPr>
          <p:nvPr>
            <p:ph type="title"/>
          </p:nvPr>
        </p:nvSpPr>
        <p:spPr/>
        <p:txBody>
          <a:bodyPr/>
          <a:lstStyle/>
          <a:p>
            <a:r>
              <a:rPr lang="zh-CN" altLang="en-US" dirty="0"/>
              <a:t>源代码结构</a:t>
            </a:r>
          </a:p>
        </p:txBody>
      </p:sp>
      <p:graphicFrame>
        <p:nvGraphicFramePr>
          <p:cNvPr id="5" name="内容占位符 4">
            <a:extLst>
              <a:ext uri="{FF2B5EF4-FFF2-40B4-BE49-F238E27FC236}">
                <a16:creationId xmlns:a16="http://schemas.microsoft.com/office/drawing/2014/main" id="{7C8B0FE4-5C38-4F01-83BB-7C9FBC23F368}"/>
              </a:ext>
            </a:extLst>
          </p:cNvPr>
          <p:cNvGraphicFramePr>
            <a:graphicFrameLocks noGrp="1"/>
          </p:cNvGraphicFramePr>
          <p:nvPr>
            <p:ph idx="1"/>
            <p:extLst>
              <p:ext uri="{D42A27DB-BD31-4B8C-83A1-F6EECF244321}">
                <p14:modId xmlns:p14="http://schemas.microsoft.com/office/powerpoint/2010/main" val="2970742854"/>
              </p:ext>
            </p:extLst>
          </p:nvPr>
        </p:nvGraphicFramePr>
        <p:xfrm>
          <a:off x="1371600" y="2286000"/>
          <a:ext cx="9601200" cy="3581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476334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827201-61AD-472D-B93C-6F8413560D27}"/>
              </a:ext>
            </a:extLst>
          </p:cNvPr>
          <p:cNvSpPr>
            <a:spLocks noGrp="1"/>
          </p:cNvSpPr>
          <p:nvPr>
            <p:ph type="title"/>
          </p:nvPr>
        </p:nvSpPr>
        <p:spPr/>
        <p:txBody>
          <a:bodyPr/>
          <a:lstStyle/>
          <a:p>
            <a:r>
              <a:rPr lang="zh-CN" altLang="en-US" dirty="0"/>
              <a:t>词法分析器的实现</a:t>
            </a:r>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96A75222-82C8-4140-B37E-325C52CB6F6B}"/>
                  </a:ext>
                </a:extLst>
              </p:cNvPr>
              <p:cNvSpPr>
                <a:spLocks noGrp="1"/>
              </p:cNvSpPr>
              <p:nvPr>
                <p:ph idx="1"/>
              </p:nvPr>
            </p:nvSpPr>
            <p:spPr/>
            <p:txBody>
              <a:bodyPr/>
              <a:lstStyle/>
              <a:p>
                <a14:m>
                  <m:oMath xmlns:m="http://schemas.openxmlformats.org/officeDocument/2006/math">
                    <m:r>
                      <a:rPr lang="en-US" altLang="zh-CN" b="0" i="1" smtClean="0">
                        <a:latin typeface="Cambria Math" panose="02040503050406030204" pitchFamily="18" charset="0"/>
                      </a:rPr>
                      <m:t>𝐶𝑞𝑞</m:t>
                    </m:r>
                  </m:oMath>
                </a14:m>
                <a:r>
                  <a:rPr lang="zh-CN" altLang="en-US" dirty="0"/>
                  <a:t>解释器的词法分析器将所有的运算符和保留字视作关键字，采用了一种利用一个“向前看标记”的简单的方法：跳过所有的“空白”和注释，利用向前看标记判断应该什么内容。</a:t>
                </a:r>
                <a:endParaRPr lang="en-US" altLang="zh-CN" dirty="0"/>
              </a:p>
              <a:p>
                <a:r>
                  <a:rPr lang="en-US" altLang="zh-CN" dirty="0"/>
                  <a:t>1. </a:t>
                </a:r>
                <a:r>
                  <a:rPr lang="zh-CN" altLang="en-US" dirty="0"/>
                  <a:t>如果向前看标记是数字，读入一个数组</a:t>
                </a:r>
                <a:endParaRPr lang="en-US" altLang="zh-CN" dirty="0"/>
              </a:p>
              <a:p>
                <a:r>
                  <a:rPr lang="en-US" altLang="zh-CN" dirty="0"/>
                  <a:t>2. </a:t>
                </a:r>
                <a:r>
                  <a:rPr lang="zh-CN" altLang="en-US" dirty="0"/>
                  <a:t>如果向前看标记是英文字母，读入一个单词，如果是保留字就返回标号，否则返回标识符标号和其字面值</a:t>
                </a:r>
                <a:endParaRPr lang="en-US" altLang="zh-CN" dirty="0"/>
              </a:p>
              <a:p>
                <a:r>
                  <a:rPr lang="en-US" altLang="zh-CN" dirty="0"/>
                  <a:t>3. </a:t>
                </a:r>
                <a:r>
                  <a:rPr lang="zh-CN" altLang="en-US" dirty="0"/>
                  <a:t>否则尝试读入一个尽可能长的关键字</a:t>
                </a:r>
                <a:endParaRPr lang="en-US" altLang="zh-CN" dirty="0"/>
              </a:p>
            </p:txBody>
          </p:sp>
        </mc:Choice>
        <mc:Fallback>
          <p:sp>
            <p:nvSpPr>
              <p:cNvPr id="3" name="内容占位符 2">
                <a:extLst>
                  <a:ext uri="{FF2B5EF4-FFF2-40B4-BE49-F238E27FC236}">
                    <a16:creationId xmlns:a16="http://schemas.microsoft.com/office/drawing/2014/main" id="{96A75222-82C8-4140-B37E-325C52CB6F6B}"/>
                  </a:ext>
                </a:extLst>
              </p:cNvPr>
              <p:cNvSpPr>
                <a:spLocks noGrp="1" noRot="1" noChangeAspect="1" noMove="1" noResize="1" noEditPoints="1" noAdjustHandles="1" noChangeArrowheads="1" noChangeShapeType="1" noTextEdit="1"/>
              </p:cNvSpPr>
              <p:nvPr>
                <p:ph idx="1"/>
              </p:nvPr>
            </p:nvSpPr>
            <p:spPr>
              <a:blipFill>
                <a:blip r:embed="rId2"/>
                <a:stretch>
                  <a:fillRect l="-571" t="-136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88685176"/>
      </p:ext>
    </p:extLst>
  </p:cSld>
  <p:clrMapOvr>
    <a:masterClrMapping/>
  </p:clrMapOvr>
</p:sld>
</file>

<file path=ppt/theme/theme1.xml><?xml version="1.0" encoding="utf-8"?>
<a:theme xmlns:a="http://schemas.openxmlformats.org/drawingml/2006/main" name="裁剪">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ourier New"/>
        <a:ea typeface="微软雅黑"/>
        <a:cs typeface=""/>
      </a:majorFont>
      <a:minorFont>
        <a:latin typeface="Consolas"/>
        <a:ea typeface="微软雅黑"/>
        <a:cs typeface=""/>
      </a:minorFont>
    </a:fontScheme>
    <a:fmtScheme name="裁剪">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TM10001105[[fn=裁剪]]</Template>
  <TotalTime>0</TotalTime>
  <Words>3125</Words>
  <Application>Microsoft Office PowerPoint</Application>
  <PresentationFormat>宽屏</PresentationFormat>
  <Paragraphs>235</Paragraphs>
  <Slides>40</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40</vt:i4>
      </vt:variant>
    </vt:vector>
  </HeadingPairs>
  <TitlesOfParts>
    <vt:vector size="46" baseType="lpstr">
      <vt:lpstr>等线</vt:lpstr>
      <vt:lpstr>Cambria Math</vt:lpstr>
      <vt:lpstr>Consolas</vt:lpstr>
      <vt:lpstr>Courier New</vt:lpstr>
      <vt:lpstr>Franklin Gothic Book</vt:lpstr>
      <vt:lpstr>裁剪</vt:lpstr>
      <vt:lpstr>Cqq解释器的实现与优化</vt:lpstr>
      <vt:lpstr>解释器的优势和劣势</vt:lpstr>
      <vt:lpstr>Cqq的基础语法</vt:lpstr>
      <vt:lpstr>新增功能</vt:lpstr>
      <vt:lpstr>Github</vt:lpstr>
      <vt:lpstr>Cqq编译器的编译/运行</vt:lpstr>
      <vt:lpstr>解释器结构</vt:lpstr>
      <vt:lpstr>源代码结构</vt:lpstr>
      <vt:lpstr>词法分析器的实现</vt:lpstr>
      <vt:lpstr>语法分析器的实现</vt:lpstr>
      <vt:lpstr>类型检查</vt:lpstr>
      <vt:lpstr>- 变量表和变量内存分配</vt:lpstr>
      <vt:lpstr>- 常量表达式的计算</vt:lpstr>
      <vt:lpstr>- 类型检查</vt:lpstr>
      <vt:lpstr>- 树结构替换</vt:lpstr>
      <vt:lpstr>树遍历解释器</vt:lpstr>
      <vt:lpstr>树遍历解释器的问题</vt:lpstr>
      <vt:lpstr>Q字节码</vt:lpstr>
      <vt:lpstr>翻译到Q字节码</vt:lpstr>
      <vt:lpstr>- Break语句的支持</vt:lpstr>
      <vt:lpstr>运行时存储组织</vt:lpstr>
      <vt:lpstr>AST层面的代码优化</vt:lpstr>
      <vt:lpstr>- 直接循环不变表达式</vt:lpstr>
      <vt:lpstr>- 未定值引用变量的寻找</vt:lpstr>
      <vt:lpstr>- 全局变量的分析</vt:lpstr>
      <vt:lpstr>- 寻找深层循环不变量（未完成）</vt:lpstr>
      <vt:lpstr>Q字节码的问题</vt:lpstr>
      <vt:lpstr>控制流化简</vt:lpstr>
      <vt:lpstr>无用指令删除</vt:lpstr>
      <vt:lpstr>无用代码删除-续</vt:lpstr>
      <vt:lpstr>寄存器</vt:lpstr>
      <vt:lpstr>栈顶缓存</vt:lpstr>
      <vt:lpstr>指令合并</vt:lpstr>
      <vt:lpstr>表达式优化生成</vt:lpstr>
      <vt:lpstr>表达式优化生成</vt:lpstr>
      <vt:lpstr>表达式优化生成-续</vt:lpstr>
      <vt:lpstr>性能测试</vt:lpstr>
      <vt:lpstr>总结与反思</vt:lpstr>
      <vt:lpstr>总结和反思-续</vt:lpstr>
      <vt:lpstr>参考文献</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ljt 李</dc:creator>
  <cp:lastModifiedBy>ljt 李</cp:lastModifiedBy>
  <cp:revision>93</cp:revision>
  <dcterms:created xsi:type="dcterms:W3CDTF">2019-01-14T08:11:23Z</dcterms:created>
  <dcterms:modified xsi:type="dcterms:W3CDTF">2019-01-18T05:36:09Z</dcterms:modified>
</cp:coreProperties>
</file>