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Headland One"/>
      <p:regular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Barl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iPaklTEPilLihFJcG1PbJf4hMB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6EDB65-65A4-4290-ACD9-06DBB48AF9E3}">
  <a:tblStyle styleId="{F96EDB65-65A4-4290-ACD9-06DBB48AF9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Barlow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adlandOne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5" name="Google Shape;1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a2435c33e7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2" name="Google Shape;1042;g2a2435c33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a2435c33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g2a2435c33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a2435c33e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g2a2435c3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a2435c33e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1" name="Google Shape;1091;g2a2435c33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9" name="Google Shape;10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1934250" y="1432275"/>
            <a:ext cx="527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1934250" y="3235425"/>
            <a:ext cx="5275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11"/>
          <p:cNvGrpSpPr/>
          <p:nvPr/>
        </p:nvGrpSpPr>
        <p:grpSpPr>
          <a:xfrm>
            <a:off x="8291525" y="1372287"/>
            <a:ext cx="559774" cy="595751"/>
            <a:chOff x="2524500" y="3210375"/>
            <a:chExt cx="559774" cy="595751"/>
          </a:xfrm>
        </p:grpSpPr>
        <p:sp>
          <p:nvSpPr>
            <p:cNvPr id="12" name="Google Shape;12;p1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8691630" y="2197627"/>
            <a:ext cx="1429041" cy="1827937"/>
            <a:chOff x="3496700" y="369900"/>
            <a:chExt cx="975521" cy="1247824"/>
          </a:xfrm>
        </p:grpSpPr>
        <p:sp>
          <p:nvSpPr>
            <p:cNvPr id="20" name="Google Shape;20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1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1"/>
          <p:cNvGrpSpPr/>
          <p:nvPr/>
        </p:nvGrpSpPr>
        <p:grpSpPr>
          <a:xfrm>
            <a:off x="-749982" y="-853873"/>
            <a:ext cx="1429041" cy="1827937"/>
            <a:chOff x="3496700" y="369900"/>
            <a:chExt cx="975521" cy="1247824"/>
          </a:xfrm>
        </p:grpSpPr>
        <p:sp>
          <p:nvSpPr>
            <p:cNvPr id="27" name="Google Shape;27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1"/>
          <p:cNvSpPr/>
          <p:nvPr/>
        </p:nvSpPr>
        <p:spPr>
          <a:xfrm>
            <a:off x="6726600" y="-272550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11"/>
          <p:cNvGrpSpPr/>
          <p:nvPr/>
        </p:nvGrpSpPr>
        <p:grpSpPr>
          <a:xfrm>
            <a:off x="188264" y="1432263"/>
            <a:ext cx="443831" cy="475781"/>
            <a:chOff x="3721050" y="4481275"/>
            <a:chExt cx="593198" cy="635900"/>
          </a:xfrm>
        </p:grpSpPr>
        <p:sp>
          <p:nvSpPr>
            <p:cNvPr id="33" name="Google Shape;33;p1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1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 rot="10800000">
            <a:off x="1079071" y="-1195026"/>
            <a:ext cx="2721389" cy="154234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5366550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/>
          <p:nvPr/>
        </p:nvSpPr>
        <p:spPr>
          <a:xfrm rot="3066189">
            <a:off x="-1804488" y="3540156"/>
            <a:ext cx="3538092" cy="305834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hasCustomPrompt="1" type="title"/>
          </p:nvPr>
        </p:nvSpPr>
        <p:spPr>
          <a:xfrm>
            <a:off x="1284000" y="1554900"/>
            <a:ext cx="65760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1" type="subTitle"/>
          </p:nvPr>
        </p:nvSpPr>
        <p:spPr>
          <a:xfrm>
            <a:off x="1284000" y="309150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 flipH="1">
            <a:off x="-1931048" y="-285278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 flipH="1" rot="-4744147">
            <a:off x="4955086" y="-25771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 flipH="1" rot="890737">
            <a:off x="-2540079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0"/>
          <p:cNvGrpSpPr/>
          <p:nvPr/>
        </p:nvGrpSpPr>
        <p:grpSpPr>
          <a:xfrm flipH="1" rot="10151965">
            <a:off x="8447762" y="-822800"/>
            <a:ext cx="1428992" cy="1827874"/>
            <a:chOff x="3496700" y="369900"/>
            <a:chExt cx="975521" cy="1247824"/>
          </a:xfrm>
        </p:grpSpPr>
        <p:sp>
          <p:nvSpPr>
            <p:cNvPr id="303" name="Google Shape;303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0"/>
          <p:cNvGrpSpPr/>
          <p:nvPr/>
        </p:nvGrpSpPr>
        <p:grpSpPr>
          <a:xfrm flipH="1">
            <a:off x="7860011" y="3715088"/>
            <a:ext cx="443831" cy="475781"/>
            <a:chOff x="3721050" y="4481275"/>
            <a:chExt cx="593198" cy="635900"/>
          </a:xfrm>
        </p:grpSpPr>
        <p:sp>
          <p:nvSpPr>
            <p:cNvPr id="308" name="Google Shape;308;p2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0"/>
          <p:cNvSpPr/>
          <p:nvPr/>
        </p:nvSpPr>
        <p:spPr>
          <a:xfrm flipH="1">
            <a:off x="8803983" y="13822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20"/>
          <p:cNvGrpSpPr/>
          <p:nvPr/>
        </p:nvGrpSpPr>
        <p:grpSpPr>
          <a:xfrm flipH="1">
            <a:off x="492432" y="539500"/>
            <a:ext cx="559774" cy="595751"/>
            <a:chOff x="2524500" y="3210375"/>
            <a:chExt cx="559774" cy="595751"/>
          </a:xfrm>
        </p:grpSpPr>
        <p:sp>
          <p:nvSpPr>
            <p:cNvPr id="318" name="Google Shape;318;p2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0"/>
          <p:cNvSpPr/>
          <p:nvPr/>
        </p:nvSpPr>
        <p:spPr>
          <a:xfrm flipH="1" rot="8346680">
            <a:off x="7141179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 flipH="1">
            <a:off x="3526590" y="-611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 flipH="1" rot="-4744147">
            <a:off x="3045123" y="46886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0"/>
          <p:cNvGrpSpPr/>
          <p:nvPr/>
        </p:nvGrpSpPr>
        <p:grpSpPr>
          <a:xfrm flipH="1">
            <a:off x="-936616" y="1382227"/>
            <a:ext cx="1429041" cy="1827937"/>
            <a:chOff x="3496700" y="369900"/>
            <a:chExt cx="975521" cy="1247824"/>
          </a:xfrm>
        </p:grpSpPr>
        <p:sp>
          <p:nvSpPr>
            <p:cNvPr id="329" name="Google Shape;329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22"/>
          <p:cNvSpPr txBox="1"/>
          <p:nvPr>
            <p:ph idx="2" type="title"/>
          </p:nvPr>
        </p:nvSpPr>
        <p:spPr>
          <a:xfrm>
            <a:off x="4004100" y="130664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7" name="Google Shape;337;p22"/>
          <p:cNvSpPr txBox="1"/>
          <p:nvPr>
            <p:ph idx="3" type="title"/>
          </p:nvPr>
        </p:nvSpPr>
        <p:spPr>
          <a:xfrm>
            <a:off x="4004100" y="244081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8" name="Google Shape;338;p22"/>
          <p:cNvSpPr txBox="1"/>
          <p:nvPr>
            <p:ph idx="4" type="title"/>
          </p:nvPr>
        </p:nvSpPr>
        <p:spPr>
          <a:xfrm>
            <a:off x="4004100" y="35749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9" name="Google Shape;339;p22"/>
          <p:cNvSpPr txBox="1"/>
          <p:nvPr>
            <p:ph idx="1" type="subTitle"/>
          </p:nvPr>
        </p:nvSpPr>
        <p:spPr>
          <a:xfrm>
            <a:off x="4004100" y="1775725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0" name="Google Shape;340;p22"/>
          <p:cNvSpPr txBox="1"/>
          <p:nvPr>
            <p:ph idx="5" type="subTitle"/>
          </p:nvPr>
        </p:nvSpPr>
        <p:spPr>
          <a:xfrm>
            <a:off x="4004100" y="2909937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1" name="Google Shape;341;p22"/>
          <p:cNvSpPr txBox="1"/>
          <p:nvPr>
            <p:ph idx="6" type="subTitle"/>
          </p:nvPr>
        </p:nvSpPr>
        <p:spPr>
          <a:xfrm>
            <a:off x="4004100" y="4044150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2" name="Google Shape;342;p2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345" name="Google Shape;345;p2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2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355" name="Google Shape;355;p2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22"/>
          <p:cNvSpPr/>
          <p:nvPr/>
        </p:nvSpPr>
        <p:spPr>
          <a:xfrm flipH="1" rot="-5730366">
            <a:off x="-506208" y="330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2724325" y="3227788"/>
            <a:ext cx="537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6" name="Google Shape;366;p23"/>
          <p:cNvSpPr txBox="1"/>
          <p:nvPr>
            <p:ph idx="1" type="subTitle"/>
          </p:nvPr>
        </p:nvSpPr>
        <p:spPr>
          <a:xfrm>
            <a:off x="1041250" y="1253913"/>
            <a:ext cx="70614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67" name="Google Shape;367;p23"/>
          <p:cNvGrpSpPr/>
          <p:nvPr/>
        </p:nvGrpSpPr>
        <p:grpSpPr>
          <a:xfrm rot="5186781">
            <a:off x="2306759" y="-1144296"/>
            <a:ext cx="1429058" cy="1827958"/>
            <a:chOff x="3496700" y="369900"/>
            <a:chExt cx="975521" cy="1247824"/>
          </a:xfrm>
        </p:grpSpPr>
        <p:sp>
          <p:nvSpPr>
            <p:cNvPr id="368" name="Google Shape;368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3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3"/>
          <p:cNvGrpSpPr/>
          <p:nvPr/>
        </p:nvGrpSpPr>
        <p:grpSpPr>
          <a:xfrm>
            <a:off x="2165643" y="4604002"/>
            <a:ext cx="1429041" cy="1827937"/>
            <a:chOff x="3496700" y="369900"/>
            <a:chExt cx="975521" cy="1247824"/>
          </a:xfrm>
        </p:grpSpPr>
        <p:sp>
          <p:nvSpPr>
            <p:cNvPr id="375" name="Google Shape;375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23"/>
          <p:cNvGrpSpPr/>
          <p:nvPr/>
        </p:nvGrpSpPr>
        <p:grpSpPr>
          <a:xfrm>
            <a:off x="98414" y="1269038"/>
            <a:ext cx="443831" cy="475781"/>
            <a:chOff x="3721050" y="4481275"/>
            <a:chExt cx="593198" cy="635900"/>
          </a:xfrm>
        </p:grpSpPr>
        <p:sp>
          <p:nvSpPr>
            <p:cNvPr id="380" name="Google Shape;380;p2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3"/>
          <p:cNvSpPr/>
          <p:nvPr/>
        </p:nvSpPr>
        <p:spPr>
          <a:xfrm>
            <a:off x="-1115425" y="161584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3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390" name="Google Shape;390;p2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3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 rot="140">
            <a:off x="-1245249" y="-2385329"/>
            <a:ext cx="3538124" cy="305854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 rot="5848199">
            <a:off x="6034962" y="-1143284"/>
            <a:ext cx="1549853" cy="1364654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type="title"/>
          </p:nvPr>
        </p:nvSpPr>
        <p:spPr>
          <a:xfrm>
            <a:off x="835338" y="1266525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2" name="Google Shape;402;p24"/>
          <p:cNvSpPr txBox="1"/>
          <p:nvPr>
            <p:ph idx="1" type="subTitle"/>
          </p:nvPr>
        </p:nvSpPr>
        <p:spPr>
          <a:xfrm>
            <a:off x="835338" y="3036825"/>
            <a:ext cx="35196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24"/>
          <p:cNvSpPr/>
          <p:nvPr>
            <p:ph idx="2" type="pic"/>
          </p:nvPr>
        </p:nvSpPr>
        <p:spPr>
          <a:xfrm>
            <a:off x="4946488" y="1072650"/>
            <a:ext cx="3162000" cy="316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24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4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407" name="Google Shape;407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4"/>
          <p:cNvSpPr/>
          <p:nvPr/>
        </p:nvSpPr>
        <p:spPr>
          <a:xfrm>
            <a:off x="3371875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24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413" name="Google Shape;413;p2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24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423" name="Google Shape;423;p2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4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24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433" name="Google Shape;433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720000" y="1637550"/>
            <a:ext cx="33396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1" type="subTitle"/>
          </p:nvPr>
        </p:nvSpPr>
        <p:spPr>
          <a:xfrm>
            <a:off x="720000" y="2700750"/>
            <a:ext cx="3339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25"/>
          <p:cNvSpPr/>
          <p:nvPr/>
        </p:nvSpPr>
        <p:spPr>
          <a:xfrm flipH="1" rot="-4744147">
            <a:off x="-2219486" y="-1645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 flipH="1" rot="-720687">
            <a:off x="-3022347" y="38628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 flipH="1" rot="-2700000">
            <a:off x="8562786" y="-526828"/>
            <a:ext cx="1428985" cy="1827866"/>
            <a:chOff x="3496700" y="369900"/>
            <a:chExt cx="975521" cy="1247824"/>
          </a:xfrm>
        </p:grpSpPr>
        <p:sp>
          <p:nvSpPr>
            <p:cNvPr id="443" name="Google Shape;443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25"/>
          <p:cNvSpPr/>
          <p:nvPr/>
        </p:nvSpPr>
        <p:spPr>
          <a:xfrm flipH="1">
            <a:off x="4258644" y="-4129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25"/>
          <p:cNvGrpSpPr/>
          <p:nvPr/>
        </p:nvGrpSpPr>
        <p:grpSpPr>
          <a:xfrm flipH="1">
            <a:off x="8125805" y="4533475"/>
            <a:ext cx="276490" cy="296393"/>
            <a:chOff x="3721050" y="4481275"/>
            <a:chExt cx="593198" cy="635900"/>
          </a:xfrm>
        </p:grpSpPr>
        <p:sp>
          <p:nvSpPr>
            <p:cNvPr id="449" name="Google Shape;449;p2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5"/>
          <p:cNvSpPr/>
          <p:nvPr/>
        </p:nvSpPr>
        <p:spPr>
          <a:xfrm flipH="1" rot="-8999879">
            <a:off x="-1338884" y="23397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 flipH="1">
            <a:off x="187907" y="1111178"/>
            <a:ext cx="433825" cy="461707"/>
            <a:chOff x="2524500" y="3210375"/>
            <a:chExt cx="559774" cy="595751"/>
          </a:xfrm>
        </p:grpSpPr>
        <p:sp>
          <p:nvSpPr>
            <p:cNvPr id="459" name="Google Shape;459;p2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25"/>
          <p:cNvSpPr/>
          <p:nvPr/>
        </p:nvSpPr>
        <p:spPr>
          <a:xfrm rot="5730366">
            <a:off x="9016198" y="22510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 flipH="1" rot="-4744147">
            <a:off x="7777289" y="34057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25"/>
          <p:cNvGrpSpPr/>
          <p:nvPr/>
        </p:nvGrpSpPr>
        <p:grpSpPr>
          <a:xfrm flipH="1">
            <a:off x="4281612" y="4603989"/>
            <a:ext cx="1429041" cy="1827937"/>
            <a:chOff x="3496700" y="369900"/>
            <a:chExt cx="975521" cy="1247824"/>
          </a:xfrm>
        </p:grpSpPr>
        <p:sp>
          <p:nvSpPr>
            <p:cNvPr id="469" name="Google Shape;469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type="title"/>
          </p:nvPr>
        </p:nvSpPr>
        <p:spPr>
          <a:xfrm>
            <a:off x="5317801" y="1639950"/>
            <a:ext cx="30207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5" name="Google Shape;475;p26"/>
          <p:cNvSpPr txBox="1"/>
          <p:nvPr>
            <p:ph idx="1" type="subTitle"/>
          </p:nvPr>
        </p:nvSpPr>
        <p:spPr>
          <a:xfrm>
            <a:off x="5317944" y="2700750"/>
            <a:ext cx="3020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26"/>
          <p:cNvSpPr/>
          <p:nvPr/>
        </p:nvSpPr>
        <p:spPr>
          <a:xfrm flipH="1" rot="-4744147">
            <a:off x="-1652661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/>
          <p:nvPr/>
        </p:nvSpPr>
        <p:spPr>
          <a:xfrm flipH="1" rot="-720687">
            <a:off x="-3072397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26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479" name="Google Shape;479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26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484" name="Google Shape;484;p2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26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26"/>
          <p:cNvGrpSpPr/>
          <p:nvPr/>
        </p:nvGrpSpPr>
        <p:grpSpPr>
          <a:xfrm flipH="1">
            <a:off x="271407" y="1263578"/>
            <a:ext cx="433825" cy="461707"/>
            <a:chOff x="2524500" y="3210375"/>
            <a:chExt cx="559774" cy="595751"/>
          </a:xfrm>
        </p:grpSpPr>
        <p:sp>
          <p:nvSpPr>
            <p:cNvPr id="494" name="Google Shape;494;p2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6"/>
          <p:cNvSpPr/>
          <p:nvPr/>
        </p:nvSpPr>
        <p:spPr>
          <a:xfrm rot="-210517">
            <a:off x="2638525" y="-623204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6"/>
          <p:cNvGrpSpPr/>
          <p:nvPr/>
        </p:nvGrpSpPr>
        <p:grpSpPr>
          <a:xfrm flipH="1">
            <a:off x="2917412" y="4841464"/>
            <a:ext cx="1429041" cy="1827937"/>
            <a:chOff x="3496700" y="369900"/>
            <a:chExt cx="975521" cy="1247824"/>
          </a:xfrm>
        </p:grpSpPr>
        <p:sp>
          <p:nvSpPr>
            <p:cNvPr id="504" name="Google Shape;504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26"/>
          <p:cNvSpPr/>
          <p:nvPr/>
        </p:nvSpPr>
        <p:spPr>
          <a:xfrm flipH="1" rot="-720657">
            <a:off x="3986952" y="-16692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"/>
          <p:cNvSpPr txBox="1"/>
          <p:nvPr>
            <p:ph type="title"/>
          </p:nvPr>
        </p:nvSpPr>
        <p:spPr>
          <a:xfrm>
            <a:off x="720000" y="1637550"/>
            <a:ext cx="30327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27"/>
          <p:cNvSpPr txBox="1"/>
          <p:nvPr>
            <p:ph idx="1" type="subTitle"/>
          </p:nvPr>
        </p:nvSpPr>
        <p:spPr>
          <a:xfrm>
            <a:off x="720000" y="2700750"/>
            <a:ext cx="3032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2" name="Google Shape;512;p27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27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514" name="Google Shape;514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7"/>
          <p:cNvGrpSpPr/>
          <p:nvPr/>
        </p:nvGrpSpPr>
        <p:grpSpPr>
          <a:xfrm flipH="1" rot="-2700000">
            <a:off x="-28493" y="3350898"/>
            <a:ext cx="559769" cy="595745"/>
            <a:chOff x="2524500" y="3210375"/>
            <a:chExt cx="559774" cy="595751"/>
          </a:xfrm>
        </p:grpSpPr>
        <p:sp>
          <p:nvSpPr>
            <p:cNvPr id="519" name="Google Shape;519;p2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27"/>
          <p:cNvGrpSpPr/>
          <p:nvPr/>
        </p:nvGrpSpPr>
        <p:grpSpPr>
          <a:xfrm flipH="1">
            <a:off x="5735224" y="-1466236"/>
            <a:ext cx="1429041" cy="1827937"/>
            <a:chOff x="3496700" y="369900"/>
            <a:chExt cx="975521" cy="1247824"/>
          </a:xfrm>
        </p:grpSpPr>
        <p:sp>
          <p:nvSpPr>
            <p:cNvPr id="527" name="Google Shape;527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27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27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534" name="Google Shape;534;p2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7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5" name="Google Shape;545;p28"/>
          <p:cNvSpPr txBox="1"/>
          <p:nvPr>
            <p:ph idx="1" type="subTitle"/>
          </p:nvPr>
        </p:nvSpPr>
        <p:spPr>
          <a:xfrm>
            <a:off x="720000" y="1646325"/>
            <a:ext cx="42948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46" name="Google Shape;546;p2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28"/>
          <p:cNvGrpSpPr/>
          <p:nvPr/>
        </p:nvGrpSpPr>
        <p:grpSpPr>
          <a:xfrm>
            <a:off x="19939" y="177609"/>
            <a:ext cx="337589" cy="361891"/>
            <a:chOff x="3721050" y="4481275"/>
            <a:chExt cx="593198" cy="635900"/>
          </a:xfrm>
        </p:grpSpPr>
        <p:sp>
          <p:nvSpPr>
            <p:cNvPr id="549" name="Google Shape;549;p2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8"/>
          <p:cNvSpPr/>
          <p:nvPr/>
        </p:nvSpPr>
        <p:spPr>
          <a:xfrm rot="-8346680">
            <a:off x="-1171965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4289975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8"/>
          <p:cNvSpPr/>
          <p:nvPr/>
        </p:nvSpPr>
        <p:spPr>
          <a:xfrm rot="4744147">
            <a:off x="2883327" y="46693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28"/>
          <p:cNvGrpSpPr/>
          <p:nvPr/>
        </p:nvGrpSpPr>
        <p:grpSpPr>
          <a:xfrm>
            <a:off x="5713980" y="4627602"/>
            <a:ext cx="1429041" cy="1827937"/>
            <a:chOff x="3496700" y="369900"/>
            <a:chExt cx="975521" cy="1247824"/>
          </a:xfrm>
        </p:grpSpPr>
        <p:sp>
          <p:nvSpPr>
            <p:cNvPr id="561" name="Google Shape;561;p2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2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8" name="Google Shape;568;p29"/>
          <p:cNvSpPr txBox="1"/>
          <p:nvPr>
            <p:ph idx="1" type="subTitle"/>
          </p:nvPr>
        </p:nvSpPr>
        <p:spPr>
          <a:xfrm>
            <a:off x="4891975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9" name="Google Shape;569;p29"/>
          <p:cNvSpPr txBox="1"/>
          <p:nvPr>
            <p:ph idx="2" type="subTitle"/>
          </p:nvPr>
        </p:nvSpPr>
        <p:spPr>
          <a:xfrm>
            <a:off x="1288000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0" name="Google Shape;570;p29"/>
          <p:cNvSpPr txBox="1"/>
          <p:nvPr>
            <p:ph idx="3" type="subTitle"/>
          </p:nvPr>
        </p:nvSpPr>
        <p:spPr>
          <a:xfrm>
            <a:off x="1288000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1" name="Google Shape;571;p29"/>
          <p:cNvSpPr txBox="1"/>
          <p:nvPr>
            <p:ph idx="4" type="subTitle"/>
          </p:nvPr>
        </p:nvSpPr>
        <p:spPr>
          <a:xfrm>
            <a:off x="4892004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2" name="Google Shape;572;p29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9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29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575" name="Google Shape;575;p29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29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9"/>
          <p:cNvSpPr/>
          <p:nvPr/>
        </p:nvSpPr>
        <p:spPr>
          <a:xfrm flipH="1">
            <a:off x="-282558" y="-5678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29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585" name="Google Shape;585;p2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29"/>
          <p:cNvSpPr/>
          <p:nvPr/>
        </p:nvSpPr>
        <p:spPr>
          <a:xfrm rot="10039660">
            <a:off x="8685498" y="1633029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29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592" name="Google Shape;592;p2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720000" y="1215746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8" name="Google Shape;48;p12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51" name="Google Shape;51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2"/>
          <p:cNvSpPr/>
          <p:nvPr/>
        </p:nvSpPr>
        <p:spPr>
          <a:xfrm>
            <a:off x="7587175" y="-2605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57" name="Google Shape;57;p1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2"/>
          <p:cNvSpPr/>
          <p:nvPr/>
        </p:nvSpPr>
        <p:spPr>
          <a:xfrm rot="8999879">
            <a:off x="8904551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7" name="Google Shape;67;p1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2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2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77" name="Google Shape;77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494775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p30"/>
          <p:cNvSpPr txBox="1"/>
          <p:nvPr>
            <p:ph idx="2" type="subTitle"/>
          </p:nvPr>
        </p:nvSpPr>
        <p:spPr>
          <a:xfrm>
            <a:off x="72000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4" name="Google Shape;604;p30"/>
          <p:cNvSpPr txBox="1"/>
          <p:nvPr>
            <p:ph idx="3" type="subTitle"/>
          </p:nvPr>
        </p:nvSpPr>
        <p:spPr>
          <a:xfrm>
            <a:off x="72000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30"/>
          <p:cNvSpPr/>
          <p:nvPr/>
        </p:nvSpPr>
        <p:spPr>
          <a:xfrm rot="9676380">
            <a:off x="6920426" y="4717715"/>
            <a:ext cx="2271234" cy="128721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30"/>
          <p:cNvGrpSpPr/>
          <p:nvPr/>
        </p:nvGrpSpPr>
        <p:grpSpPr>
          <a:xfrm>
            <a:off x="8632605" y="2668677"/>
            <a:ext cx="1429041" cy="1827937"/>
            <a:chOff x="3496700" y="369900"/>
            <a:chExt cx="975521" cy="1247824"/>
          </a:xfrm>
        </p:grpSpPr>
        <p:sp>
          <p:nvSpPr>
            <p:cNvPr id="607" name="Google Shape;607;p3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30"/>
          <p:cNvGrpSpPr/>
          <p:nvPr/>
        </p:nvGrpSpPr>
        <p:grpSpPr>
          <a:xfrm flipH="1" rot="-2700000">
            <a:off x="-28493" y="4306123"/>
            <a:ext cx="559769" cy="595745"/>
            <a:chOff x="2524500" y="3210375"/>
            <a:chExt cx="559774" cy="595751"/>
          </a:xfrm>
        </p:grpSpPr>
        <p:sp>
          <p:nvSpPr>
            <p:cNvPr id="612" name="Google Shape;612;p3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p30"/>
          <p:cNvSpPr/>
          <p:nvPr/>
        </p:nvSpPr>
        <p:spPr>
          <a:xfrm flipH="1" rot="-927478">
            <a:off x="1127073" y="4308563"/>
            <a:ext cx="3538120" cy="305834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0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30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22" name="Google Shape;622;p3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30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0"/>
          <p:cNvSpPr txBox="1"/>
          <p:nvPr>
            <p:ph idx="4" type="subTitle"/>
          </p:nvPr>
        </p:nvSpPr>
        <p:spPr>
          <a:xfrm>
            <a:off x="494775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4" name="Google Shape;634;p31"/>
          <p:cNvSpPr txBox="1"/>
          <p:nvPr>
            <p:ph idx="1" type="subTitle"/>
          </p:nvPr>
        </p:nvSpPr>
        <p:spPr>
          <a:xfrm>
            <a:off x="720000" y="3686901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5" name="Google Shape;635;p31"/>
          <p:cNvSpPr txBox="1"/>
          <p:nvPr>
            <p:ph idx="2" type="subTitle"/>
          </p:nvPr>
        </p:nvSpPr>
        <p:spPr>
          <a:xfrm>
            <a:off x="3453298" y="3686903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6" name="Google Shape;636;p31"/>
          <p:cNvSpPr txBox="1"/>
          <p:nvPr>
            <p:ph idx="3" type="subTitle"/>
          </p:nvPr>
        </p:nvSpPr>
        <p:spPr>
          <a:xfrm>
            <a:off x="6186600" y="3686900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7" name="Google Shape;637;p31"/>
          <p:cNvSpPr txBox="1"/>
          <p:nvPr>
            <p:ph idx="4" type="subTitle"/>
          </p:nvPr>
        </p:nvSpPr>
        <p:spPr>
          <a:xfrm>
            <a:off x="7200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31"/>
          <p:cNvSpPr txBox="1"/>
          <p:nvPr>
            <p:ph idx="5" type="subTitle"/>
          </p:nvPr>
        </p:nvSpPr>
        <p:spPr>
          <a:xfrm>
            <a:off x="3453302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9" name="Google Shape;639;p31"/>
          <p:cNvSpPr txBox="1"/>
          <p:nvPr>
            <p:ph idx="6" type="subTitle"/>
          </p:nvPr>
        </p:nvSpPr>
        <p:spPr>
          <a:xfrm>
            <a:off x="61866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31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31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642" name="Google Shape;642;p3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31"/>
          <p:cNvGrpSpPr/>
          <p:nvPr/>
        </p:nvGrpSpPr>
        <p:grpSpPr>
          <a:xfrm flipH="1" rot="-2700000">
            <a:off x="-28493" y="1128398"/>
            <a:ext cx="559769" cy="595745"/>
            <a:chOff x="2524500" y="3210375"/>
            <a:chExt cx="559774" cy="595751"/>
          </a:xfrm>
        </p:grpSpPr>
        <p:sp>
          <p:nvSpPr>
            <p:cNvPr id="647" name="Google Shape;647;p3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31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1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31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57" name="Google Shape;657;p3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31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8" name="Google Shape;668;p32"/>
          <p:cNvSpPr txBox="1"/>
          <p:nvPr>
            <p:ph idx="1" type="subTitle"/>
          </p:nvPr>
        </p:nvSpPr>
        <p:spPr>
          <a:xfrm>
            <a:off x="1888862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9" name="Google Shape;669;p32"/>
          <p:cNvSpPr txBox="1"/>
          <p:nvPr>
            <p:ph idx="2" type="subTitle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0" name="Google Shape;670;p32"/>
          <p:cNvSpPr txBox="1"/>
          <p:nvPr>
            <p:ph idx="3" type="subTitle"/>
          </p:nvPr>
        </p:nvSpPr>
        <p:spPr>
          <a:xfrm>
            <a:off x="1888862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1" name="Google Shape;671;p32"/>
          <p:cNvSpPr txBox="1"/>
          <p:nvPr>
            <p:ph idx="4" type="subTitle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2" name="Google Shape;672;p32"/>
          <p:cNvSpPr txBox="1"/>
          <p:nvPr>
            <p:ph idx="5" type="subTitle"/>
          </p:nvPr>
        </p:nvSpPr>
        <p:spPr>
          <a:xfrm>
            <a:off x="1888862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3" name="Google Shape;673;p32"/>
          <p:cNvSpPr txBox="1"/>
          <p:nvPr>
            <p:ph idx="6" type="subTitle"/>
          </p:nvPr>
        </p:nvSpPr>
        <p:spPr>
          <a:xfrm>
            <a:off x="1888862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4" name="Google Shape;674;p32"/>
          <p:cNvSpPr txBox="1"/>
          <p:nvPr>
            <p:ph idx="7" type="subTitle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5" name="Google Shape;675;p32"/>
          <p:cNvSpPr txBox="1"/>
          <p:nvPr>
            <p:ph idx="8" type="subTitle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6" name="Google Shape;676;p3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3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679" name="Google Shape;679;p3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3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684" name="Google Shape;684;p3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3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3" name="Google Shape;693;p3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94" name="Google Shape;694;p3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3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4" name="Google Shape;704;p33"/>
          <p:cNvSpPr txBox="1"/>
          <p:nvPr>
            <p:ph idx="1" type="subTitle"/>
          </p:nvPr>
        </p:nvSpPr>
        <p:spPr>
          <a:xfrm>
            <a:off x="1425450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5" name="Google Shape;705;p33"/>
          <p:cNvSpPr txBox="1"/>
          <p:nvPr>
            <p:ph idx="2" type="subTitle"/>
          </p:nvPr>
        </p:nvSpPr>
        <p:spPr>
          <a:xfrm>
            <a:off x="5550602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6" name="Google Shape;706;p33"/>
          <p:cNvSpPr txBox="1"/>
          <p:nvPr>
            <p:ph idx="3" type="subTitle"/>
          </p:nvPr>
        </p:nvSpPr>
        <p:spPr>
          <a:xfrm>
            <a:off x="1425450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7" name="Google Shape;707;p33"/>
          <p:cNvSpPr txBox="1"/>
          <p:nvPr>
            <p:ph idx="4" type="subTitle"/>
          </p:nvPr>
        </p:nvSpPr>
        <p:spPr>
          <a:xfrm>
            <a:off x="5550602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8" name="Google Shape;708;p33"/>
          <p:cNvSpPr txBox="1"/>
          <p:nvPr>
            <p:ph idx="5" type="subTitle"/>
          </p:nvPr>
        </p:nvSpPr>
        <p:spPr>
          <a:xfrm>
            <a:off x="1425450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9" name="Google Shape;709;p33"/>
          <p:cNvSpPr txBox="1"/>
          <p:nvPr>
            <p:ph idx="6" type="subTitle"/>
          </p:nvPr>
        </p:nvSpPr>
        <p:spPr>
          <a:xfrm>
            <a:off x="1425450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0" name="Google Shape;710;p33"/>
          <p:cNvSpPr txBox="1"/>
          <p:nvPr>
            <p:ph idx="7" type="subTitle"/>
          </p:nvPr>
        </p:nvSpPr>
        <p:spPr>
          <a:xfrm>
            <a:off x="5550575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1" name="Google Shape;711;p33"/>
          <p:cNvSpPr txBox="1"/>
          <p:nvPr>
            <p:ph idx="8" type="subTitle"/>
          </p:nvPr>
        </p:nvSpPr>
        <p:spPr>
          <a:xfrm>
            <a:off x="5550575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2" name="Google Shape;712;p33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3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33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715" name="Google Shape;715;p3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33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613164" y="3748559"/>
            <a:ext cx="650234" cy="692024"/>
            <a:chOff x="2524500" y="3210375"/>
            <a:chExt cx="559774" cy="595751"/>
          </a:xfrm>
        </p:grpSpPr>
        <p:sp>
          <p:nvSpPr>
            <p:cNvPr id="725" name="Google Shape;725;p3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33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733" name="Google Shape;733;p3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4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0" name="Google Shape;740;p34"/>
          <p:cNvSpPr txBox="1"/>
          <p:nvPr>
            <p:ph idx="1" type="subTitle"/>
          </p:nvPr>
        </p:nvSpPr>
        <p:spPr>
          <a:xfrm>
            <a:off x="7200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1" name="Google Shape;741;p34"/>
          <p:cNvSpPr txBox="1"/>
          <p:nvPr>
            <p:ph idx="2" type="subTitle"/>
          </p:nvPr>
        </p:nvSpPr>
        <p:spPr>
          <a:xfrm>
            <a:off x="33948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2" name="Google Shape;742;p34"/>
          <p:cNvSpPr txBox="1"/>
          <p:nvPr>
            <p:ph idx="3" type="subTitle"/>
          </p:nvPr>
        </p:nvSpPr>
        <p:spPr>
          <a:xfrm>
            <a:off x="7200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3" name="Google Shape;743;p34"/>
          <p:cNvSpPr txBox="1"/>
          <p:nvPr>
            <p:ph idx="4" type="subTitle"/>
          </p:nvPr>
        </p:nvSpPr>
        <p:spPr>
          <a:xfrm>
            <a:off x="33948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4" name="Google Shape;744;p34"/>
          <p:cNvSpPr txBox="1"/>
          <p:nvPr>
            <p:ph idx="5" type="subTitle"/>
          </p:nvPr>
        </p:nvSpPr>
        <p:spPr>
          <a:xfrm>
            <a:off x="60696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5" name="Google Shape;745;p34"/>
          <p:cNvSpPr txBox="1"/>
          <p:nvPr>
            <p:ph idx="6" type="subTitle"/>
          </p:nvPr>
        </p:nvSpPr>
        <p:spPr>
          <a:xfrm>
            <a:off x="60696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6" name="Google Shape;746;p34"/>
          <p:cNvSpPr txBox="1"/>
          <p:nvPr>
            <p:ph idx="7" type="subTitle"/>
          </p:nvPr>
        </p:nvSpPr>
        <p:spPr>
          <a:xfrm>
            <a:off x="724630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7" name="Google Shape;747;p34"/>
          <p:cNvSpPr txBox="1"/>
          <p:nvPr>
            <p:ph idx="8" type="subTitle"/>
          </p:nvPr>
        </p:nvSpPr>
        <p:spPr>
          <a:xfrm>
            <a:off x="3399425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8" name="Google Shape;748;p34"/>
          <p:cNvSpPr txBox="1"/>
          <p:nvPr>
            <p:ph idx="9" type="subTitle"/>
          </p:nvPr>
        </p:nvSpPr>
        <p:spPr>
          <a:xfrm>
            <a:off x="6074221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9" name="Google Shape;749;p34"/>
          <p:cNvSpPr txBox="1"/>
          <p:nvPr>
            <p:ph idx="13" type="subTitle"/>
          </p:nvPr>
        </p:nvSpPr>
        <p:spPr>
          <a:xfrm>
            <a:off x="724630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0" name="Google Shape;750;p34"/>
          <p:cNvSpPr txBox="1"/>
          <p:nvPr>
            <p:ph idx="14" type="subTitle"/>
          </p:nvPr>
        </p:nvSpPr>
        <p:spPr>
          <a:xfrm>
            <a:off x="3399425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1" name="Google Shape;751;p34"/>
          <p:cNvSpPr txBox="1"/>
          <p:nvPr>
            <p:ph idx="15" type="subTitle"/>
          </p:nvPr>
        </p:nvSpPr>
        <p:spPr>
          <a:xfrm>
            <a:off x="6074221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52" name="Google Shape;752;p34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753" name="Google Shape;753;p3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34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758" name="Google Shape;758;p3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34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3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768" name="Google Shape;768;p3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5" name="Google Shape;775;p34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8" name="Google Shape;778;p35"/>
          <p:cNvSpPr/>
          <p:nvPr/>
        </p:nvSpPr>
        <p:spPr>
          <a:xfrm flipH="1" rot="-4744147">
            <a:off x="-1811411" y="-20595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35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780" name="Google Shape;780;p3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35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785" name="Google Shape;785;p3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35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35"/>
          <p:cNvGrpSpPr/>
          <p:nvPr/>
        </p:nvGrpSpPr>
        <p:grpSpPr>
          <a:xfrm flipH="1">
            <a:off x="7" y="1131678"/>
            <a:ext cx="433825" cy="461707"/>
            <a:chOff x="2524500" y="3210375"/>
            <a:chExt cx="559774" cy="595751"/>
          </a:xfrm>
        </p:grpSpPr>
        <p:sp>
          <p:nvSpPr>
            <p:cNvPr id="795" name="Google Shape;795;p3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35"/>
          <p:cNvSpPr/>
          <p:nvPr/>
        </p:nvSpPr>
        <p:spPr>
          <a:xfrm rot="5730366">
            <a:off x="8998360" y="1729063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5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6" name="Google Shape;806;p36"/>
          <p:cNvGrpSpPr/>
          <p:nvPr/>
        </p:nvGrpSpPr>
        <p:grpSpPr>
          <a:xfrm>
            <a:off x="8853343" y="3215627"/>
            <a:ext cx="1429041" cy="1827937"/>
            <a:chOff x="3496700" y="369900"/>
            <a:chExt cx="975521" cy="1247824"/>
          </a:xfrm>
        </p:grpSpPr>
        <p:sp>
          <p:nvSpPr>
            <p:cNvPr id="807" name="Google Shape;807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36"/>
          <p:cNvSpPr/>
          <p:nvPr/>
        </p:nvSpPr>
        <p:spPr>
          <a:xfrm rot="4744147">
            <a:off x="6918177" y="-228566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 rot="-203259">
            <a:off x="6321378" y="410408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p36"/>
          <p:cNvGrpSpPr/>
          <p:nvPr/>
        </p:nvGrpSpPr>
        <p:grpSpPr>
          <a:xfrm>
            <a:off x="-519982" y="-1382923"/>
            <a:ext cx="1429041" cy="1827937"/>
            <a:chOff x="3496700" y="369900"/>
            <a:chExt cx="975521" cy="1247824"/>
          </a:xfrm>
        </p:grpSpPr>
        <p:sp>
          <p:nvSpPr>
            <p:cNvPr id="814" name="Google Shape;814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36"/>
          <p:cNvGrpSpPr/>
          <p:nvPr/>
        </p:nvGrpSpPr>
        <p:grpSpPr>
          <a:xfrm>
            <a:off x="-27386" y="1270513"/>
            <a:ext cx="443831" cy="475781"/>
            <a:chOff x="3721050" y="4481275"/>
            <a:chExt cx="593198" cy="635900"/>
          </a:xfrm>
        </p:grpSpPr>
        <p:sp>
          <p:nvSpPr>
            <p:cNvPr id="819" name="Google Shape;819;p3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36"/>
          <p:cNvSpPr/>
          <p:nvPr/>
        </p:nvSpPr>
        <p:spPr>
          <a:xfrm>
            <a:off x="-1346000" y="17462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" name="Google Shape;828;p36"/>
          <p:cNvGrpSpPr/>
          <p:nvPr/>
        </p:nvGrpSpPr>
        <p:grpSpPr>
          <a:xfrm>
            <a:off x="8584238" y="817225"/>
            <a:ext cx="559774" cy="595751"/>
            <a:chOff x="2524500" y="3210375"/>
            <a:chExt cx="559774" cy="595751"/>
          </a:xfrm>
        </p:grpSpPr>
        <p:sp>
          <p:nvSpPr>
            <p:cNvPr id="829" name="Google Shape;829;p3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6" name="Google Shape;836;p36"/>
          <p:cNvSpPr/>
          <p:nvPr/>
        </p:nvSpPr>
        <p:spPr>
          <a:xfrm rot="4744147">
            <a:off x="-2340123" y="32974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9" name="Google Shape;839;p37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7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37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842" name="Google Shape;842;p3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37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1" name="Google Shape;851;p37"/>
          <p:cNvGrpSpPr/>
          <p:nvPr/>
        </p:nvGrpSpPr>
        <p:grpSpPr>
          <a:xfrm>
            <a:off x="8613164" y="1017734"/>
            <a:ext cx="650234" cy="692024"/>
            <a:chOff x="2524500" y="3210375"/>
            <a:chExt cx="559774" cy="595751"/>
          </a:xfrm>
        </p:grpSpPr>
        <p:sp>
          <p:nvSpPr>
            <p:cNvPr id="852" name="Google Shape;852;p3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860" name="Google Shape;860;p3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8"/>
          <p:cNvSpPr txBox="1"/>
          <p:nvPr>
            <p:ph type="title"/>
          </p:nvPr>
        </p:nvSpPr>
        <p:spPr>
          <a:xfrm>
            <a:off x="2501250" y="552100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6" name="Google Shape;866;p38"/>
          <p:cNvSpPr txBox="1"/>
          <p:nvPr>
            <p:ph idx="1" type="subTitle"/>
          </p:nvPr>
        </p:nvSpPr>
        <p:spPr>
          <a:xfrm>
            <a:off x="2501250" y="1288069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7" name="Google Shape;867;p38"/>
          <p:cNvSpPr txBox="1"/>
          <p:nvPr>
            <p:ph idx="2" type="title"/>
          </p:nvPr>
        </p:nvSpPr>
        <p:spPr>
          <a:xfrm>
            <a:off x="2501250" y="1904364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8" name="Google Shape;868;p38"/>
          <p:cNvSpPr txBox="1"/>
          <p:nvPr>
            <p:ph idx="3" type="subTitle"/>
          </p:nvPr>
        </p:nvSpPr>
        <p:spPr>
          <a:xfrm>
            <a:off x="2501250" y="2640333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9" name="Google Shape;869;p38"/>
          <p:cNvSpPr txBox="1"/>
          <p:nvPr>
            <p:ph idx="4" type="title"/>
          </p:nvPr>
        </p:nvSpPr>
        <p:spPr>
          <a:xfrm>
            <a:off x="2501250" y="3256628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0" name="Google Shape;870;p38"/>
          <p:cNvSpPr txBox="1"/>
          <p:nvPr>
            <p:ph idx="5" type="subTitle"/>
          </p:nvPr>
        </p:nvSpPr>
        <p:spPr>
          <a:xfrm>
            <a:off x="2501250" y="3992597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1" name="Google Shape;871;p3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8"/>
          <p:cNvSpPr/>
          <p:nvPr/>
        </p:nvSpPr>
        <p:spPr>
          <a:xfrm rot="-890746">
            <a:off x="7278553" y="4243765"/>
            <a:ext cx="3002868" cy="259563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3" name="Google Shape;873;p38"/>
          <p:cNvGrpSpPr/>
          <p:nvPr/>
        </p:nvGrpSpPr>
        <p:grpSpPr>
          <a:xfrm>
            <a:off x="143414" y="265809"/>
            <a:ext cx="337589" cy="361891"/>
            <a:chOff x="3721050" y="4481275"/>
            <a:chExt cx="593198" cy="635900"/>
          </a:xfrm>
        </p:grpSpPr>
        <p:sp>
          <p:nvSpPr>
            <p:cNvPr id="874" name="Google Shape;874;p3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38"/>
          <p:cNvSpPr/>
          <p:nvPr/>
        </p:nvSpPr>
        <p:spPr>
          <a:xfrm>
            <a:off x="1291350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8"/>
          <p:cNvSpPr/>
          <p:nvPr/>
        </p:nvSpPr>
        <p:spPr>
          <a:xfrm rot="6065537">
            <a:off x="-2514163" y="336268"/>
            <a:ext cx="3538138" cy="305843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38"/>
          <p:cNvGrpSpPr/>
          <p:nvPr/>
        </p:nvGrpSpPr>
        <p:grpSpPr>
          <a:xfrm>
            <a:off x="8430780" y="1784577"/>
            <a:ext cx="1429041" cy="1827937"/>
            <a:chOff x="3496700" y="369900"/>
            <a:chExt cx="975521" cy="1247824"/>
          </a:xfrm>
        </p:grpSpPr>
        <p:sp>
          <p:nvSpPr>
            <p:cNvPr id="885" name="Google Shape;885;p3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38"/>
          <p:cNvSpPr/>
          <p:nvPr/>
        </p:nvSpPr>
        <p:spPr>
          <a:xfrm rot="-5400000">
            <a:off x="-61700" y="4859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9"/>
          <p:cNvSpPr txBox="1"/>
          <p:nvPr>
            <p:ph idx="1" type="subTitle"/>
          </p:nvPr>
        </p:nvSpPr>
        <p:spPr>
          <a:xfrm>
            <a:off x="721466" y="390470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2" name="Google Shape;892;p39"/>
          <p:cNvSpPr txBox="1"/>
          <p:nvPr>
            <p:ph idx="2" type="subTitle"/>
          </p:nvPr>
        </p:nvSpPr>
        <p:spPr>
          <a:xfrm>
            <a:off x="721466" y="340682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3" name="Google Shape;893;p39"/>
          <p:cNvSpPr txBox="1"/>
          <p:nvPr>
            <p:ph type="title"/>
          </p:nvPr>
        </p:nvSpPr>
        <p:spPr>
          <a:xfrm>
            <a:off x="4078200" y="370180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4" name="Google Shape;894;p39"/>
          <p:cNvSpPr txBox="1"/>
          <p:nvPr>
            <p:ph idx="3" type="subTitle"/>
          </p:nvPr>
        </p:nvSpPr>
        <p:spPr>
          <a:xfrm>
            <a:off x="5778925" y="197205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5" name="Google Shape;895;p39"/>
          <p:cNvSpPr txBox="1"/>
          <p:nvPr>
            <p:ph idx="4" type="subTitle"/>
          </p:nvPr>
        </p:nvSpPr>
        <p:spPr>
          <a:xfrm>
            <a:off x="5778925" y="147417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6" name="Google Shape;896;p39"/>
          <p:cNvSpPr txBox="1"/>
          <p:nvPr>
            <p:ph idx="5" type="title"/>
          </p:nvPr>
        </p:nvSpPr>
        <p:spPr>
          <a:xfrm>
            <a:off x="4078200" y="1861175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7" name="Google Shape;897;p39"/>
          <p:cNvSpPr txBox="1"/>
          <p:nvPr>
            <p:ph idx="6" type="subTitle"/>
          </p:nvPr>
        </p:nvSpPr>
        <p:spPr>
          <a:xfrm>
            <a:off x="713225" y="197205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8" name="Google Shape;898;p39"/>
          <p:cNvSpPr txBox="1"/>
          <p:nvPr>
            <p:ph idx="7" type="subTitle"/>
          </p:nvPr>
        </p:nvSpPr>
        <p:spPr>
          <a:xfrm>
            <a:off x="713225" y="147417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9" name="Google Shape;899;p3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39"/>
          <p:cNvSpPr txBox="1"/>
          <p:nvPr>
            <p:ph idx="9" type="subTitle"/>
          </p:nvPr>
        </p:nvSpPr>
        <p:spPr>
          <a:xfrm>
            <a:off x="5778925" y="390470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01" name="Google Shape;901;p39"/>
          <p:cNvSpPr txBox="1"/>
          <p:nvPr>
            <p:ph idx="13" type="subTitle"/>
          </p:nvPr>
        </p:nvSpPr>
        <p:spPr>
          <a:xfrm>
            <a:off x="5778925" y="340682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2" name="Google Shape;902;p39"/>
          <p:cNvSpPr/>
          <p:nvPr/>
        </p:nvSpPr>
        <p:spPr>
          <a:xfrm rot="720657">
            <a:off x="8138972" y="-14700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Google Shape;903;p39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904" name="Google Shape;904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8761664" y="3904700"/>
            <a:ext cx="276490" cy="296393"/>
            <a:chOff x="3721050" y="4481275"/>
            <a:chExt cx="593198" cy="635900"/>
          </a:xfrm>
        </p:grpSpPr>
        <p:sp>
          <p:nvSpPr>
            <p:cNvPr id="909" name="Google Shape;909;p3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p39"/>
          <p:cNvSpPr/>
          <p:nvPr/>
        </p:nvSpPr>
        <p:spPr>
          <a:xfrm rot="5730366">
            <a:off x="8998729" y="15938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39"/>
          <p:cNvGrpSpPr/>
          <p:nvPr/>
        </p:nvGrpSpPr>
        <p:grpSpPr>
          <a:xfrm>
            <a:off x="8646618" y="4374527"/>
            <a:ext cx="1429041" cy="1827937"/>
            <a:chOff x="3496700" y="369900"/>
            <a:chExt cx="975521" cy="1247824"/>
          </a:xfrm>
        </p:grpSpPr>
        <p:sp>
          <p:nvSpPr>
            <p:cNvPr id="920" name="Google Shape;920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2038200" y="2615000"/>
            <a:ext cx="5067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3"/>
          <p:cNvSpPr txBox="1"/>
          <p:nvPr>
            <p:ph idx="2" type="title"/>
          </p:nvPr>
        </p:nvSpPr>
        <p:spPr>
          <a:xfrm>
            <a:off x="3979500" y="1655800"/>
            <a:ext cx="1185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3"/>
          <p:cNvSpPr/>
          <p:nvPr/>
        </p:nvSpPr>
        <p:spPr>
          <a:xfrm flipH="1" rot="-4744147">
            <a:off x="5232364" y="-24085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 flipH="1" rot="487336">
            <a:off x="-1177349" y="395281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 flipH="1" rot="9123809">
            <a:off x="8329152" y="-566770"/>
            <a:ext cx="1429051" cy="1827950"/>
            <a:chOff x="3496700" y="369900"/>
            <a:chExt cx="975521" cy="1247824"/>
          </a:xfrm>
        </p:grpSpPr>
        <p:sp>
          <p:nvSpPr>
            <p:cNvPr id="87" name="Google Shape;87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 flipH="1">
            <a:off x="7661164" y="301600"/>
            <a:ext cx="443831" cy="475781"/>
            <a:chOff x="3721050" y="4481275"/>
            <a:chExt cx="593198" cy="635900"/>
          </a:xfrm>
        </p:grpSpPr>
        <p:sp>
          <p:nvSpPr>
            <p:cNvPr id="92" name="Google Shape;92;p1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 flipH="1">
            <a:off x="3681735" y="459825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3"/>
          <p:cNvGrpSpPr/>
          <p:nvPr/>
        </p:nvGrpSpPr>
        <p:grpSpPr>
          <a:xfrm flipH="1">
            <a:off x="300034" y="2891950"/>
            <a:ext cx="559774" cy="595751"/>
            <a:chOff x="2524500" y="3210375"/>
            <a:chExt cx="559774" cy="595751"/>
          </a:xfrm>
        </p:grpSpPr>
        <p:sp>
          <p:nvSpPr>
            <p:cNvPr id="102" name="Google Shape;102;p1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3"/>
          <p:cNvSpPr/>
          <p:nvPr/>
        </p:nvSpPr>
        <p:spPr>
          <a:xfrm flipH="1" rot="10282293">
            <a:off x="811861" y="-11711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 flipH="1">
            <a:off x="4209592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 flipH="1" rot="-4744147">
            <a:off x="7166801" y="375137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 flipH="1">
            <a:off x="-679738" y="1567964"/>
            <a:ext cx="1429041" cy="1827937"/>
            <a:chOff x="3496700" y="369900"/>
            <a:chExt cx="975521" cy="1247824"/>
          </a:xfrm>
        </p:grpSpPr>
        <p:sp>
          <p:nvSpPr>
            <p:cNvPr id="113" name="Google Shape;113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3"/>
          <p:cNvSpPr/>
          <p:nvPr/>
        </p:nvSpPr>
        <p:spPr>
          <a:xfrm>
            <a:off x="8838325" y="1372487"/>
            <a:ext cx="724805" cy="557619"/>
          </a:xfrm>
          <a:custGeom>
            <a:rect b="b" l="l" r="r" t="t"/>
            <a:pathLst>
              <a:path extrusionOk="0" h="3949" w="5133">
                <a:moveTo>
                  <a:pt x="4141" y="1568"/>
                </a:moveTo>
                <a:cubicBezTo>
                  <a:pt x="5133" y="757"/>
                  <a:pt x="4258" y="394"/>
                  <a:pt x="3191" y="192"/>
                </a:cubicBezTo>
                <a:cubicBezTo>
                  <a:pt x="2188" y="0"/>
                  <a:pt x="619" y="640"/>
                  <a:pt x="342" y="1760"/>
                </a:cubicBezTo>
                <a:cubicBezTo>
                  <a:pt x="1" y="3147"/>
                  <a:pt x="2166" y="3948"/>
                  <a:pt x="3138" y="3159"/>
                </a:cubicBezTo>
                <a:cubicBezTo>
                  <a:pt x="3681" y="2710"/>
                  <a:pt x="3564" y="2028"/>
                  <a:pt x="4141" y="15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0"/>
          <p:cNvSpPr txBox="1"/>
          <p:nvPr>
            <p:ph type="title"/>
          </p:nvPr>
        </p:nvSpPr>
        <p:spPr>
          <a:xfrm>
            <a:off x="2347969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6" name="Google Shape;926;p40"/>
          <p:cNvSpPr txBox="1"/>
          <p:nvPr>
            <p:ph idx="1" type="subTitle"/>
          </p:nvPr>
        </p:nvSpPr>
        <p:spPr>
          <a:xfrm>
            <a:off x="2347931" y="1765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7" name="Google Shape;927;p40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8" name="Google Shape;928;p40"/>
          <p:cNvSpPr/>
          <p:nvPr/>
        </p:nvSpPr>
        <p:spPr>
          <a:xfrm flipH="1">
            <a:off x="-1807745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0"/>
          <p:cNvSpPr/>
          <p:nvPr/>
        </p:nvSpPr>
        <p:spPr>
          <a:xfrm flipH="1" rot="890737">
            <a:off x="-2529364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40"/>
          <p:cNvGrpSpPr/>
          <p:nvPr/>
        </p:nvGrpSpPr>
        <p:grpSpPr>
          <a:xfrm flipH="1">
            <a:off x="8757143" y="177609"/>
            <a:ext cx="337589" cy="361891"/>
            <a:chOff x="3721050" y="4481275"/>
            <a:chExt cx="593198" cy="635900"/>
          </a:xfrm>
        </p:grpSpPr>
        <p:sp>
          <p:nvSpPr>
            <p:cNvPr id="931" name="Google Shape;931;p4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40"/>
          <p:cNvSpPr/>
          <p:nvPr/>
        </p:nvSpPr>
        <p:spPr>
          <a:xfrm flipH="1" rot="8346680">
            <a:off x="7565244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0"/>
          <p:cNvSpPr/>
          <p:nvPr/>
        </p:nvSpPr>
        <p:spPr>
          <a:xfrm flipH="1">
            <a:off x="6392955" y="-57347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 flipH="1" rot="-4744147">
            <a:off x="8249488" y="4183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40"/>
          <p:cNvGrpSpPr/>
          <p:nvPr/>
        </p:nvGrpSpPr>
        <p:grpSpPr>
          <a:xfrm flipH="1">
            <a:off x="3857499" y="4733452"/>
            <a:ext cx="1429041" cy="1827937"/>
            <a:chOff x="3496700" y="369900"/>
            <a:chExt cx="975521" cy="1247824"/>
          </a:xfrm>
        </p:grpSpPr>
        <p:sp>
          <p:nvSpPr>
            <p:cNvPr id="943" name="Google Shape;943;p4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40"/>
          <p:cNvSpPr/>
          <p:nvPr/>
        </p:nvSpPr>
        <p:spPr>
          <a:xfrm flipH="1" rot="5400000">
            <a:off x="-1034202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1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41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952" name="Google Shape;952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41"/>
          <p:cNvSpPr/>
          <p:nvPr/>
        </p:nvSpPr>
        <p:spPr>
          <a:xfrm>
            <a:off x="989700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41"/>
          <p:cNvGrpSpPr/>
          <p:nvPr/>
        </p:nvGrpSpPr>
        <p:grpSpPr>
          <a:xfrm>
            <a:off x="574976" y="4455800"/>
            <a:ext cx="276490" cy="296393"/>
            <a:chOff x="3721050" y="4481275"/>
            <a:chExt cx="593198" cy="635900"/>
          </a:xfrm>
        </p:grpSpPr>
        <p:sp>
          <p:nvSpPr>
            <p:cNvPr id="958" name="Google Shape;958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41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41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968" name="Google Shape;968;p4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41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1"/>
          <p:cNvSpPr/>
          <p:nvPr/>
        </p:nvSpPr>
        <p:spPr>
          <a:xfrm rot="4010105">
            <a:off x="-2199864" y="3558114"/>
            <a:ext cx="3538018" cy="305841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41"/>
          <p:cNvGrpSpPr/>
          <p:nvPr/>
        </p:nvGrpSpPr>
        <p:grpSpPr>
          <a:xfrm>
            <a:off x="6145705" y="4792664"/>
            <a:ext cx="1429041" cy="1827937"/>
            <a:chOff x="3496700" y="369900"/>
            <a:chExt cx="975521" cy="1247824"/>
          </a:xfrm>
        </p:grpSpPr>
        <p:sp>
          <p:nvSpPr>
            <p:cNvPr id="978" name="Google Shape;978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41"/>
          <p:cNvGrpSpPr/>
          <p:nvPr/>
        </p:nvGrpSpPr>
        <p:grpSpPr>
          <a:xfrm>
            <a:off x="7574739" y="243100"/>
            <a:ext cx="276490" cy="296393"/>
            <a:chOff x="3721050" y="4481275"/>
            <a:chExt cx="593198" cy="635900"/>
          </a:xfrm>
        </p:grpSpPr>
        <p:sp>
          <p:nvSpPr>
            <p:cNvPr id="983" name="Google Shape;983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41"/>
          <p:cNvSpPr/>
          <p:nvPr/>
        </p:nvSpPr>
        <p:spPr>
          <a:xfrm rot="720687">
            <a:off x="3362045" y="-3451465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2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5" name="Google Shape;995;p42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996" name="Google Shape;996;p4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42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2"/>
          <p:cNvSpPr/>
          <p:nvPr/>
        </p:nvSpPr>
        <p:spPr>
          <a:xfrm flipH="1">
            <a:off x="5629367" y="-661950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42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1006" name="Google Shape;1006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42"/>
          <p:cNvSpPr/>
          <p:nvPr/>
        </p:nvSpPr>
        <p:spPr>
          <a:xfrm rot="10039660">
            <a:off x="3546823" y="-661946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2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42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1013" name="Google Shape;1013;p4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42"/>
          <p:cNvSpPr/>
          <p:nvPr/>
        </p:nvSpPr>
        <p:spPr>
          <a:xfrm flipH="1" rot="-10536277">
            <a:off x="-757476" y="-1104914"/>
            <a:ext cx="2721468" cy="154238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2" name="Google Shape;1022;p42"/>
          <p:cNvGrpSpPr/>
          <p:nvPr/>
        </p:nvGrpSpPr>
        <p:grpSpPr>
          <a:xfrm flipH="1">
            <a:off x="8776550" y="2600568"/>
            <a:ext cx="1138824" cy="1456710"/>
            <a:chOff x="3496700" y="369900"/>
            <a:chExt cx="975521" cy="1247824"/>
          </a:xfrm>
        </p:grpSpPr>
        <p:sp>
          <p:nvSpPr>
            <p:cNvPr id="1023" name="Google Shape;1023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5055284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14"/>
          <p:cNvSpPr txBox="1"/>
          <p:nvPr>
            <p:ph idx="2" type="subTitle"/>
          </p:nvPr>
        </p:nvSpPr>
        <p:spPr>
          <a:xfrm>
            <a:off x="1583300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14"/>
          <p:cNvSpPr txBox="1"/>
          <p:nvPr>
            <p:ph idx="3" type="subTitle"/>
          </p:nvPr>
        </p:nvSpPr>
        <p:spPr>
          <a:xfrm>
            <a:off x="50552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4" type="subTitle"/>
          </p:nvPr>
        </p:nvSpPr>
        <p:spPr>
          <a:xfrm>
            <a:off x="15830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14"/>
          <p:cNvSpPr/>
          <p:nvPr/>
        </p:nvSpPr>
        <p:spPr>
          <a:xfrm flipH="1" rot="-4744147">
            <a:off x="-1364586" y="-22673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 flipH="1" rot="-3201109">
            <a:off x="7917880" y="3872110"/>
            <a:ext cx="2954223" cy="255358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4"/>
          <p:cNvGrpSpPr/>
          <p:nvPr/>
        </p:nvGrpSpPr>
        <p:grpSpPr>
          <a:xfrm flipH="1" rot="9815038">
            <a:off x="8680420" y="917749"/>
            <a:ext cx="1429058" cy="1827959"/>
            <a:chOff x="3496700" y="369900"/>
            <a:chExt cx="975521" cy="1247824"/>
          </a:xfrm>
        </p:grpSpPr>
        <p:sp>
          <p:nvSpPr>
            <p:cNvPr id="127" name="Google Shape;127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 flipH="1">
            <a:off x="8208851" y="160500"/>
            <a:ext cx="443831" cy="475781"/>
            <a:chOff x="3721050" y="4481275"/>
            <a:chExt cx="593198" cy="635900"/>
          </a:xfrm>
        </p:grpSpPr>
        <p:sp>
          <p:nvSpPr>
            <p:cNvPr id="132" name="Google Shape;132;p1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 flipH="1">
            <a:off x="300034" y="4525650"/>
            <a:ext cx="559774" cy="595751"/>
            <a:chOff x="2524500" y="3210375"/>
            <a:chExt cx="559774" cy="595751"/>
          </a:xfrm>
        </p:grpSpPr>
        <p:sp>
          <p:nvSpPr>
            <p:cNvPr id="141" name="Google Shape;141;p1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4"/>
          <p:cNvSpPr/>
          <p:nvPr/>
        </p:nvSpPr>
        <p:spPr>
          <a:xfrm flipH="1" rot="10282293">
            <a:off x="5609211" y="-12926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 flipH="1">
            <a:off x="-812563" y="3201664"/>
            <a:ext cx="1429041" cy="1827937"/>
            <a:chOff x="3496700" y="369900"/>
            <a:chExt cx="975521" cy="1247824"/>
          </a:xfrm>
        </p:grpSpPr>
        <p:sp>
          <p:nvSpPr>
            <p:cNvPr id="150" name="Google Shape;150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6" name="Google Shape;156;p15"/>
          <p:cNvGrpSpPr/>
          <p:nvPr/>
        </p:nvGrpSpPr>
        <p:grpSpPr>
          <a:xfrm>
            <a:off x="8709568" y="2213577"/>
            <a:ext cx="1429041" cy="1827937"/>
            <a:chOff x="3496700" y="369900"/>
            <a:chExt cx="975521" cy="1247824"/>
          </a:xfrm>
        </p:grpSpPr>
        <p:sp>
          <p:nvSpPr>
            <p:cNvPr id="157" name="Google Shape;157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5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5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164" name="Google Shape;164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98414" y="1737788"/>
            <a:ext cx="443831" cy="475781"/>
            <a:chOff x="3721050" y="4481275"/>
            <a:chExt cx="593198" cy="635900"/>
          </a:xfrm>
        </p:grpSpPr>
        <p:sp>
          <p:nvSpPr>
            <p:cNvPr id="169" name="Google Shape;169;p1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5"/>
          <p:cNvSpPr/>
          <p:nvPr/>
        </p:nvSpPr>
        <p:spPr>
          <a:xfrm>
            <a:off x="-1115425" y="20845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5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179" name="Google Shape;179;p1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5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idx="1" type="subTitle"/>
          </p:nvPr>
        </p:nvSpPr>
        <p:spPr>
          <a:xfrm>
            <a:off x="720000" y="1776500"/>
            <a:ext cx="4294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0" name="Google Shape;190;p16"/>
          <p:cNvGrpSpPr/>
          <p:nvPr/>
        </p:nvGrpSpPr>
        <p:grpSpPr>
          <a:xfrm>
            <a:off x="8556580" y="3474377"/>
            <a:ext cx="1429041" cy="1827937"/>
            <a:chOff x="3496700" y="369900"/>
            <a:chExt cx="975521" cy="1247824"/>
          </a:xfrm>
        </p:grpSpPr>
        <p:sp>
          <p:nvSpPr>
            <p:cNvPr id="191" name="Google Shape;191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6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4422080" y="-1382911"/>
            <a:ext cx="1429041" cy="1827937"/>
            <a:chOff x="3496700" y="369900"/>
            <a:chExt cx="975521" cy="1247824"/>
          </a:xfrm>
        </p:grpSpPr>
        <p:sp>
          <p:nvSpPr>
            <p:cNvPr id="198" name="Google Shape;198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71891" y="2863818"/>
            <a:ext cx="331420" cy="355277"/>
            <a:chOff x="3721050" y="4481275"/>
            <a:chExt cx="593198" cy="635900"/>
          </a:xfrm>
        </p:grpSpPr>
        <p:sp>
          <p:nvSpPr>
            <p:cNvPr id="203" name="Google Shape;203;p1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7368163" y="241612"/>
            <a:ext cx="559774" cy="595751"/>
            <a:chOff x="2524500" y="3210375"/>
            <a:chExt cx="559774" cy="595751"/>
          </a:xfrm>
        </p:grpSpPr>
        <p:sp>
          <p:nvSpPr>
            <p:cNvPr id="212" name="Google Shape;212;p1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6"/>
          <p:cNvSpPr/>
          <p:nvPr/>
        </p:nvSpPr>
        <p:spPr>
          <a:xfrm>
            <a:off x="-420350" y="-235512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 rot="4744147">
            <a:off x="-2091598" y="32795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3" name="Google Shape;223;p17"/>
          <p:cNvGrpSpPr/>
          <p:nvPr/>
        </p:nvGrpSpPr>
        <p:grpSpPr>
          <a:xfrm rot="7688326">
            <a:off x="5712490" y="-1078065"/>
            <a:ext cx="1429080" cy="1827986"/>
            <a:chOff x="3496700" y="369900"/>
            <a:chExt cx="975521" cy="1247824"/>
          </a:xfrm>
        </p:grpSpPr>
        <p:sp>
          <p:nvSpPr>
            <p:cNvPr id="224" name="Google Shape;224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7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231" name="Google Shape;231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592289" y="301600"/>
            <a:ext cx="443831" cy="475781"/>
            <a:chOff x="3721050" y="4481275"/>
            <a:chExt cx="593198" cy="635900"/>
          </a:xfrm>
        </p:grpSpPr>
        <p:sp>
          <p:nvSpPr>
            <p:cNvPr id="236" name="Google Shape;236;p1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1953725" y="4836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246" name="Google Shape;246;p1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17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 rot="-6053066">
            <a:off x="8709698" y="2201256"/>
            <a:ext cx="1549866" cy="1364665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 rot="4744147">
            <a:off x="781089" y="-2464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8"/>
          <p:cNvGrpSpPr/>
          <p:nvPr/>
        </p:nvGrpSpPr>
        <p:grpSpPr>
          <a:xfrm>
            <a:off x="-502045" y="-611336"/>
            <a:ext cx="1429041" cy="1827937"/>
            <a:chOff x="3496700" y="369900"/>
            <a:chExt cx="975521" cy="1247824"/>
          </a:xfrm>
        </p:grpSpPr>
        <p:sp>
          <p:nvSpPr>
            <p:cNvPr id="260" name="Google Shape;260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8539" y="1349763"/>
            <a:ext cx="443831" cy="475781"/>
            <a:chOff x="3721050" y="4481275"/>
            <a:chExt cx="593198" cy="635900"/>
          </a:xfrm>
        </p:grpSpPr>
        <p:sp>
          <p:nvSpPr>
            <p:cNvPr id="265" name="Google Shape;265;p1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8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8"/>
          <p:cNvGrpSpPr/>
          <p:nvPr/>
        </p:nvGrpSpPr>
        <p:grpSpPr>
          <a:xfrm>
            <a:off x="6213175" y="383275"/>
            <a:ext cx="559774" cy="595751"/>
            <a:chOff x="2524500" y="3210375"/>
            <a:chExt cx="559774" cy="595751"/>
          </a:xfrm>
        </p:grpSpPr>
        <p:sp>
          <p:nvSpPr>
            <p:cNvPr id="275" name="Google Shape;275;p18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18"/>
          <p:cNvSpPr/>
          <p:nvPr/>
        </p:nvSpPr>
        <p:spPr>
          <a:xfrm rot="-8346680">
            <a:off x="-758615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5028925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 rot="4744147">
            <a:off x="2802952" y="45457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8"/>
          <p:cNvGrpSpPr/>
          <p:nvPr/>
        </p:nvGrpSpPr>
        <p:grpSpPr>
          <a:xfrm>
            <a:off x="7716255" y="4627602"/>
            <a:ext cx="1429041" cy="1827937"/>
            <a:chOff x="3496700" y="369900"/>
            <a:chExt cx="975521" cy="1247824"/>
          </a:xfrm>
        </p:grpSpPr>
        <p:sp>
          <p:nvSpPr>
            <p:cNvPr id="286" name="Google Shape;286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>
            <p:ph type="title"/>
          </p:nvPr>
        </p:nvSpPr>
        <p:spPr>
          <a:xfrm>
            <a:off x="2135550" y="1551300"/>
            <a:ext cx="4872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18"/>
          <p:cNvSpPr txBox="1"/>
          <p:nvPr>
            <p:ph idx="1" type="subTitle"/>
          </p:nvPr>
        </p:nvSpPr>
        <p:spPr>
          <a:xfrm>
            <a:off x="2135550" y="29211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19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adland One"/>
              <a:buNone/>
              <a:defRPr b="0" i="0" sz="30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"/>
          <p:cNvSpPr txBox="1"/>
          <p:nvPr>
            <p:ph type="ctrTitle"/>
          </p:nvPr>
        </p:nvSpPr>
        <p:spPr>
          <a:xfrm>
            <a:off x="1140300" y="1242025"/>
            <a:ext cx="68634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HarvestGuard: Leaf Disease Classification</a:t>
            </a:r>
            <a:endParaRPr/>
          </a:p>
        </p:txBody>
      </p:sp>
      <p:sp>
        <p:nvSpPr>
          <p:cNvPr id="1032" name="Google Shape;1032;p1"/>
          <p:cNvSpPr txBox="1"/>
          <p:nvPr>
            <p:ph idx="1" type="subTitle"/>
          </p:nvPr>
        </p:nvSpPr>
        <p:spPr>
          <a:xfrm>
            <a:off x="2091300" y="3224700"/>
            <a:ext cx="4961400" cy="96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00"/>
                </a:solidFill>
              </a:rPr>
              <a:t>Lauren Taylor, Prachi Khanna, Ryan Laxamana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108" name="Google Shape;1108;p9"/>
          <p:cNvSpPr txBox="1"/>
          <p:nvPr>
            <p:ph idx="1" type="body"/>
          </p:nvPr>
        </p:nvSpPr>
        <p:spPr>
          <a:xfrm>
            <a:off x="61436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Ryan: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XX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XX</a:t>
            </a:r>
            <a:endParaRPr/>
          </a:p>
        </p:txBody>
      </p:sp>
      <p:sp>
        <p:nvSpPr>
          <p:cNvPr id="1109" name="Google Shape;1109;p9"/>
          <p:cNvSpPr txBox="1"/>
          <p:nvPr>
            <p:ph idx="1" type="body"/>
          </p:nvPr>
        </p:nvSpPr>
        <p:spPr>
          <a:xfrm>
            <a:off x="5631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Lauren: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Preprocessing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augmentation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110" name="Google Shape;1110;p9"/>
          <p:cNvSpPr txBox="1"/>
          <p:nvPr>
            <p:ph idx="1" type="body"/>
          </p:nvPr>
        </p:nvSpPr>
        <p:spPr>
          <a:xfrm>
            <a:off x="3353363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Prachi: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model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model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evaluation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"/>
          <p:cNvSpPr txBox="1"/>
          <p:nvPr>
            <p:ph type="title"/>
          </p:nvPr>
        </p:nvSpPr>
        <p:spPr>
          <a:xfrm>
            <a:off x="720000" y="252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8" name="Google Shape;1038;p2"/>
          <p:cNvSpPr txBox="1"/>
          <p:nvPr>
            <p:ph idx="1" type="body"/>
          </p:nvPr>
        </p:nvSpPr>
        <p:spPr>
          <a:xfrm>
            <a:off x="276299" y="989651"/>
            <a:ext cx="4877400" cy="3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Project Overview</a:t>
            </a:r>
            <a:r>
              <a:rPr b="1" lang="en" sz="1400"/>
              <a:t>:</a:t>
            </a:r>
            <a:r>
              <a:rPr lang="en" sz="1400"/>
              <a:t>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Multi-class object detection and bounding box regression system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Aims to identify classes of diseases on leaves and draw bounding boxes on affected areas.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Crop </a:t>
            </a:r>
            <a:r>
              <a:rPr lang="en" sz="1400"/>
              <a:t>Disease</a:t>
            </a:r>
            <a:r>
              <a:rPr lang="en" sz="1400"/>
              <a:t> (Ghana) Dataset is used to design the system.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Why is this problem important?</a:t>
            </a:r>
            <a:endParaRPr b="1"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Crop disease contributes to economic loss and hunger globally.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Dynamic issue that is always evolving.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Need for novel solutions to identify and monitor issues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039" name="Google Shape;10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079" y="309962"/>
            <a:ext cx="3286625" cy="45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a2435c33e7_0_29"/>
          <p:cNvSpPr txBox="1"/>
          <p:nvPr>
            <p:ph type="title"/>
          </p:nvPr>
        </p:nvSpPr>
        <p:spPr>
          <a:xfrm>
            <a:off x="629550" y="264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045" name="Google Shape;1045;g2a2435c33e7_0_29"/>
          <p:cNvSpPr txBox="1"/>
          <p:nvPr>
            <p:ph idx="1" type="body"/>
          </p:nvPr>
        </p:nvSpPr>
        <p:spPr>
          <a:xfrm>
            <a:off x="107952" y="1497950"/>
            <a:ext cx="5985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/>
              <a:t>Afrocentric (African) Crop Dataset:</a:t>
            </a:r>
            <a:endParaRPr b="1"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dataset was created and published by a research group at  Kwame Nkrumah University of Science and Technology in Ghana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 crop types: (tomato,pepper, and corn)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Includes instances of various diseases, along with healthy specimens.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Annotations: XML files with coordinates of bounding boxes encompassing diseased areas</a:t>
            </a:r>
            <a:endParaRPr sz="1800"/>
          </a:p>
        </p:txBody>
      </p:sp>
      <p:pic>
        <p:nvPicPr>
          <p:cNvPr id="1046" name="Google Shape;1046;g2a2435c33e7_0_29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6539075" y="0"/>
            <a:ext cx="2604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a2435c33e7_0_41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EDA/Data Augmentation</a:t>
            </a:r>
            <a:endParaRPr/>
          </a:p>
        </p:txBody>
      </p:sp>
      <p:pic>
        <p:nvPicPr>
          <p:cNvPr id="1052" name="Google Shape;1052;g2a2435c33e7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25" y="746400"/>
            <a:ext cx="4271801" cy="41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g2a2435c33e7_0_41"/>
          <p:cNvSpPr txBox="1"/>
          <p:nvPr/>
        </p:nvSpPr>
        <p:spPr>
          <a:xfrm>
            <a:off x="300300" y="1139013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Imbalanced distribution of disease classes.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Can cause model to be biased towards more common classes.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Addressing Imbalance: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Merge similar classes, (eg. late blight and early blight→ blight)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Undersampling majority classes.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augmentation: Flipping, roating,  blurring, adding noise to images 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"/>
          <p:cNvSpPr txBox="1"/>
          <p:nvPr>
            <p:ph type="title"/>
          </p:nvPr>
        </p:nvSpPr>
        <p:spPr>
          <a:xfrm>
            <a:off x="632534" y="158778"/>
            <a:ext cx="843195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Multi-class object detection and bounding box regression</a:t>
            </a:r>
            <a:endParaRPr/>
          </a:p>
        </p:txBody>
      </p:sp>
      <p:sp>
        <p:nvSpPr>
          <p:cNvPr id="1059" name="Google Shape;1059;p5"/>
          <p:cNvSpPr txBox="1"/>
          <p:nvPr>
            <p:ph idx="1" type="body"/>
          </p:nvPr>
        </p:nvSpPr>
        <p:spPr>
          <a:xfrm>
            <a:off x="720000" y="1478138"/>
            <a:ext cx="7779944" cy="3506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 State-of-the-Art Pretrained Language Model: 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VGG16 is object detection and classification algorithm which is able to classify with 92.7% accuracy. It is one of the popular algorithms for image classification and is easy to use with transfer learning.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 Compact and Efficient Iteration of VGG16: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VGG16 network is loaded with weights pre-trained on the ImageNet dataset. We leave off the fully-connected layer head , freeze the body such that weight will not be updates during fine tuning and flatten the output of the network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created a new layer head responsible for multi-output prediction (i.e., class label and bounding box location).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Fine-Tuned on the Afrocentric (African) Crop Dataset: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By training on images of crops with various diseases and annotations, HarvestGuard becomes an expert in identifying classes of disease on leaves and bounding box on it.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"/>
          <p:cNvSpPr/>
          <p:nvPr/>
        </p:nvSpPr>
        <p:spPr>
          <a:xfrm>
            <a:off x="3960393" y="1243849"/>
            <a:ext cx="1803631" cy="384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Training Loop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5" name="Google Shape;106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HarvestGuard Overall Architecture</a:t>
            </a:r>
            <a:endParaRPr/>
          </a:p>
        </p:txBody>
      </p:sp>
      <p:sp>
        <p:nvSpPr>
          <p:cNvPr id="1066" name="Google Shape;1066;p6"/>
          <p:cNvSpPr/>
          <p:nvPr/>
        </p:nvSpPr>
        <p:spPr>
          <a:xfrm>
            <a:off x="55148" y="2690836"/>
            <a:ext cx="1326164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Afrocentric Crop Dataset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7" name="Google Shape;1067;p6"/>
          <p:cNvSpPr/>
          <p:nvPr/>
        </p:nvSpPr>
        <p:spPr>
          <a:xfrm>
            <a:off x="6228664" y="25380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Fine Tuned Multi</a:t>
            </a:r>
            <a:r>
              <a:rPr lang="en" sz="1300">
                <a:latin typeface="Barlow"/>
                <a:ea typeface="Barlow"/>
                <a:cs typeface="Barlow"/>
                <a:sym typeface="Barlow"/>
              </a:rPr>
              <a:t>-</a:t>
            </a: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Class Model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8" name="Google Shape;1068;p6"/>
          <p:cNvSpPr/>
          <p:nvPr/>
        </p:nvSpPr>
        <p:spPr>
          <a:xfrm>
            <a:off x="4357854" y="2958395"/>
            <a:ext cx="1064935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Trainer</a:t>
            </a:r>
            <a:endParaRPr b="0" i="0" sz="1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9" name="Google Shape;1069;p6"/>
          <p:cNvSpPr/>
          <p:nvPr/>
        </p:nvSpPr>
        <p:spPr>
          <a:xfrm>
            <a:off x="4251154" y="1942020"/>
            <a:ext cx="1171636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Training Arguments</a:t>
            </a:r>
            <a:endParaRPr b="0" i="0" sz="1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0" name="Google Shape;1070;p6"/>
          <p:cNvSpPr/>
          <p:nvPr/>
        </p:nvSpPr>
        <p:spPr>
          <a:xfrm>
            <a:off x="4357854" y="3974770"/>
            <a:ext cx="1064935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Evaluation</a:t>
            </a:r>
            <a:endParaRPr b="0" i="0" sz="13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71" name="Google Shape;1071;p6"/>
          <p:cNvCxnSpPr>
            <a:stCxn id="1066" idx="3"/>
          </p:cNvCxnSpPr>
          <p:nvPr/>
        </p:nvCxnSpPr>
        <p:spPr>
          <a:xfrm flipH="1" rot="10800000">
            <a:off x="1381312" y="2985136"/>
            <a:ext cx="583500" cy="3333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2" name="Google Shape;1072;p6"/>
          <p:cNvCxnSpPr/>
          <p:nvPr/>
        </p:nvCxnSpPr>
        <p:spPr>
          <a:xfrm flipH="1" rot="5400000">
            <a:off x="4469902" y="1831100"/>
            <a:ext cx="1921800" cy="7473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3" name="Google Shape;1073;p6"/>
          <p:cNvCxnSpPr>
            <a:stCxn id="1064" idx="3"/>
            <a:endCxn id="1067" idx="1"/>
          </p:cNvCxnSpPr>
          <p:nvPr/>
        </p:nvCxnSpPr>
        <p:spPr>
          <a:xfrm>
            <a:off x="5764024" y="3165649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4" name="Google Shape;1074;p6"/>
          <p:cNvCxnSpPr>
            <a:stCxn id="1067" idx="3"/>
          </p:cNvCxnSpPr>
          <p:nvPr/>
        </p:nvCxnSpPr>
        <p:spPr>
          <a:xfrm>
            <a:off x="7347005" y="3165650"/>
            <a:ext cx="629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5" name="Google Shape;1075;p6"/>
          <p:cNvSpPr/>
          <p:nvPr/>
        </p:nvSpPr>
        <p:spPr>
          <a:xfrm>
            <a:off x="1922624" y="1243849"/>
            <a:ext cx="1803631" cy="384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 Processing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6" name="Google Shape;1076;p6"/>
          <p:cNvSpPr/>
          <p:nvPr/>
        </p:nvSpPr>
        <p:spPr>
          <a:xfrm>
            <a:off x="2269624" y="1887182"/>
            <a:ext cx="1151976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EDA</a:t>
            </a:r>
            <a:endParaRPr b="0" i="0" sz="1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7" name="Google Shape;1077;p6"/>
          <p:cNvSpPr/>
          <p:nvPr/>
        </p:nvSpPr>
        <p:spPr>
          <a:xfrm>
            <a:off x="2270949" y="2942376"/>
            <a:ext cx="1151976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 Dataset 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Augmentation</a:t>
            </a:r>
            <a:endParaRPr b="0" i="0" sz="11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8" name="Google Shape;1078;p6"/>
          <p:cNvSpPr/>
          <p:nvPr/>
        </p:nvSpPr>
        <p:spPr>
          <a:xfrm>
            <a:off x="2292283" y="4014912"/>
            <a:ext cx="1151976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Images and bounding 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boxes</a:t>
            </a:r>
            <a:r>
              <a:rPr b="0" i="0" lang="en" sz="11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resizing </a:t>
            </a:r>
            <a:endParaRPr b="0" i="0" sz="11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79" name="Google Shape;1079;p6"/>
          <p:cNvCxnSpPr/>
          <p:nvPr/>
        </p:nvCxnSpPr>
        <p:spPr>
          <a:xfrm>
            <a:off x="3715228" y="3144152"/>
            <a:ext cx="2451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0" name="Google Shape;1080;p6"/>
          <p:cNvSpPr/>
          <p:nvPr/>
        </p:nvSpPr>
        <p:spPr>
          <a:xfrm>
            <a:off x="7978500" y="25717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Results Prediction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2435c33e7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Results-Classification Model</a:t>
            </a:r>
            <a:endParaRPr/>
          </a:p>
        </p:txBody>
      </p:sp>
      <p:graphicFrame>
        <p:nvGraphicFramePr>
          <p:cNvPr id="1086" name="Google Shape;1086;g2a2435c33e7_0_0"/>
          <p:cNvGraphicFramePr/>
          <p:nvPr/>
        </p:nvGraphicFramePr>
        <p:xfrm>
          <a:off x="952500" y="10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{F96EDB65-65A4-4290-ACD9-06DBB48AF9E3}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(Micro)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 (Micro)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 (Micro)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7" name="Google Shape;1087;g2a2435c33e7_0_0"/>
          <p:cNvSpPr txBox="1"/>
          <p:nvPr/>
        </p:nvSpPr>
        <p:spPr>
          <a:xfrm>
            <a:off x="463475" y="3346100"/>
            <a:ext cx="38097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Higher Precision, lower recall →slight tendency towards false negatives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under fitting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88" name="Google Shape;1088;g2a2435c33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0450"/>
            <a:ext cx="4566024" cy="367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a2435c33e7_0_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Results-Bounding Boxes</a:t>
            </a:r>
            <a:endParaRPr/>
          </a:p>
        </p:txBody>
      </p:sp>
      <p:graphicFrame>
        <p:nvGraphicFramePr>
          <p:cNvPr id="1094" name="Google Shape;1094;g2a2435c33e7_0_9"/>
          <p:cNvGraphicFramePr/>
          <p:nvPr/>
        </p:nvGraphicFramePr>
        <p:xfrm>
          <a:off x="952500" y="16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{F96EDB65-65A4-4290-ACD9-06DBB48AF9E3}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52.62%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Squared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6.53%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5" name="Google Shape;1095;g2a2435c33e7_0_9"/>
          <p:cNvSpPr txBox="1"/>
          <p:nvPr/>
        </p:nvSpPr>
        <p:spPr>
          <a:xfrm>
            <a:off x="813300" y="3505400"/>
            <a:ext cx="3515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overfitting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Instability in validation performance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96" name="Google Shape;1096;g2a2435c33e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800" y="1566450"/>
            <a:ext cx="4510200" cy="35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8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102" name="Google Shape;1102;p8"/>
          <p:cNvSpPr txBox="1"/>
          <p:nvPr>
            <p:ph idx="1" type="body"/>
          </p:nvPr>
        </p:nvSpPr>
        <p:spPr>
          <a:xfrm>
            <a:off x="403725" y="944450"/>
            <a:ext cx="85155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Dataset concerns: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Increase data set size by collecting more photos, ensuring categorical balance.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Feature Extraction: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Research architectures that can better extract subtle differences within crop types.</a:t>
            </a:r>
            <a:endParaRPr sz="14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Regional Functionality Enhancement: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Consider souring crop samples from other regions to improve regional performance.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Explore</a:t>
            </a:r>
            <a:r>
              <a:rPr lang="en" sz="1400"/>
              <a:t> transfer learning </a:t>
            </a:r>
            <a:r>
              <a:rPr lang="en" sz="1400"/>
              <a:t>opportunities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Deployment </a:t>
            </a:r>
            <a:r>
              <a:rPr b="1" lang="en" sz="1400"/>
              <a:t>Considerations: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to scale </a:t>
            </a:r>
            <a:r>
              <a:rPr lang="en" sz="1400"/>
              <a:t>model</a:t>
            </a:r>
            <a:r>
              <a:rPr lang="en" sz="1400"/>
              <a:t> to enable efficient processing of large volumes of data.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○"/>
            </a:pPr>
            <a:r>
              <a:rPr lang="en" sz="1400">
                <a:solidFill>
                  <a:srgbClr val="000000"/>
                </a:solidFill>
              </a:rPr>
              <a:t>Integrating the model into existing farming systems.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Updating system as problem evolves and new knowledge becomes available.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&amp;A for Business Presentations">
  <a:themeElements>
    <a:clrScheme name="Simple Light">
      <a:dk1>
        <a:srgbClr val="0A243C"/>
      </a:dk1>
      <a:lt1>
        <a:srgbClr val="F1F1F1"/>
      </a:lt1>
      <a:dk2>
        <a:srgbClr val="E0DFDF"/>
      </a:dk2>
      <a:lt2>
        <a:srgbClr val="AA8F66"/>
      </a:lt2>
      <a:accent1>
        <a:srgbClr val="1E4E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24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