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Headland One"/>
      <p:regular r:id="rId18"/>
    </p:embeddedFont>
    <p:embeddedFont>
      <p:font typeface="Raleway"/>
      <p:regular r:id="rId19"/>
      <p:bold r:id="rId20"/>
      <p:italic r:id="rId21"/>
      <p:boldItalic r:id="rId22"/>
    </p:embeddedFont>
    <p:embeddedFont>
      <p:font typeface="Bebas Neue"/>
      <p:regular r:id="rId23"/>
    </p:embeddedFont>
    <p:embeddedFont>
      <p:font typeface="PT Sans"/>
      <p:regular r:id="rId24"/>
      <p:bold r:id="rId25"/>
      <p:italic r:id="rId26"/>
      <p:boldItalic r:id="rId27"/>
    </p:embeddedFont>
    <p:embeddedFont>
      <p:font typeface="Barlow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2" roundtripDataSignature="AMtx7mhGwUrgnZcQSmI94QCni689hDvI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2D0B74-124B-48E3-A018-E896A036697A}">
  <a:tblStyle styleId="{2E2D0B74-124B-48E3-A018-E896A036697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PTSans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TSans-italic.fntdata"/><Relationship Id="rId25" Type="http://schemas.openxmlformats.org/officeDocument/2006/relationships/font" Target="fonts/PTSans-bold.fntdata"/><Relationship Id="rId28" Type="http://schemas.openxmlformats.org/officeDocument/2006/relationships/font" Target="fonts/Barlow-regular.fntdata"/><Relationship Id="rId27" Type="http://schemas.openxmlformats.org/officeDocument/2006/relationships/font" Target="fonts/PT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-boldItalic.fntdata"/><Relationship Id="rId30" Type="http://schemas.openxmlformats.org/officeDocument/2006/relationships/font" Target="fonts/Barlow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font" Target="fonts/Headland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9" name="Google Shape;10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1" name="Google Shape;1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7" name="Google Shape;1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5" name="Google Shape;10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2a2435c33e7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2" name="Google Shape;1042;g2a2435c33e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2a2435c33e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9" name="Google Shape;1049;g2a2435c33e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6" name="Google Shape;10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2" name="Google Shape;10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2a2435c33e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5" name="Google Shape;1095;g2a2435c33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2a2435c33e7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3" name="Google Shape;1103;g2a2435c33e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/>
          <p:nvPr>
            <p:ph type="ctrTitle"/>
          </p:nvPr>
        </p:nvSpPr>
        <p:spPr>
          <a:xfrm>
            <a:off x="1934250" y="1432275"/>
            <a:ext cx="52755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1"/>
          <p:cNvSpPr txBox="1"/>
          <p:nvPr>
            <p:ph idx="1" type="subTitle"/>
          </p:nvPr>
        </p:nvSpPr>
        <p:spPr>
          <a:xfrm>
            <a:off x="1934250" y="3235425"/>
            <a:ext cx="5275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11"/>
          <p:cNvGrpSpPr/>
          <p:nvPr/>
        </p:nvGrpSpPr>
        <p:grpSpPr>
          <a:xfrm>
            <a:off x="8291525" y="1372287"/>
            <a:ext cx="559774" cy="595751"/>
            <a:chOff x="2524500" y="3210375"/>
            <a:chExt cx="559774" cy="595751"/>
          </a:xfrm>
        </p:grpSpPr>
        <p:sp>
          <p:nvSpPr>
            <p:cNvPr id="12" name="Google Shape;12;p11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11"/>
          <p:cNvGrpSpPr/>
          <p:nvPr/>
        </p:nvGrpSpPr>
        <p:grpSpPr>
          <a:xfrm>
            <a:off x="8691630" y="2197627"/>
            <a:ext cx="1429041" cy="1827937"/>
            <a:chOff x="3496700" y="369900"/>
            <a:chExt cx="975521" cy="1247824"/>
          </a:xfrm>
        </p:grpSpPr>
        <p:sp>
          <p:nvSpPr>
            <p:cNvPr id="20" name="Google Shape;20;p1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11"/>
          <p:cNvSpPr/>
          <p:nvPr/>
        </p:nvSpPr>
        <p:spPr>
          <a:xfrm rot="4744147">
            <a:off x="7655039" y="-1258303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1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11"/>
          <p:cNvGrpSpPr/>
          <p:nvPr/>
        </p:nvGrpSpPr>
        <p:grpSpPr>
          <a:xfrm>
            <a:off x="-749982" y="-853873"/>
            <a:ext cx="1429041" cy="1827937"/>
            <a:chOff x="3496700" y="369900"/>
            <a:chExt cx="975521" cy="1247824"/>
          </a:xfrm>
        </p:grpSpPr>
        <p:sp>
          <p:nvSpPr>
            <p:cNvPr id="27" name="Google Shape;27;p1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11"/>
          <p:cNvSpPr/>
          <p:nvPr/>
        </p:nvSpPr>
        <p:spPr>
          <a:xfrm>
            <a:off x="6726600" y="-272550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11"/>
          <p:cNvGrpSpPr/>
          <p:nvPr/>
        </p:nvGrpSpPr>
        <p:grpSpPr>
          <a:xfrm>
            <a:off x="188264" y="1432263"/>
            <a:ext cx="443831" cy="475781"/>
            <a:chOff x="3721050" y="4481275"/>
            <a:chExt cx="593198" cy="635900"/>
          </a:xfrm>
        </p:grpSpPr>
        <p:sp>
          <p:nvSpPr>
            <p:cNvPr id="33" name="Google Shape;33;p11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11"/>
          <p:cNvSpPr/>
          <p:nvPr/>
        </p:nvSpPr>
        <p:spPr>
          <a:xfrm>
            <a:off x="-1097475" y="195872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 rot="10800000">
            <a:off x="1079071" y="-1195026"/>
            <a:ext cx="2721389" cy="154234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5366550" y="-4463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/>
          <p:nvPr/>
        </p:nvSpPr>
        <p:spPr>
          <a:xfrm rot="3066189">
            <a:off x="-1804488" y="3540156"/>
            <a:ext cx="3538092" cy="305834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hasCustomPrompt="1" type="title"/>
          </p:nvPr>
        </p:nvSpPr>
        <p:spPr>
          <a:xfrm>
            <a:off x="1284000" y="1554900"/>
            <a:ext cx="6576000" cy="1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/>
          <p:nvPr>
            <p:ph idx="1" type="subTitle"/>
          </p:nvPr>
        </p:nvSpPr>
        <p:spPr>
          <a:xfrm>
            <a:off x="1284000" y="3091500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9" name="Google Shape;299;p20"/>
          <p:cNvSpPr/>
          <p:nvPr/>
        </p:nvSpPr>
        <p:spPr>
          <a:xfrm flipH="1">
            <a:off x="-1931048" y="-285278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 flipH="1" rot="-4744147">
            <a:off x="4955086" y="-257717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 flipH="1" rot="890737">
            <a:off x="-2540079" y="3416582"/>
            <a:ext cx="4916800" cy="425000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20"/>
          <p:cNvGrpSpPr/>
          <p:nvPr/>
        </p:nvGrpSpPr>
        <p:grpSpPr>
          <a:xfrm flipH="1" rot="10151965">
            <a:off x="8447762" y="-822800"/>
            <a:ext cx="1428992" cy="1827874"/>
            <a:chOff x="3496700" y="369900"/>
            <a:chExt cx="975521" cy="1247824"/>
          </a:xfrm>
        </p:grpSpPr>
        <p:sp>
          <p:nvSpPr>
            <p:cNvPr id="303" name="Google Shape;303;p20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20"/>
          <p:cNvGrpSpPr/>
          <p:nvPr/>
        </p:nvGrpSpPr>
        <p:grpSpPr>
          <a:xfrm flipH="1">
            <a:off x="7860011" y="3715088"/>
            <a:ext cx="443831" cy="475781"/>
            <a:chOff x="3721050" y="4481275"/>
            <a:chExt cx="593198" cy="635900"/>
          </a:xfrm>
        </p:grpSpPr>
        <p:sp>
          <p:nvSpPr>
            <p:cNvPr id="308" name="Google Shape;308;p20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20"/>
          <p:cNvSpPr/>
          <p:nvPr/>
        </p:nvSpPr>
        <p:spPr>
          <a:xfrm flipH="1">
            <a:off x="8803983" y="138222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p20"/>
          <p:cNvGrpSpPr/>
          <p:nvPr/>
        </p:nvGrpSpPr>
        <p:grpSpPr>
          <a:xfrm flipH="1">
            <a:off x="492432" y="539500"/>
            <a:ext cx="559774" cy="595751"/>
            <a:chOff x="2524500" y="3210375"/>
            <a:chExt cx="559774" cy="595751"/>
          </a:xfrm>
        </p:grpSpPr>
        <p:sp>
          <p:nvSpPr>
            <p:cNvPr id="318" name="Google Shape;318;p20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" name="Google Shape;325;p20"/>
          <p:cNvSpPr/>
          <p:nvPr/>
        </p:nvSpPr>
        <p:spPr>
          <a:xfrm flipH="1" rot="8346680">
            <a:off x="7141179" y="4181323"/>
            <a:ext cx="2721392" cy="1542344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0"/>
          <p:cNvSpPr/>
          <p:nvPr/>
        </p:nvSpPr>
        <p:spPr>
          <a:xfrm flipH="1">
            <a:off x="3526590" y="-6113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0"/>
          <p:cNvSpPr/>
          <p:nvPr/>
        </p:nvSpPr>
        <p:spPr>
          <a:xfrm flipH="1" rot="-4744147">
            <a:off x="3045123" y="4688647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20"/>
          <p:cNvGrpSpPr/>
          <p:nvPr/>
        </p:nvGrpSpPr>
        <p:grpSpPr>
          <a:xfrm flipH="1">
            <a:off x="-936616" y="1382227"/>
            <a:ext cx="1429041" cy="1827937"/>
            <a:chOff x="3496700" y="369900"/>
            <a:chExt cx="975521" cy="1247824"/>
          </a:xfrm>
        </p:grpSpPr>
        <p:sp>
          <p:nvSpPr>
            <p:cNvPr id="329" name="Google Shape;329;p20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6" name="Google Shape;336;p22"/>
          <p:cNvSpPr txBox="1"/>
          <p:nvPr>
            <p:ph idx="2" type="title"/>
          </p:nvPr>
        </p:nvSpPr>
        <p:spPr>
          <a:xfrm>
            <a:off x="4004100" y="1306645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7" name="Google Shape;337;p22"/>
          <p:cNvSpPr txBox="1"/>
          <p:nvPr>
            <p:ph idx="3" type="title"/>
          </p:nvPr>
        </p:nvSpPr>
        <p:spPr>
          <a:xfrm>
            <a:off x="4004100" y="244081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8" name="Google Shape;338;p22"/>
          <p:cNvSpPr txBox="1"/>
          <p:nvPr>
            <p:ph idx="4" type="title"/>
          </p:nvPr>
        </p:nvSpPr>
        <p:spPr>
          <a:xfrm>
            <a:off x="4004100" y="35749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9" name="Google Shape;339;p22"/>
          <p:cNvSpPr txBox="1"/>
          <p:nvPr>
            <p:ph idx="1" type="subTitle"/>
          </p:nvPr>
        </p:nvSpPr>
        <p:spPr>
          <a:xfrm>
            <a:off x="4004100" y="1775725"/>
            <a:ext cx="441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0" name="Google Shape;340;p22"/>
          <p:cNvSpPr txBox="1"/>
          <p:nvPr>
            <p:ph idx="5" type="subTitle"/>
          </p:nvPr>
        </p:nvSpPr>
        <p:spPr>
          <a:xfrm>
            <a:off x="4004100" y="2909937"/>
            <a:ext cx="441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1" name="Google Shape;341;p22"/>
          <p:cNvSpPr txBox="1"/>
          <p:nvPr>
            <p:ph idx="6" type="subTitle"/>
          </p:nvPr>
        </p:nvSpPr>
        <p:spPr>
          <a:xfrm>
            <a:off x="4004100" y="4044150"/>
            <a:ext cx="441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2" name="Google Shape;342;p22"/>
          <p:cNvSpPr/>
          <p:nvPr/>
        </p:nvSpPr>
        <p:spPr>
          <a:xfrm rot="4744147">
            <a:off x="7313564" y="-18309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2"/>
          <p:cNvSpPr/>
          <p:nvPr/>
        </p:nvSpPr>
        <p:spPr>
          <a:xfrm rot="720687">
            <a:off x="7354645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" name="Google Shape;344;p22"/>
          <p:cNvGrpSpPr/>
          <p:nvPr/>
        </p:nvGrpSpPr>
        <p:grpSpPr>
          <a:xfrm>
            <a:off x="118589" y="2780000"/>
            <a:ext cx="276490" cy="296393"/>
            <a:chOff x="3721050" y="4481275"/>
            <a:chExt cx="593198" cy="635900"/>
          </a:xfrm>
        </p:grpSpPr>
        <p:sp>
          <p:nvSpPr>
            <p:cNvPr id="345" name="Google Shape;345;p22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22"/>
          <p:cNvSpPr/>
          <p:nvPr/>
        </p:nvSpPr>
        <p:spPr>
          <a:xfrm rot="8999879">
            <a:off x="9038101" y="1751611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Google Shape;354;p22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355" name="Google Shape;355;p22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2" name="Google Shape;362;p22"/>
          <p:cNvSpPr/>
          <p:nvPr/>
        </p:nvSpPr>
        <p:spPr>
          <a:xfrm flipH="1" rot="-5730366">
            <a:off x="-506208" y="3307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2"/>
          <p:cNvSpPr/>
          <p:nvPr/>
        </p:nvSpPr>
        <p:spPr>
          <a:xfrm rot="4744147">
            <a:off x="-2478536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 txBox="1"/>
          <p:nvPr>
            <p:ph type="title"/>
          </p:nvPr>
        </p:nvSpPr>
        <p:spPr>
          <a:xfrm>
            <a:off x="2724325" y="3227788"/>
            <a:ext cx="5378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6" name="Google Shape;366;p23"/>
          <p:cNvSpPr txBox="1"/>
          <p:nvPr>
            <p:ph idx="1" type="subTitle"/>
          </p:nvPr>
        </p:nvSpPr>
        <p:spPr>
          <a:xfrm>
            <a:off x="1041250" y="1253913"/>
            <a:ext cx="70614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67" name="Google Shape;367;p23"/>
          <p:cNvGrpSpPr/>
          <p:nvPr/>
        </p:nvGrpSpPr>
        <p:grpSpPr>
          <a:xfrm rot="5186781">
            <a:off x="2306759" y="-1144296"/>
            <a:ext cx="1429058" cy="1827958"/>
            <a:chOff x="3496700" y="369900"/>
            <a:chExt cx="975521" cy="1247824"/>
          </a:xfrm>
        </p:grpSpPr>
        <p:sp>
          <p:nvSpPr>
            <p:cNvPr id="368" name="Google Shape;368;p2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2" name="Google Shape;372;p23"/>
          <p:cNvSpPr/>
          <p:nvPr/>
        </p:nvSpPr>
        <p:spPr>
          <a:xfrm rot="4744147">
            <a:off x="7655027" y="-1693290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3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23"/>
          <p:cNvGrpSpPr/>
          <p:nvPr/>
        </p:nvGrpSpPr>
        <p:grpSpPr>
          <a:xfrm>
            <a:off x="2165643" y="4604002"/>
            <a:ext cx="1429041" cy="1827937"/>
            <a:chOff x="3496700" y="369900"/>
            <a:chExt cx="975521" cy="1247824"/>
          </a:xfrm>
        </p:grpSpPr>
        <p:sp>
          <p:nvSpPr>
            <p:cNvPr id="375" name="Google Shape;375;p2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23"/>
          <p:cNvGrpSpPr/>
          <p:nvPr/>
        </p:nvGrpSpPr>
        <p:grpSpPr>
          <a:xfrm>
            <a:off x="98414" y="1269038"/>
            <a:ext cx="443831" cy="475781"/>
            <a:chOff x="3721050" y="4481275"/>
            <a:chExt cx="593198" cy="635900"/>
          </a:xfrm>
        </p:grpSpPr>
        <p:sp>
          <p:nvSpPr>
            <p:cNvPr id="380" name="Google Shape;380;p23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23"/>
          <p:cNvSpPr/>
          <p:nvPr/>
        </p:nvSpPr>
        <p:spPr>
          <a:xfrm>
            <a:off x="-1115425" y="1615846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23"/>
          <p:cNvGrpSpPr/>
          <p:nvPr/>
        </p:nvGrpSpPr>
        <p:grpSpPr>
          <a:xfrm>
            <a:off x="8150888" y="673300"/>
            <a:ext cx="559774" cy="595751"/>
            <a:chOff x="2524500" y="3210375"/>
            <a:chExt cx="559774" cy="595751"/>
          </a:xfrm>
        </p:grpSpPr>
        <p:sp>
          <p:nvSpPr>
            <p:cNvPr id="390" name="Google Shape;390;p23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p23"/>
          <p:cNvSpPr/>
          <p:nvPr/>
        </p:nvSpPr>
        <p:spPr>
          <a:xfrm rot="3760614">
            <a:off x="-2109549" y="3401119"/>
            <a:ext cx="3538088" cy="3058491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3"/>
          <p:cNvSpPr/>
          <p:nvPr/>
        </p:nvSpPr>
        <p:spPr>
          <a:xfrm rot="140">
            <a:off x="-1245249" y="-2385329"/>
            <a:ext cx="3538124" cy="305854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3"/>
          <p:cNvSpPr/>
          <p:nvPr/>
        </p:nvSpPr>
        <p:spPr>
          <a:xfrm rot="5848199">
            <a:off x="6034962" y="-1143284"/>
            <a:ext cx="1549853" cy="1364654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"/>
          <p:cNvSpPr txBox="1"/>
          <p:nvPr>
            <p:ph type="title"/>
          </p:nvPr>
        </p:nvSpPr>
        <p:spPr>
          <a:xfrm>
            <a:off x="835338" y="1266525"/>
            <a:ext cx="35196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2" name="Google Shape;402;p24"/>
          <p:cNvSpPr txBox="1"/>
          <p:nvPr>
            <p:ph idx="1" type="subTitle"/>
          </p:nvPr>
        </p:nvSpPr>
        <p:spPr>
          <a:xfrm>
            <a:off x="835338" y="3036825"/>
            <a:ext cx="35196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3" name="Google Shape;403;p24"/>
          <p:cNvSpPr/>
          <p:nvPr>
            <p:ph idx="2" type="pic"/>
          </p:nvPr>
        </p:nvSpPr>
        <p:spPr>
          <a:xfrm>
            <a:off x="4946488" y="1072650"/>
            <a:ext cx="3162000" cy="316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4" name="Google Shape;404;p24"/>
          <p:cNvSpPr/>
          <p:nvPr/>
        </p:nvSpPr>
        <p:spPr>
          <a:xfrm rot="4744147">
            <a:off x="7796889" y="-12463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4"/>
          <p:cNvSpPr/>
          <p:nvPr/>
        </p:nvSpPr>
        <p:spPr>
          <a:xfrm rot="720687">
            <a:off x="7221095" y="40152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24"/>
          <p:cNvGrpSpPr/>
          <p:nvPr/>
        </p:nvGrpSpPr>
        <p:grpSpPr>
          <a:xfrm rot="2700000">
            <a:off x="-876263" y="-374428"/>
            <a:ext cx="1428985" cy="1827866"/>
            <a:chOff x="3496700" y="369900"/>
            <a:chExt cx="975521" cy="1247824"/>
          </a:xfrm>
        </p:grpSpPr>
        <p:sp>
          <p:nvSpPr>
            <p:cNvPr id="407" name="Google Shape;407;p2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24"/>
          <p:cNvSpPr/>
          <p:nvPr/>
        </p:nvSpPr>
        <p:spPr>
          <a:xfrm>
            <a:off x="3371875" y="-547425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2" name="Google Shape;412;p24"/>
          <p:cNvGrpSpPr/>
          <p:nvPr/>
        </p:nvGrpSpPr>
        <p:grpSpPr>
          <a:xfrm>
            <a:off x="713214" y="4685875"/>
            <a:ext cx="276490" cy="296393"/>
            <a:chOff x="3721050" y="4481275"/>
            <a:chExt cx="593198" cy="635900"/>
          </a:xfrm>
        </p:grpSpPr>
        <p:sp>
          <p:nvSpPr>
            <p:cNvPr id="413" name="Google Shape;413;p24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1" name="Google Shape;421;p24"/>
          <p:cNvSpPr/>
          <p:nvPr/>
        </p:nvSpPr>
        <p:spPr>
          <a:xfrm rot="8999879">
            <a:off x="8904551" y="24921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p24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423" name="Google Shape;423;p24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24"/>
          <p:cNvSpPr/>
          <p:nvPr/>
        </p:nvSpPr>
        <p:spPr>
          <a:xfrm flipH="1" rot="-5730366">
            <a:off x="-625508" y="240342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4"/>
          <p:cNvSpPr/>
          <p:nvPr/>
        </p:nvSpPr>
        <p:spPr>
          <a:xfrm rot="4744147">
            <a:off x="-2199886" y="35581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2" name="Google Shape;432;p24"/>
          <p:cNvGrpSpPr/>
          <p:nvPr/>
        </p:nvGrpSpPr>
        <p:grpSpPr>
          <a:xfrm>
            <a:off x="3857480" y="4792664"/>
            <a:ext cx="1429041" cy="1827937"/>
            <a:chOff x="3496700" y="369900"/>
            <a:chExt cx="975521" cy="1247824"/>
          </a:xfrm>
        </p:grpSpPr>
        <p:sp>
          <p:nvSpPr>
            <p:cNvPr id="433" name="Google Shape;433;p2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5"/>
          <p:cNvSpPr txBox="1"/>
          <p:nvPr>
            <p:ph type="title"/>
          </p:nvPr>
        </p:nvSpPr>
        <p:spPr>
          <a:xfrm>
            <a:off x="720000" y="1637550"/>
            <a:ext cx="33396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9" name="Google Shape;439;p25"/>
          <p:cNvSpPr txBox="1"/>
          <p:nvPr>
            <p:ph idx="1" type="subTitle"/>
          </p:nvPr>
        </p:nvSpPr>
        <p:spPr>
          <a:xfrm>
            <a:off x="720000" y="2700750"/>
            <a:ext cx="3339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0" name="Google Shape;440;p25"/>
          <p:cNvSpPr/>
          <p:nvPr/>
        </p:nvSpPr>
        <p:spPr>
          <a:xfrm flipH="1" rot="-4744147">
            <a:off x="-2219486" y="-164567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5"/>
          <p:cNvSpPr/>
          <p:nvPr/>
        </p:nvSpPr>
        <p:spPr>
          <a:xfrm flipH="1" rot="-720687">
            <a:off x="-3022347" y="38628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p25"/>
          <p:cNvGrpSpPr/>
          <p:nvPr/>
        </p:nvGrpSpPr>
        <p:grpSpPr>
          <a:xfrm flipH="1" rot="-2700000">
            <a:off x="8562786" y="-526828"/>
            <a:ext cx="1428985" cy="1827866"/>
            <a:chOff x="3496700" y="369900"/>
            <a:chExt cx="975521" cy="1247824"/>
          </a:xfrm>
        </p:grpSpPr>
        <p:sp>
          <p:nvSpPr>
            <p:cNvPr id="443" name="Google Shape;443;p2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7" name="Google Shape;447;p25"/>
          <p:cNvSpPr/>
          <p:nvPr/>
        </p:nvSpPr>
        <p:spPr>
          <a:xfrm flipH="1">
            <a:off x="4258644" y="-412975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8" name="Google Shape;448;p25"/>
          <p:cNvGrpSpPr/>
          <p:nvPr/>
        </p:nvGrpSpPr>
        <p:grpSpPr>
          <a:xfrm flipH="1">
            <a:off x="8125805" y="4533475"/>
            <a:ext cx="276490" cy="296393"/>
            <a:chOff x="3721050" y="4481275"/>
            <a:chExt cx="593198" cy="635900"/>
          </a:xfrm>
        </p:grpSpPr>
        <p:sp>
          <p:nvSpPr>
            <p:cNvPr id="449" name="Google Shape;449;p25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7" name="Google Shape;457;p25"/>
          <p:cNvSpPr/>
          <p:nvPr/>
        </p:nvSpPr>
        <p:spPr>
          <a:xfrm flipH="1" rot="-8999879">
            <a:off x="-1338884" y="23397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 flipH="1">
            <a:off x="187907" y="1111178"/>
            <a:ext cx="433825" cy="461707"/>
            <a:chOff x="2524500" y="3210375"/>
            <a:chExt cx="559774" cy="595751"/>
          </a:xfrm>
        </p:grpSpPr>
        <p:sp>
          <p:nvSpPr>
            <p:cNvPr id="459" name="Google Shape;459;p25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6" name="Google Shape;466;p25"/>
          <p:cNvSpPr/>
          <p:nvPr/>
        </p:nvSpPr>
        <p:spPr>
          <a:xfrm rot="5730366">
            <a:off x="9016198" y="225102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5"/>
          <p:cNvSpPr/>
          <p:nvPr/>
        </p:nvSpPr>
        <p:spPr>
          <a:xfrm flipH="1" rot="-4744147">
            <a:off x="7777289" y="34057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25"/>
          <p:cNvGrpSpPr/>
          <p:nvPr/>
        </p:nvGrpSpPr>
        <p:grpSpPr>
          <a:xfrm flipH="1">
            <a:off x="4281612" y="4603989"/>
            <a:ext cx="1429041" cy="1827937"/>
            <a:chOff x="3496700" y="369900"/>
            <a:chExt cx="975521" cy="1247824"/>
          </a:xfrm>
        </p:grpSpPr>
        <p:sp>
          <p:nvSpPr>
            <p:cNvPr id="469" name="Google Shape;469;p2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6"/>
          <p:cNvSpPr txBox="1"/>
          <p:nvPr>
            <p:ph type="title"/>
          </p:nvPr>
        </p:nvSpPr>
        <p:spPr>
          <a:xfrm>
            <a:off x="5317801" y="1639950"/>
            <a:ext cx="30207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5" name="Google Shape;475;p26"/>
          <p:cNvSpPr txBox="1"/>
          <p:nvPr>
            <p:ph idx="1" type="subTitle"/>
          </p:nvPr>
        </p:nvSpPr>
        <p:spPr>
          <a:xfrm>
            <a:off x="5317944" y="2700750"/>
            <a:ext cx="30207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6" name="Google Shape;476;p26"/>
          <p:cNvSpPr/>
          <p:nvPr/>
        </p:nvSpPr>
        <p:spPr>
          <a:xfrm flipH="1" rot="-4744147">
            <a:off x="-1652661" y="-18309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6"/>
          <p:cNvSpPr/>
          <p:nvPr/>
        </p:nvSpPr>
        <p:spPr>
          <a:xfrm flipH="1" rot="-720687">
            <a:off x="-3072397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8" name="Google Shape;478;p26"/>
          <p:cNvGrpSpPr/>
          <p:nvPr/>
        </p:nvGrpSpPr>
        <p:grpSpPr>
          <a:xfrm flipH="1" rot="-4573478">
            <a:off x="8508694" y="-938910"/>
            <a:ext cx="1428976" cy="1827854"/>
            <a:chOff x="3496700" y="369900"/>
            <a:chExt cx="975521" cy="1247824"/>
          </a:xfrm>
        </p:grpSpPr>
        <p:sp>
          <p:nvSpPr>
            <p:cNvPr id="479" name="Google Shape;479;p2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Google Shape;483;p26"/>
          <p:cNvGrpSpPr/>
          <p:nvPr/>
        </p:nvGrpSpPr>
        <p:grpSpPr>
          <a:xfrm flipH="1">
            <a:off x="8803930" y="2780000"/>
            <a:ext cx="276490" cy="296393"/>
            <a:chOff x="3721050" y="4481275"/>
            <a:chExt cx="593198" cy="635900"/>
          </a:xfrm>
        </p:grpSpPr>
        <p:sp>
          <p:nvSpPr>
            <p:cNvPr id="484" name="Google Shape;484;p26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2" name="Google Shape;492;p26"/>
          <p:cNvSpPr/>
          <p:nvPr/>
        </p:nvSpPr>
        <p:spPr>
          <a:xfrm flipH="1" rot="-8999879">
            <a:off x="-1388934" y="18894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3" name="Google Shape;493;p26"/>
          <p:cNvGrpSpPr/>
          <p:nvPr/>
        </p:nvGrpSpPr>
        <p:grpSpPr>
          <a:xfrm flipH="1">
            <a:off x="271407" y="1263578"/>
            <a:ext cx="433825" cy="461707"/>
            <a:chOff x="2524500" y="3210375"/>
            <a:chExt cx="559774" cy="595751"/>
          </a:xfrm>
        </p:grpSpPr>
        <p:sp>
          <p:nvSpPr>
            <p:cNvPr id="494" name="Google Shape;494;p26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26"/>
          <p:cNvSpPr/>
          <p:nvPr/>
        </p:nvSpPr>
        <p:spPr>
          <a:xfrm rot="-210517">
            <a:off x="2638525" y="-623204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6"/>
          <p:cNvSpPr/>
          <p:nvPr/>
        </p:nvSpPr>
        <p:spPr>
          <a:xfrm flipH="1" rot="-4744147">
            <a:off x="8139439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3" name="Google Shape;503;p26"/>
          <p:cNvGrpSpPr/>
          <p:nvPr/>
        </p:nvGrpSpPr>
        <p:grpSpPr>
          <a:xfrm flipH="1">
            <a:off x="2917412" y="4841464"/>
            <a:ext cx="1429041" cy="1827937"/>
            <a:chOff x="3496700" y="369900"/>
            <a:chExt cx="975521" cy="1247824"/>
          </a:xfrm>
        </p:grpSpPr>
        <p:sp>
          <p:nvSpPr>
            <p:cNvPr id="504" name="Google Shape;504;p2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8" name="Google Shape;508;p26"/>
          <p:cNvSpPr/>
          <p:nvPr/>
        </p:nvSpPr>
        <p:spPr>
          <a:xfrm flipH="1" rot="-720657">
            <a:off x="3986952" y="-1669275"/>
            <a:ext cx="2303159" cy="1990935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7"/>
          <p:cNvSpPr txBox="1"/>
          <p:nvPr>
            <p:ph type="title"/>
          </p:nvPr>
        </p:nvSpPr>
        <p:spPr>
          <a:xfrm>
            <a:off x="720000" y="1637550"/>
            <a:ext cx="30327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1" name="Google Shape;511;p27"/>
          <p:cNvSpPr txBox="1"/>
          <p:nvPr>
            <p:ph idx="1" type="subTitle"/>
          </p:nvPr>
        </p:nvSpPr>
        <p:spPr>
          <a:xfrm>
            <a:off x="720000" y="2700750"/>
            <a:ext cx="3032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2" name="Google Shape;512;p27"/>
          <p:cNvSpPr/>
          <p:nvPr/>
        </p:nvSpPr>
        <p:spPr>
          <a:xfrm rot="8231660">
            <a:off x="7749436" y="4503231"/>
            <a:ext cx="2271258" cy="1287231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3" name="Google Shape;513;p27"/>
          <p:cNvGrpSpPr/>
          <p:nvPr/>
        </p:nvGrpSpPr>
        <p:grpSpPr>
          <a:xfrm>
            <a:off x="8632605" y="1640239"/>
            <a:ext cx="1429041" cy="1827937"/>
            <a:chOff x="3496700" y="369900"/>
            <a:chExt cx="975521" cy="1247824"/>
          </a:xfrm>
        </p:grpSpPr>
        <p:sp>
          <p:nvSpPr>
            <p:cNvPr id="514" name="Google Shape;514;p2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8" name="Google Shape;518;p27"/>
          <p:cNvGrpSpPr/>
          <p:nvPr/>
        </p:nvGrpSpPr>
        <p:grpSpPr>
          <a:xfrm flipH="1" rot="-2700000">
            <a:off x="-28493" y="3350898"/>
            <a:ext cx="559769" cy="595745"/>
            <a:chOff x="2524500" y="3210375"/>
            <a:chExt cx="559774" cy="595751"/>
          </a:xfrm>
        </p:grpSpPr>
        <p:sp>
          <p:nvSpPr>
            <p:cNvPr id="519" name="Google Shape;519;p27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Google Shape;526;p27"/>
          <p:cNvGrpSpPr/>
          <p:nvPr/>
        </p:nvGrpSpPr>
        <p:grpSpPr>
          <a:xfrm flipH="1">
            <a:off x="5735224" y="-1466236"/>
            <a:ext cx="1429041" cy="1827937"/>
            <a:chOff x="3496700" y="369900"/>
            <a:chExt cx="975521" cy="1247824"/>
          </a:xfrm>
        </p:grpSpPr>
        <p:sp>
          <p:nvSpPr>
            <p:cNvPr id="527" name="Google Shape;527;p2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1" name="Google Shape;531;p27"/>
          <p:cNvSpPr/>
          <p:nvPr/>
        </p:nvSpPr>
        <p:spPr>
          <a:xfrm flipH="1" rot="824702">
            <a:off x="-1270763" y="4279479"/>
            <a:ext cx="3538089" cy="305832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/>
          <p:nvPr/>
        </p:nvSpPr>
        <p:spPr>
          <a:xfrm flipH="1" rot="10800000">
            <a:off x="8424160" y="-643429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3" name="Google Shape;533;p27"/>
          <p:cNvGrpSpPr/>
          <p:nvPr/>
        </p:nvGrpSpPr>
        <p:grpSpPr>
          <a:xfrm>
            <a:off x="8092136" y="361698"/>
            <a:ext cx="331716" cy="355595"/>
            <a:chOff x="3721050" y="4481275"/>
            <a:chExt cx="593198" cy="635900"/>
          </a:xfrm>
        </p:grpSpPr>
        <p:sp>
          <p:nvSpPr>
            <p:cNvPr id="534" name="Google Shape;534;p27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2" name="Google Shape;542;p27"/>
          <p:cNvSpPr/>
          <p:nvPr/>
        </p:nvSpPr>
        <p:spPr>
          <a:xfrm rot="8638040">
            <a:off x="-778476" y="-814363"/>
            <a:ext cx="2271242" cy="128722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ONE_COLUMN_TEXT_1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8"/>
          <p:cNvSpPr txBox="1"/>
          <p:nvPr>
            <p:ph type="title"/>
          </p:nvPr>
        </p:nvSpPr>
        <p:spPr>
          <a:xfrm>
            <a:off x="720000" y="445025"/>
            <a:ext cx="42948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5" name="Google Shape;545;p28"/>
          <p:cNvSpPr txBox="1"/>
          <p:nvPr>
            <p:ph idx="1" type="subTitle"/>
          </p:nvPr>
        </p:nvSpPr>
        <p:spPr>
          <a:xfrm>
            <a:off x="720000" y="1646325"/>
            <a:ext cx="4294800" cy="2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546" name="Google Shape;546;p28"/>
          <p:cNvSpPr/>
          <p:nvPr/>
        </p:nvSpPr>
        <p:spPr>
          <a:xfrm>
            <a:off x="5713976" y="-261803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8"/>
          <p:cNvSpPr/>
          <p:nvPr/>
        </p:nvSpPr>
        <p:spPr>
          <a:xfrm rot="-890737">
            <a:off x="6727235" y="3416582"/>
            <a:ext cx="4916800" cy="425000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8" name="Google Shape;548;p28"/>
          <p:cNvGrpSpPr/>
          <p:nvPr/>
        </p:nvGrpSpPr>
        <p:grpSpPr>
          <a:xfrm>
            <a:off x="19939" y="177609"/>
            <a:ext cx="337589" cy="361891"/>
            <a:chOff x="3721050" y="4481275"/>
            <a:chExt cx="593198" cy="635900"/>
          </a:xfrm>
        </p:grpSpPr>
        <p:sp>
          <p:nvSpPr>
            <p:cNvPr id="549" name="Google Shape;549;p28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28"/>
          <p:cNvSpPr/>
          <p:nvPr/>
        </p:nvSpPr>
        <p:spPr>
          <a:xfrm rot="-8346680">
            <a:off x="-1171965" y="4201173"/>
            <a:ext cx="2721392" cy="1542344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8"/>
          <p:cNvSpPr/>
          <p:nvPr/>
        </p:nvSpPr>
        <p:spPr>
          <a:xfrm>
            <a:off x="4289975" y="-6440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8"/>
          <p:cNvSpPr/>
          <p:nvPr/>
        </p:nvSpPr>
        <p:spPr>
          <a:xfrm rot="4744147">
            <a:off x="2883327" y="46693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0" name="Google Shape;560;p28"/>
          <p:cNvGrpSpPr/>
          <p:nvPr/>
        </p:nvGrpSpPr>
        <p:grpSpPr>
          <a:xfrm>
            <a:off x="5713980" y="4627602"/>
            <a:ext cx="1429041" cy="1827937"/>
            <a:chOff x="3496700" y="369900"/>
            <a:chExt cx="975521" cy="1247824"/>
          </a:xfrm>
        </p:grpSpPr>
        <p:sp>
          <p:nvSpPr>
            <p:cNvPr id="561" name="Google Shape;561;p28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5" name="Google Shape;565;p28"/>
          <p:cNvSpPr/>
          <p:nvPr/>
        </p:nvSpPr>
        <p:spPr>
          <a:xfrm rot="-5400000">
            <a:off x="8599025" y="15653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8" name="Google Shape;568;p29"/>
          <p:cNvSpPr txBox="1"/>
          <p:nvPr>
            <p:ph idx="1" type="subTitle"/>
          </p:nvPr>
        </p:nvSpPr>
        <p:spPr>
          <a:xfrm>
            <a:off x="4891975" y="3107775"/>
            <a:ext cx="29640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9" name="Google Shape;569;p29"/>
          <p:cNvSpPr txBox="1"/>
          <p:nvPr>
            <p:ph idx="2" type="subTitle"/>
          </p:nvPr>
        </p:nvSpPr>
        <p:spPr>
          <a:xfrm>
            <a:off x="1288000" y="3107775"/>
            <a:ext cx="29640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0" name="Google Shape;570;p29"/>
          <p:cNvSpPr txBox="1"/>
          <p:nvPr>
            <p:ph idx="3" type="subTitle"/>
          </p:nvPr>
        </p:nvSpPr>
        <p:spPr>
          <a:xfrm>
            <a:off x="1288000" y="2548875"/>
            <a:ext cx="2964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1" name="Google Shape;571;p29"/>
          <p:cNvSpPr txBox="1"/>
          <p:nvPr>
            <p:ph idx="4" type="subTitle"/>
          </p:nvPr>
        </p:nvSpPr>
        <p:spPr>
          <a:xfrm>
            <a:off x="4892004" y="2548875"/>
            <a:ext cx="2964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2" name="Google Shape;572;p29"/>
          <p:cNvSpPr/>
          <p:nvPr/>
        </p:nvSpPr>
        <p:spPr>
          <a:xfrm flipH="1" rot="-8888218">
            <a:off x="6974904" y="-1684700"/>
            <a:ext cx="3538149" cy="3058385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9"/>
          <p:cNvSpPr/>
          <p:nvPr/>
        </p:nvSpPr>
        <p:spPr>
          <a:xfrm flipH="1" rot="487336">
            <a:off x="-1745149" y="4042663"/>
            <a:ext cx="4916743" cy="424995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4" name="Google Shape;574;p29"/>
          <p:cNvGrpSpPr/>
          <p:nvPr/>
        </p:nvGrpSpPr>
        <p:grpSpPr>
          <a:xfrm flipH="1">
            <a:off x="67372" y="3031050"/>
            <a:ext cx="559774" cy="595751"/>
            <a:chOff x="2524500" y="3210375"/>
            <a:chExt cx="559774" cy="595751"/>
          </a:xfrm>
        </p:grpSpPr>
        <p:sp>
          <p:nvSpPr>
            <p:cNvPr id="575" name="Google Shape;575;p29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2" name="Google Shape;582;p29"/>
          <p:cNvSpPr/>
          <p:nvPr/>
        </p:nvSpPr>
        <p:spPr>
          <a:xfrm flipH="1" rot="10127843">
            <a:off x="7070067" y="4509055"/>
            <a:ext cx="2721417" cy="1542358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9"/>
          <p:cNvSpPr/>
          <p:nvPr/>
        </p:nvSpPr>
        <p:spPr>
          <a:xfrm flipH="1">
            <a:off x="-282558" y="-5678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4" name="Google Shape;584;p29"/>
          <p:cNvGrpSpPr/>
          <p:nvPr/>
        </p:nvGrpSpPr>
        <p:grpSpPr>
          <a:xfrm flipH="1">
            <a:off x="-696575" y="1967093"/>
            <a:ext cx="1138824" cy="1456710"/>
            <a:chOff x="3496700" y="369900"/>
            <a:chExt cx="975521" cy="1247824"/>
          </a:xfrm>
        </p:grpSpPr>
        <p:sp>
          <p:nvSpPr>
            <p:cNvPr id="585" name="Google Shape;585;p29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9" name="Google Shape;589;p29"/>
          <p:cNvSpPr/>
          <p:nvPr/>
        </p:nvSpPr>
        <p:spPr>
          <a:xfrm rot="10039660">
            <a:off x="8685498" y="1633029"/>
            <a:ext cx="939487" cy="1012834"/>
          </a:xfrm>
          <a:custGeom>
            <a:rect b="b" l="l" r="r" t="t"/>
            <a:pathLst>
              <a:path extrusionOk="0" h="25919" w="24042">
                <a:moveTo>
                  <a:pt x="17180" y="21715"/>
                </a:moveTo>
                <a:cubicBezTo>
                  <a:pt x="23594" y="25919"/>
                  <a:pt x="24042" y="20253"/>
                  <a:pt x="23252" y="13818"/>
                </a:cubicBezTo>
                <a:cubicBezTo>
                  <a:pt x="22505" y="7758"/>
                  <a:pt x="15985" y="0"/>
                  <a:pt x="9146" y="449"/>
                </a:cubicBezTo>
                <a:cubicBezTo>
                  <a:pt x="577" y="1014"/>
                  <a:pt x="1" y="14811"/>
                  <a:pt x="6296" y="18898"/>
                </a:cubicBezTo>
                <a:cubicBezTo>
                  <a:pt x="9818" y="21202"/>
                  <a:pt x="13467" y="19282"/>
                  <a:pt x="17180" y="217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9"/>
          <p:cNvSpPr/>
          <p:nvPr/>
        </p:nvSpPr>
        <p:spPr>
          <a:xfrm rot="10039472">
            <a:off x="6709118" y="-188400"/>
            <a:ext cx="461001" cy="496992"/>
          </a:xfrm>
          <a:custGeom>
            <a:rect b="b" l="l" r="r" t="t"/>
            <a:pathLst>
              <a:path extrusionOk="0" h="25919" w="24042">
                <a:moveTo>
                  <a:pt x="17180" y="21715"/>
                </a:moveTo>
                <a:cubicBezTo>
                  <a:pt x="23594" y="25919"/>
                  <a:pt x="24042" y="20253"/>
                  <a:pt x="23252" y="13818"/>
                </a:cubicBezTo>
                <a:cubicBezTo>
                  <a:pt x="22505" y="7758"/>
                  <a:pt x="15985" y="0"/>
                  <a:pt x="9146" y="449"/>
                </a:cubicBezTo>
                <a:cubicBezTo>
                  <a:pt x="577" y="1014"/>
                  <a:pt x="1" y="14811"/>
                  <a:pt x="6296" y="18898"/>
                </a:cubicBezTo>
                <a:cubicBezTo>
                  <a:pt x="9818" y="21202"/>
                  <a:pt x="13467" y="19282"/>
                  <a:pt x="17180" y="217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1" name="Google Shape;591;p29"/>
          <p:cNvGrpSpPr/>
          <p:nvPr/>
        </p:nvGrpSpPr>
        <p:grpSpPr>
          <a:xfrm>
            <a:off x="8625883" y="4095682"/>
            <a:ext cx="236212" cy="253215"/>
            <a:chOff x="3721050" y="4481275"/>
            <a:chExt cx="593198" cy="635900"/>
          </a:xfrm>
        </p:grpSpPr>
        <p:sp>
          <p:nvSpPr>
            <p:cNvPr id="592" name="Google Shape;592;p29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720000" y="1215746"/>
            <a:ext cx="77040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8" name="Google Shape;48;p12"/>
          <p:cNvSpPr/>
          <p:nvPr/>
        </p:nvSpPr>
        <p:spPr>
          <a:xfrm rot="4744147">
            <a:off x="7796889" y="-12463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2"/>
          <p:cNvSpPr/>
          <p:nvPr/>
        </p:nvSpPr>
        <p:spPr>
          <a:xfrm rot="720687">
            <a:off x="7221095" y="40152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12"/>
          <p:cNvGrpSpPr/>
          <p:nvPr/>
        </p:nvGrpSpPr>
        <p:grpSpPr>
          <a:xfrm rot="2700000">
            <a:off x="-876263" y="-374428"/>
            <a:ext cx="1428985" cy="1827866"/>
            <a:chOff x="3496700" y="369900"/>
            <a:chExt cx="975521" cy="1247824"/>
          </a:xfrm>
        </p:grpSpPr>
        <p:sp>
          <p:nvSpPr>
            <p:cNvPr id="51" name="Google Shape;51;p1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12"/>
          <p:cNvSpPr/>
          <p:nvPr/>
        </p:nvSpPr>
        <p:spPr>
          <a:xfrm>
            <a:off x="7587175" y="-260575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713214" y="4685875"/>
            <a:ext cx="276490" cy="296393"/>
            <a:chOff x="3721050" y="4481275"/>
            <a:chExt cx="593198" cy="635900"/>
          </a:xfrm>
        </p:grpSpPr>
        <p:sp>
          <p:nvSpPr>
            <p:cNvPr id="57" name="Google Shape;57;p12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12"/>
          <p:cNvSpPr/>
          <p:nvPr/>
        </p:nvSpPr>
        <p:spPr>
          <a:xfrm rot="8999879">
            <a:off x="8904551" y="18894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2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67" name="Google Shape;67;p12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2"/>
          <p:cNvSpPr/>
          <p:nvPr/>
        </p:nvSpPr>
        <p:spPr>
          <a:xfrm flipH="1" rot="-5730366">
            <a:off x="-625508" y="240342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2"/>
          <p:cNvSpPr/>
          <p:nvPr/>
        </p:nvSpPr>
        <p:spPr>
          <a:xfrm rot="4744147">
            <a:off x="-2199886" y="35581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12"/>
          <p:cNvGrpSpPr/>
          <p:nvPr/>
        </p:nvGrpSpPr>
        <p:grpSpPr>
          <a:xfrm>
            <a:off x="3857480" y="4792664"/>
            <a:ext cx="1429041" cy="1827937"/>
            <a:chOff x="3496700" y="369900"/>
            <a:chExt cx="975521" cy="1247824"/>
          </a:xfrm>
        </p:grpSpPr>
        <p:sp>
          <p:nvSpPr>
            <p:cNvPr id="77" name="Google Shape;77;p1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2" name="Google Shape;602;p30"/>
          <p:cNvSpPr txBox="1"/>
          <p:nvPr>
            <p:ph idx="1" type="subTitle"/>
          </p:nvPr>
        </p:nvSpPr>
        <p:spPr>
          <a:xfrm>
            <a:off x="4947750" y="2228500"/>
            <a:ext cx="3476400" cy="19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3" name="Google Shape;603;p30"/>
          <p:cNvSpPr txBox="1"/>
          <p:nvPr>
            <p:ph idx="2" type="subTitle"/>
          </p:nvPr>
        </p:nvSpPr>
        <p:spPr>
          <a:xfrm>
            <a:off x="720000" y="2228500"/>
            <a:ext cx="3476400" cy="19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4" name="Google Shape;604;p30"/>
          <p:cNvSpPr txBox="1"/>
          <p:nvPr>
            <p:ph idx="3" type="subTitle"/>
          </p:nvPr>
        </p:nvSpPr>
        <p:spPr>
          <a:xfrm>
            <a:off x="720000" y="1472500"/>
            <a:ext cx="3476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5" name="Google Shape;605;p30"/>
          <p:cNvSpPr/>
          <p:nvPr/>
        </p:nvSpPr>
        <p:spPr>
          <a:xfrm rot="9676380">
            <a:off x="6920426" y="4717715"/>
            <a:ext cx="2271234" cy="1287217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6" name="Google Shape;606;p30"/>
          <p:cNvGrpSpPr/>
          <p:nvPr/>
        </p:nvGrpSpPr>
        <p:grpSpPr>
          <a:xfrm>
            <a:off x="8632605" y="2668677"/>
            <a:ext cx="1429041" cy="1827937"/>
            <a:chOff x="3496700" y="369900"/>
            <a:chExt cx="975521" cy="1247824"/>
          </a:xfrm>
        </p:grpSpPr>
        <p:sp>
          <p:nvSpPr>
            <p:cNvPr id="607" name="Google Shape;607;p30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1" name="Google Shape;611;p30"/>
          <p:cNvGrpSpPr/>
          <p:nvPr/>
        </p:nvGrpSpPr>
        <p:grpSpPr>
          <a:xfrm flipH="1" rot="-2700000">
            <a:off x="-28493" y="4306123"/>
            <a:ext cx="559769" cy="595745"/>
            <a:chOff x="2524500" y="3210375"/>
            <a:chExt cx="559774" cy="595751"/>
          </a:xfrm>
        </p:grpSpPr>
        <p:sp>
          <p:nvSpPr>
            <p:cNvPr id="612" name="Google Shape;612;p30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9" name="Google Shape;619;p30"/>
          <p:cNvSpPr/>
          <p:nvPr/>
        </p:nvSpPr>
        <p:spPr>
          <a:xfrm flipH="1" rot="-927478">
            <a:off x="1127073" y="4308563"/>
            <a:ext cx="3538120" cy="305834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0"/>
          <p:cNvSpPr/>
          <p:nvPr/>
        </p:nvSpPr>
        <p:spPr>
          <a:xfrm flipH="1" rot="10800000">
            <a:off x="8424160" y="-643429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1" name="Google Shape;621;p30"/>
          <p:cNvGrpSpPr/>
          <p:nvPr/>
        </p:nvGrpSpPr>
        <p:grpSpPr>
          <a:xfrm>
            <a:off x="8092136" y="361698"/>
            <a:ext cx="331716" cy="355595"/>
            <a:chOff x="3721050" y="4481275"/>
            <a:chExt cx="593198" cy="635900"/>
          </a:xfrm>
        </p:grpSpPr>
        <p:sp>
          <p:nvSpPr>
            <p:cNvPr id="622" name="Google Shape;622;p30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0" name="Google Shape;630;p30"/>
          <p:cNvSpPr/>
          <p:nvPr/>
        </p:nvSpPr>
        <p:spPr>
          <a:xfrm rot="8638040">
            <a:off x="-778476" y="-814363"/>
            <a:ext cx="2271242" cy="128722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0"/>
          <p:cNvSpPr txBox="1"/>
          <p:nvPr>
            <p:ph idx="4" type="subTitle"/>
          </p:nvPr>
        </p:nvSpPr>
        <p:spPr>
          <a:xfrm>
            <a:off x="4947750" y="1472500"/>
            <a:ext cx="3476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4" name="Google Shape;634;p31"/>
          <p:cNvSpPr txBox="1"/>
          <p:nvPr>
            <p:ph idx="1" type="subTitle"/>
          </p:nvPr>
        </p:nvSpPr>
        <p:spPr>
          <a:xfrm>
            <a:off x="720000" y="3686901"/>
            <a:ext cx="2237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5" name="Google Shape;635;p31"/>
          <p:cNvSpPr txBox="1"/>
          <p:nvPr>
            <p:ph idx="2" type="subTitle"/>
          </p:nvPr>
        </p:nvSpPr>
        <p:spPr>
          <a:xfrm>
            <a:off x="3453298" y="3686903"/>
            <a:ext cx="2237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6" name="Google Shape;636;p31"/>
          <p:cNvSpPr txBox="1"/>
          <p:nvPr>
            <p:ph idx="3" type="subTitle"/>
          </p:nvPr>
        </p:nvSpPr>
        <p:spPr>
          <a:xfrm>
            <a:off x="6186600" y="3686900"/>
            <a:ext cx="2237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7" name="Google Shape;637;p31"/>
          <p:cNvSpPr txBox="1"/>
          <p:nvPr>
            <p:ph idx="4" type="subTitle"/>
          </p:nvPr>
        </p:nvSpPr>
        <p:spPr>
          <a:xfrm>
            <a:off x="720000" y="3231750"/>
            <a:ext cx="2237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8" name="Google Shape;638;p31"/>
          <p:cNvSpPr txBox="1"/>
          <p:nvPr>
            <p:ph idx="5" type="subTitle"/>
          </p:nvPr>
        </p:nvSpPr>
        <p:spPr>
          <a:xfrm>
            <a:off x="3453302" y="3231750"/>
            <a:ext cx="2237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9" name="Google Shape;639;p31"/>
          <p:cNvSpPr txBox="1"/>
          <p:nvPr>
            <p:ph idx="6" type="subTitle"/>
          </p:nvPr>
        </p:nvSpPr>
        <p:spPr>
          <a:xfrm>
            <a:off x="6186600" y="3231750"/>
            <a:ext cx="2237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0" name="Google Shape;640;p31"/>
          <p:cNvSpPr/>
          <p:nvPr/>
        </p:nvSpPr>
        <p:spPr>
          <a:xfrm rot="8231660">
            <a:off x="7749436" y="4503231"/>
            <a:ext cx="2271258" cy="1287231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1" name="Google Shape;641;p31"/>
          <p:cNvGrpSpPr/>
          <p:nvPr/>
        </p:nvGrpSpPr>
        <p:grpSpPr>
          <a:xfrm>
            <a:off x="8632605" y="1640239"/>
            <a:ext cx="1429041" cy="1827937"/>
            <a:chOff x="3496700" y="369900"/>
            <a:chExt cx="975521" cy="1247824"/>
          </a:xfrm>
        </p:grpSpPr>
        <p:sp>
          <p:nvSpPr>
            <p:cNvPr id="642" name="Google Shape;642;p3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31"/>
          <p:cNvGrpSpPr/>
          <p:nvPr/>
        </p:nvGrpSpPr>
        <p:grpSpPr>
          <a:xfrm flipH="1" rot="-2700000">
            <a:off x="-28493" y="1128398"/>
            <a:ext cx="559769" cy="595745"/>
            <a:chOff x="2524500" y="3210375"/>
            <a:chExt cx="559774" cy="595751"/>
          </a:xfrm>
        </p:grpSpPr>
        <p:sp>
          <p:nvSpPr>
            <p:cNvPr id="647" name="Google Shape;647;p31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4" name="Google Shape;654;p31"/>
          <p:cNvSpPr/>
          <p:nvPr/>
        </p:nvSpPr>
        <p:spPr>
          <a:xfrm flipH="1" rot="824702">
            <a:off x="-1270763" y="4279479"/>
            <a:ext cx="3538089" cy="305832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1"/>
          <p:cNvSpPr/>
          <p:nvPr/>
        </p:nvSpPr>
        <p:spPr>
          <a:xfrm flipH="1" rot="10800000">
            <a:off x="8424160" y="-643429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6" name="Google Shape;656;p31"/>
          <p:cNvGrpSpPr/>
          <p:nvPr/>
        </p:nvGrpSpPr>
        <p:grpSpPr>
          <a:xfrm>
            <a:off x="8092136" y="361698"/>
            <a:ext cx="331716" cy="355595"/>
            <a:chOff x="3721050" y="4481275"/>
            <a:chExt cx="593198" cy="635900"/>
          </a:xfrm>
        </p:grpSpPr>
        <p:sp>
          <p:nvSpPr>
            <p:cNvPr id="657" name="Google Shape;657;p31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5" name="Google Shape;665;p31"/>
          <p:cNvSpPr/>
          <p:nvPr/>
        </p:nvSpPr>
        <p:spPr>
          <a:xfrm rot="8638040">
            <a:off x="-778476" y="-814363"/>
            <a:ext cx="2271242" cy="128722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8" name="Google Shape;668;p32"/>
          <p:cNvSpPr txBox="1"/>
          <p:nvPr>
            <p:ph idx="1" type="subTitle"/>
          </p:nvPr>
        </p:nvSpPr>
        <p:spPr>
          <a:xfrm>
            <a:off x="1888862" y="182510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9" name="Google Shape;669;p32"/>
          <p:cNvSpPr txBox="1"/>
          <p:nvPr>
            <p:ph idx="2" type="subTitle"/>
          </p:nvPr>
        </p:nvSpPr>
        <p:spPr>
          <a:xfrm>
            <a:off x="5613001" y="182510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0" name="Google Shape;670;p32"/>
          <p:cNvSpPr txBox="1"/>
          <p:nvPr>
            <p:ph idx="3" type="subTitle"/>
          </p:nvPr>
        </p:nvSpPr>
        <p:spPr>
          <a:xfrm>
            <a:off x="1888862" y="348567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1" name="Google Shape;671;p32"/>
          <p:cNvSpPr txBox="1"/>
          <p:nvPr>
            <p:ph idx="4" type="subTitle"/>
          </p:nvPr>
        </p:nvSpPr>
        <p:spPr>
          <a:xfrm>
            <a:off x="5613001" y="348567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2" name="Google Shape;672;p32"/>
          <p:cNvSpPr txBox="1"/>
          <p:nvPr>
            <p:ph idx="5" type="subTitle"/>
          </p:nvPr>
        </p:nvSpPr>
        <p:spPr>
          <a:xfrm>
            <a:off x="1888862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3" name="Google Shape;673;p32"/>
          <p:cNvSpPr txBox="1"/>
          <p:nvPr>
            <p:ph idx="6" type="subTitle"/>
          </p:nvPr>
        </p:nvSpPr>
        <p:spPr>
          <a:xfrm>
            <a:off x="1888862" y="31162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4" name="Google Shape;674;p32"/>
          <p:cNvSpPr txBox="1"/>
          <p:nvPr>
            <p:ph idx="7" type="subTitle"/>
          </p:nvPr>
        </p:nvSpPr>
        <p:spPr>
          <a:xfrm>
            <a:off x="5612974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5" name="Google Shape;675;p32"/>
          <p:cNvSpPr txBox="1"/>
          <p:nvPr>
            <p:ph idx="8" type="subTitle"/>
          </p:nvPr>
        </p:nvSpPr>
        <p:spPr>
          <a:xfrm>
            <a:off x="5612974" y="31162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6" name="Google Shape;676;p32"/>
          <p:cNvSpPr/>
          <p:nvPr/>
        </p:nvSpPr>
        <p:spPr>
          <a:xfrm rot="4744147">
            <a:off x="7313564" y="-18309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2"/>
          <p:cNvSpPr/>
          <p:nvPr/>
        </p:nvSpPr>
        <p:spPr>
          <a:xfrm rot="720687">
            <a:off x="7354645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8" name="Google Shape;678;p32"/>
          <p:cNvGrpSpPr/>
          <p:nvPr/>
        </p:nvGrpSpPr>
        <p:grpSpPr>
          <a:xfrm rot="2700000">
            <a:off x="-876263" y="-374428"/>
            <a:ext cx="1428985" cy="1827866"/>
            <a:chOff x="3496700" y="369900"/>
            <a:chExt cx="975521" cy="1247824"/>
          </a:xfrm>
        </p:grpSpPr>
        <p:sp>
          <p:nvSpPr>
            <p:cNvPr id="679" name="Google Shape;679;p3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3" name="Google Shape;683;p32"/>
          <p:cNvGrpSpPr/>
          <p:nvPr/>
        </p:nvGrpSpPr>
        <p:grpSpPr>
          <a:xfrm>
            <a:off x="118589" y="2780000"/>
            <a:ext cx="276490" cy="296393"/>
            <a:chOff x="3721050" y="4481275"/>
            <a:chExt cx="593198" cy="635900"/>
          </a:xfrm>
        </p:grpSpPr>
        <p:sp>
          <p:nvSpPr>
            <p:cNvPr id="684" name="Google Shape;684;p32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2" name="Google Shape;692;p32"/>
          <p:cNvSpPr/>
          <p:nvPr/>
        </p:nvSpPr>
        <p:spPr>
          <a:xfrm rot="8999879">
            <a:off x="9038101" y="1751611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3" name="Google Shape;693;p32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694" name="Google Shape;694;p32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1" name="Google Shape;701;p32"/>
          <p:cNvSpPr/>
          <p:nvPr/>
        </p:nvSpPr>
        <p:spPr>
          <a:xfrm rot="4744147">
            <a:off x="-2478536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4" name="Google Shape;704;p33"/>
          <p:cNvSpPr txBox="1"/>
          <p:nvPr>
            <p:ph idx="1" type="subTitle"/>
          </p:nvPr>
        </p:nvSpPr>
        <p:spPr>
          <a:xfrm>
            <a:off x="1425450" y="1825100"/>
            <a:ext cx="2873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5" name="Google Shape;705;p33"/>
          <p:cNvSpPr txBox="1"/>
          <p:nvPr>
            <p:ph idx="2" type="subTitle"/>
          </p:nvPr>
        </p:nvSpPr>
        <p:spPr>
          <a:xfrm>
            <a:off x="5550602" y="1825100"/>
            <a:ext cx="2873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6" name="Google Shape;706;p33"/>
          <p:cNvSpPr txBox="1"/>
          <p:nvPr>
            <p:ph idx="3" type="subTitle"/>
          </p:nvPr>
        </p:nvSpPr>
        <p:spPr>
          <a:xfrm>
            <a:off x="1425450" y="3485675"/>
            <a:ext cx="2873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7" name="Google Shape;707;p33"/>
          <p:cNvSpPr txBox="1"/>
          <p:nvPr>
            <p:ph idx="4" type="subTitle"/>
          </p:nvPr>
        </p:nvSpPr>
        <p:spPr>
          <a:xfrm>
            <a:off x="5550602" y="3485675"/>
            <a:ext cx="2873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8" name="Google Shape;708;p33"/>
          <p:cNvSpPr txBox="1"/>
          <p:nvPr>
            <p:ph idx="5" type="subTitle"/>
          </p:nvPr>
        </p:nvSpPr>
        <p:spPr>
          <a:xfrm>
            <a:off x="1425450" y="1259950"/>
            <a:ext cx="287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4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9" name="Google Shape;709;p33"/>
          <p:cNvSpPr txBox="1"/>
          <p:nvPr>
            <p:ph idx="6" type="subTitle"/>
          </p:nvPr>
        </p:nvSpPr>
        <p:spPr>
          <a:xfrm>
            <a:off x="1425450" y="2920600"/>
            <a:ext cx="287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4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0" name="Google Shape;710;p33"/>
          <p:cNvSpPr txBox="1"/>
          <p:nvPr>
            <p:ph idx="7" type="subTitle"/>
          </p:nvPr>
        </p:nvSpPr>
        <p:spPr>
          <a:xfrm>
            <a:off x="5550575" y="1259950"/>
            <a:ext cx="287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4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1" name="Google Shape;711;p33"/>
          <p:cNvSpPr txBox="1"/>
          <p:nvPr>
            <p:ph idx="8" type="subTitle"/>
          </p:nvPr>
        </p:nvSpPr>
        <p:spPr>
          <a:xfrm>
            <a:off x="5550575" y="2920600"/>
            <a:ext cx="287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4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2" name="Google Shape;712;p33"/>
          <p:cNvSpPr/>
          <p:nvPr/>
        </p:nvSpPr>
        <p:spPr>
          <a:xfrm rot="-8722918">
            <a:off x="7169244" y="-1960009"/>
            <a:ext cx="3538092" cy="3058372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3"/>
          <p:cNvSpPr/>
          <p:nvPr/>
        </p:nvSpPr>
        <p:spPr>
          <a:xfrm rot="720687">
            <a:off x="7354645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4" name="Google Shape;714;p33"/>
          <p:cNvGrpSpPr/>
          <p:nvPr/>
        </p:nvGrpSpPr>
        <p:grpSpPr>
          <a:xfrm>
            <a:off x="-124753" y="3074124"/>
            <a:ext cx="534175" cy="572692"/>
            <a:chOff x="3721050" y="4481275"/>
            <a:chExt cx="593198" cy="635900"/>
          </a:xfrm>
        </p:grpSpPr>
        <p:sp>
          <p:nvSpPr>
            <p:cNvPr id="715" name="Google Shape;715;p33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3" name="Google Shape;723;p33"/>
          <p:cNvSpPr/>
          <p:nvPr/>
        </p:nvSpPr>
        <p:spPr>
          <a:xfrm rot="8999879">
            <a:off x="-539249" y="-842439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4" name="Google Shape;724;p33"/>
          <p:cNvGrpSpPr/>
          <p:nvPr/>
        </p:nvGrpSpPr>
        <p:grpSpPr>
          <a:xfrm>
            <a:off x="8613164" y="3748559"/>
            <a:ext cx="650234" cy="692024"/>
            <a:chOff x="2524500" y="3210375"/>
            <a:chExt cx="559774" cy="595751"/>
          </a:xfrm>
        </p:grpSpPr>
        <p:sp>
          <p:nvSpPr>
            <p:cNvPr id="725" name="Google Shape;725;p33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2" name="Google Shape;732;p33"/>
          <p:cNvGrpSpPr/>
          <p:nvPr/>
        </p:nvGrpSpPr>
        <p:grpSpPr>
          <a:xfrm>
            <a:off x="-776595" y="4165414"/>
            <a:ext cx="1429041" cy="1827937"/>
            <a:chOff x="3496700" y="369900"/>
            <a:chExt cx="975521" cy="1247824"/>
          </a:xfrm>
        </p:grpSpPr>
        <p:sp>
          <p:nvSpPr>
            <p:cNvPr id="733" name="Google Shape;733;p3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4"/>
          <p:cNvSpPr/>
          <p:nvPr/>
        </p:nvSpPr>
        <p:spPr>
          <a:xfrm rot="4744147">
            <a:off x="7313564" y="-18309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0" name="Google Shape;740;p34"/>
          <p:cNvSpPr txBox="1"/>
          <p:nvPr>
            <p:ph idx="1" type="subTitle"/>
          </p:nvPr>
        </p:nvSpPr>
        <p:spPr>
          <a:xfrm>
            <a:off x="720000" y="1633975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1" name="Google Shape;741;p34"/>
          <p:cNvSpPr txBox="1"/>
          <p:nvPr>
            <p:ph idx="2" type="subTitle"/>
          </p:nvPr>
        </p:nvSpPr>
        <p:spPr>
          <a:xfrm>
            <a:off x="3394800" y="1633975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2" name="Google Shape;742;p34"/>
          <p:cNvSpPr txBox="1"/>
          <p:nvPr>
            <p:ph idx="3" type="subTitle"/>
          </p:nvPr>
        </p:nvSpPr>
        <p:spPr>
          <a:xfrm>
            <a:off x="720000" y="3675201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3" name="Google Shape;743;p34"/>
          <p:cNvSpPr txBox="1"/>
          <p:nvPr>
            <p:ph idx="4" type="subTitle"/>
          </p:nvPr>
        </p:nvSpPr>
        <p:spPr>
          <a:xfrm>
            <a:off x="3394800" y="3675201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4" name="Google Shape;744;p34"/>
          <p:cNvSpPr txBox="1"/>
          <p:nvPr>
            <p:ph idx="5" type="subTitle"/>
          </p:nvPr>
        </p:nvSpPr>
        <p:spPr>
          <a:xfrm>
            <a:off x="6069600" y="1633975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5" name="Google Shape;745;p34"/>
          <p:cNvSpPr txBox="1"/>
          <p:nvPr>
            <p:ph idx="6" type="subTitle"/>
          </p:nvPr>
        </p:nvSpPr>
        <p:spPr>
          <a:xfrm>
            <a:off x="6069600" y="3675201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6" name="Google Shape;746;p34"/>
          <p:cNvSpPr txBox="1"/>
          <p:nvPr>
            <p:ph idx="7" type="subTitle"/>
          </p:nvPr>
        </p:nvSpPr>
        <p:spPr>
          <a:xfrm>
            <a:off x="724630" y="133627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7" name="Google Shape;747;p34"/>
          <p:cNvSpPr txBox="1"/>
          <p:nvPr>
            <p:ph idx="8" type="subTitle"/>
          </p:nvPr>
        </p:nvSpPr>
        <p:spPr>
          <a:xfrm>
            <a:off x="3399425" y="133627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8" name="Google Shape;748;p34"/>
          <p:cNvSpPr txBox="1"/>
          <p:nvPr>
            <p:ph idx="9" type="subTitle"/>
          </p:nvPr>
        </p:nvSpPr>
        <p:spPr>
          <a:xfrm>
            <a:off x="6074221" y="133627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9" name="Google Shape;749;p34"/>
          <p:cNvSpPr txBox="1"/>
          <p:nvPr>
            <p:ph idx="13" type="subTitle"/>
          </p:nvPr>
        </p:nvSpPr>
        <p:spPr>
          <a:xfrm>
            <a:off x="724630" y="337430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50" name="Google Shape;750;p34"/>
          <p:cNvSpPr txBox="1"/>
          <p:nvPr>
            <p:ph idx="14" type="subTitle"/>
          </p:nvPr>
        </p:nvSpPr>
        <p:spPr>
          <a:xfrm>
            <a:off x="3399425" y="337430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51" name="Google Shape;751;p34"/>
          <p:cNvSpPr txBox="1"/>
          <p:nvPr>
            <p:ph idx="15" type="subTitle"/>
          </p:nvPr>
        </p:nvSpPr>
        <p:spPr>
          <a:xfrm>
            <a:off x="6074221" y="337430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752" name="Google Shape;752;p34"/>
          <p:cNvGrpSpPr/>
          <p:nvPr/>
        </p:nvGrpSpPr>
        <p:grpSpPr>
          <a:xfrm rot="3456318">
            <a:off x="-800068" y="-831542"/>
            <a:ext cx="1429008" cy="1827895"/>
            <a:chOff x="3496700" y="369900"/>
            <a:chExt cx="975521" cy="1247824"/>
          </a:xfrm>
        </p:grpSpPr>
        <p:sp>
          <p:nvSpPr>
            <p:cNvPr id="753" name="Google Shape;753;p3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7" name="Google Shape;757;p34"/>
          <p:cNvGrpSpPr/>
          <p:nvPr/>
        </p:nvGrpSpPr>
        <p:grpSpPr>
          <a:xfrm>
            <a:off x="118589" y="2780000"/>
            <a:ext cx="276490" cy="296393"/>
            <a:chOff x="3721050" y="4481275"/>
            <a:chExt cx="593198" cy="635900"/>
          </a:xfrm>
        </p:grpSpPr>
        <p:sp>
          <p:nvSpPr>
            <p:cNvPr id="758" name="Google Shape;758;p34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6" name="Google Shape;766;p34"/>
          <p:cNvSpPr/>
          <p:nvPr/>
        </p:nvSpPr>
        <p:spPr>
          <a:xfrm rot="8999879">
            <a:off x="9038101" y="1751611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7" name="Google Shape;767;p34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768" name="Google Shape;768;p34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5" name="Google Shape;775;p34"/>
          <p:cNvSpPr/>
          <p:nvPr/>
        </p:nvSpPr>
        <p:spPr>
          <a:xfrm rot="4744147">
            <a:off x="-2478536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8" name="Google Shape;778;p35"/>
          <p:cNvSpPr/>
          <p:nvPr/>
        </p:nvSpPr>
        <p:spPr>
          <a:xfrm flipH="1" rot="-4744147">
            <a:off x="-1811411" y="-20595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9" name="Google Shape;779;p35"/>
          <p:cNvGrpSpPr/>
          <p:nvPr/>
        </p:nvGrpSpPr>
        <p:grpSpPr>
          <a:xfrm flipH="1" rot="-4573478">
            <a:off x="8508694" y="-938910"/>
            <a:ext cx="1428976" cy="1827854"/>
            <a:chOff x="3496700" y="369900"/>
            <a:chExt cx="975521" cy="1247824"/>
          </a:xfrm>
        </p:grpSpPr>
        <p:sp>
          <p:nvSpPr>
            <p:cNvPr id="780" name="Google Shape;780;p3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4" name="Google Shape;784;p35"/>
          <p:cNvGrpSpPr/>
          <p:nvPr/>
        </p:nvGrpSpPr>
        <p:grpSpPr>
          <a:xfrm flipH="1">
            <a:off x="8803930" y="2780000"/>
            <a:ext cx="276490" cy="296393"/>
            <a:chOff x="3721050" y="4481275"/>
            <a:chExt cx="593198" cy="635900"/>
          </a:xfrm>
        </p:grpSpPr>
        <p:sp>
          <p:nvSpPr>
            <p:cNvPr id="785" name="Google Shape;785;p35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3" name="Google Shape;793;p35"/>
          <p:cNvSpPr/>
          <p:nvPr/>
        </p:nvSpPr>
        <p:spPr>
          <a:xfrm flipH="1" rot="-8999879">
            <a:off x="-1388934" y="18894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4" name="Google Shape;794;p35"/>
          <p:cNvGrpSpPr/>
          <p:nvPr/>
        </p:nvGrpSpPr>
        <p:grpSpPr>
          <a:xfrm flipH="1">
            <a:off x="7" y="1131678"/>
            <a:ext cx="433825" cy="461707"/>
            <a:chOff x="2524500" y="3210375"/>
            <a:chExt cx="559774" cy="595751"/>
          </a:xfrm>
        </p:grpSpPr>
        <p:sp>
          <p:nvSpPr>
            <p:cNvPr id="795" name="Google Shape;795;p35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2" name="Google Shape;802;p35"/>
          <p:cNvSpPr/>
          <p:nvPr/>
        </p:nvSpPr>
        <p:spPr>
          <a:xfrm rot="5730366">
            <a:off x="8998360" y="1729063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5"/>
          <p:cNvSpPr/>
          <p:nvPr/>
        </p:nvSpPr>
        <p:spPr>
          <a:xfrm flipH="1" rot="-4744147">
            <a:off x="8139439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06" name="Google Shape;806;p36"/>
          <p:cNvGrpSpPr/>
          <p:nvPr/>
        </p:nvGrpSpPr>
        <p:grpSpPr>
          <a:xfrm>
            <a:off x="8853343" y="3215627"/>
            <a:ext cx="1429041" cy="1827937"/>
            <a:chOff x="3496700" y="369900"/>
            <a:chExt cx="975521" cy="1247824"/>
          </a:xfrm>
        </p:grpSpPr>
        <p:sp>
          <p:nvSpPr>
            <p:cNvPr id="807" name="Google Shape;807;p3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1" name="Google Shape;811;p36"/>
          <p:cNvSpPr/>
          <p:nvPr/>
        </p:nvSpPr>
        <p:spPr>
          <a:xfrm rot="4744147">
            <a:off x="6918177" y="-228566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6"/>
          <p:cNvSpPr/>
          <p:nvPr/>
        </p:nvSpPr>
        <p:spPr>
          <a:xfrm rot="-203259">
            <a:off x="6321378" y="410408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3" name="Google Shape;813;p36"/>
          <p:cNvGrpSpPr/>
          <p:nvPr/>
        </p:nvGrpSpPr>
        <p:grpSpPr>
          <a:xfrm>
            <a:off x="-519982" y="-1382923"/>
            <a:ext cx="1429041" cy="1827937"/>
            <a:chOff x="3496700" y="369900"/>
            <a:chExt cx="975521" cy="1247824"/>
          </a:xfrm>
        </p:grpSpPr>
        <p:sp>
          <p:nvSpPr>
            <p:cNvPr id="814" name="Google Shape;814;p3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8" name="Google Shape;818;p36"/>
          <p:cNvGrpSpPr/>
          <p:nvPr/>
        </p:nvGrpSpPr>
        <p:grpSpPr>
          <a:xfrm>
            <a:off x="-27386" y="1270513"/>
            <a:ext cx="443831" cy="475781"/>
            <a:chOff x="3721050" y="4481275"/>
            <a:chExt cx="593198" cy="635900"/>
          </a:xfrm>
        </p:grpSpPr>
        <p:sp>
          <p:nvSpPr>
            <p:cNvPr id="819" name="Google Shape;819;p36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7" name="Google Shape;827;p36"/>
          <p:cNvSpPr/>
          <p:nvPr/>
        </p:nvSpPr>
        <p:spPr>
          <a:xfrm>
            <a:off x="-1346000" y="1746296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8" name="Google Shape;828;p36"/>
          <p:cNvGrpSpPr/>
          <p:nvPr/>
        </p:nvGrpSpPr>
        <p:grpSpPr>
          <a:xfrm>
            <a:off x="8584238" y="817225"/>
            <a:ext cx="559774" cy="595751"/>
            <a:chOff x="2524500" y="3210375"/>
            <a:chExt cx="559774" cy="595751"/>
          </a:xfrm>
        </p:grpSpPr>
        <p:sp>
          <p:nvSpPr>
            <p:cNvPr id="829" name="Google Shape;829;p36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6" name="Google Shape;836;p36"/>
          <p:cNvSpPr/>
          <p:nvPr/>
        </p:nvSpPr>
        <p:spPr>
          <a:xfrm rot="4744147">
            <a:off x="-2340123" y="3297497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9" name="Google Shape;839;p37"/>
          <p:cNvSpPr/>
          <p:nvPr/>
        </p:nvSpPr>
        <p:spPr>
          <a:xfrm rot="-8722918">
            <a:off x="7169244" y="-1960009"/>
            <a:ext cx="3538092" cy="3058372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7"/>
          <p:cNvSpPr/>
          <p:nvPr/>
        </p:nvSpPr>
        <p:spPr>
          <a:xfrm rot="720687">
            <a:off x="7354645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1" name="Google Shape;841;p37"/>
          <p:cNvGrpSpPr/>
          <p:nvPr/>
        </p:nvGrpSpPr>
        <p:grpSpPr>
          <a:xfrm>
            <a:off x="-124753" y="3074124"/>
            <a:ext cx="534175" cy="572692"/>
            <a:chOff x="3721050" y="4481275"/>
            <a:chExt cx="593198" cy="635900"/>
          </a:xfrm>
        </p:grpSpPr>
        <p:sp>
          <p:nvSpPr>
            <p:cNvPr id="842" name="Google Shape;842;p37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0" name="Google Shape;850;p37"/>
          <p:cNvSpPr/>
          <p:nvPr/>
        </p:nvSpPr>
        <p:spPr>
          <a:xfrm rot="8999879">
            <a:off x="-539249" y="-842439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1" name="Google Shape;851;p37"/>
          <p:cNvGrpSpPr/>
          <p:nvPr/>
        </p:nvGrpSpPr>
        <p:grpSpPr>
          <a:xfrm>
            <a:off x="8613164" y="1017734"/>
            <a:ext cx="650234" cy="692024"/>
            <a:chOff x="2524500" y="3210375"/>
            <a:chExt cx="559774" cy="595751"/>
          </a:xfrm>
        </p:grpSpPr>
        <p:sp>
          <p:nvSpPr>
            <p:cNvPr id="852" name="Google Shape;852;p37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37"/>
          <p:cNvGrpSpPr/>
          <p:nvPr/>
        </p:nvGrpSpPr>
        <p:grpSpPr>
          <a:xfrm>
            <a:off x="-776595" y="4165414"/>
            <a:ext cx="1429041" cy="1827937"/>
            <a:chOff x="3496700" y="369900"/>
            <a:chExt cx="975521" cy="1247824"/>
          </a:xfrm>
        </p:grpSpPr>
        <p:sp>
          <p:nvSpPr>
            <p:cNvPr id="860" name="Google Shape;860;p3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8"/>
          <p:cNvSpPr txBox="1"/>
          <p:nvPr>
            <p:ph type="title"/>
          </p:nvPr>
        </p:nvSpPr>
        <p:spPr>
          <a:xfrm>
            <a:off x="2501250" y="552100"/>
            <a:ext cx="4141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6" name="Google Shape;866;p38"/>
          <p:cNvSpPr txBox="1"/>
          <p:nvPr>
            <p:ph idx="1" type="subTitle"/>
          </p:nvPr>
        </p:nvSpPr>
        <p:spPr>
          <a:xfrm>
            <a:off x="2501250" y="1288069"/>
            <a:ext cx="4141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67" name="Google Shape;867;p38"/>
          <p:cNvSpPr txBox="1"/>
          <p:nvPr>
            <p:ph idx="2" type="title"/>
          </p:nvPr>
        </p:nvSpPr>
        <p:spPr>
          <a:xfrm>
            <a:off x="2501250" y="1904364"/>
            <a:ext cx="4141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8" name="Google Shape;868;p38"/>
          <p:cNvSpPr txBox="1"/>
          <p:nvPr>
            <p:ph idx="3" type="subTitle"/>
          </p:nvPr>
        </p:nvSpPr>
        <p:spPr>
          <a:xfrm>
            <a:off x="2501250" y="2640333"/>
            <a:ext cx="4141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69" name="Google Shape;869;p38"/>
          <p:cNvSpPr txBox="1"/>
          <p:nvPr>
            <p:ph idx="4" type="title"/>
          </p:nvPr>
        </p:nvSpPr>
        <p:spPr>
          <a:xfrm>
            <a:off x="2501250" y="3256628"/>
            <a:ext cx="4141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0" name="Google Shape;870;p38"/>
          <p:cNvSpPr txBox="1"/>
          <p:nvPr>
            <p:ph idx="5" type="subTitle"/>
          </p:nvPr>
        </p:nvSpPr>
        <p:spPr>
          <a:xfrm>
            <a:off x="2501250" y="3992597"/>
            <a:ext cx="4141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71" name="Google Shape;871;p38"/>
          <p:cNvSpPr/>
          <p:nvPr/>
        </p:nvSpPr>
        <p:spPr>
          <a:xfrm>
            <a:off x="5713976" y="-261803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38"/>
          <p:cNvSpPr/>
          <p:nvPr/>
        </p:nvSpPr>
        <p:spPr>
          <a:xfrm rot="-890746">
            <a:off x="7278553" y="4243765"/>
            <a:ext cx="3002868" cy="2595631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3" name="Google Shape;873;p38"/>
          <p:cNvGrpSpPr/>
          <p:nvPr/>
        </p:nvGrpSpPr>
        <p:grpSpPr>
          <a:xfrm>
            <a:off x="143414" y="265809"/>
            <a:ext cx="337589" cy="361891"/>
            <a:chOff x="3721050" y="4481275"/>
            <a:chExt cx="593198" cy="635900"/>
          </a:xfrm>
        </p:grpSpPr>
        <p:sp>
          <p:nvSpPr>
            <p:cNvPr id="874" name="Google Shape;874;p38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2" name="Google Shape;882;p38"/>
          <p:cNvSpPr/>
          <p:nvPr/>
        </p:nvSpPr>
        <p:spPr>
          <a:xfrm>
            <a:off x="1291350" y="-6440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38"/>
          <p:cNvSpPr/>
          <p:nvPr/>
        </p:nvSpPr>
        <p:spPr>
          <a:xfrm rot="6065537">
            <a:off x="-2514163" y="336268"/>
            <a:ext cx="3538138" cy="3058432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4" name="Google Shape;884;p38"/>
          <p:cNvGrpSpPr/>
          <p:nvPr/>
        </p:nvGrpSpPr>
        <p:grpSpPr>
          <a:xfrm>
            <a:off x="8430780" y="1784577"/>
            <a:ext cx="1429041" cy="1827937"/>
            <a:chOff x="3496700" y="369900"/>
            <a:chExt cx="975521" cy="1247824"/>
          </a:xfrm>
        </p:grpSpPr>
        <p:sp>
          <p:nvSpPr>
            <p:cNvPr id="885" name="Google Shape;885;p38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9" name="Google Shape;889;p38"/>
          <p:cNvSpPr/>
          <p:nvPr/>
        </p:nvSpPr>
        <p:spPr>
          <a:xfrm rot="-5400000">
            <a:off x="-61700" y="48592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9"/>
          <p:cNvSpPr txBox="1"/>
          <p:nvPr>
            <p:ph idx="1" type="subTitle"/>
          </p:nvPr>
        </p:nvSpPr>
        <p:spPr>
          <a:xfrm>
            <a:off x="721466" y="3904700"/>
            <a:ext cx="26436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92" name="Google Shape;892;p39"/>
          <p:cNvSpPr txBox="1"/>
          <p:nvPr>
            <p:ph idx="2" type="subTitle"/>
          </p:nvPr>
        </p:nvSpPr>
        <p:spPr>
          <a:xfrm>
            <a:off x="721466" y="3406825"/>
            <a:ext cx="2643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3" name="Google Shape;893;p39"/>
          <p:cNvSpPr txBox="1"/>
          <p:nvPr>
            <p:ph type="title"/>
          </p:nvPr>
        </p:nvSpPr>
        <p:spPr>
          <a:xfrm>
            <a:off x="4078200" y="3701800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4" name="Google Shape;894;p39"/>
          <p:cNvSpPr txBox="1"/>
          <p:nvPr>
            <p:ph idx="3" type="subTitle"/>
          </p:nvPr>
        </p:nvSpPr>
        <p:spPr>
          <a:xfrm>
            <a:off x="5778925" y="1972050"/>
            <a:ext cx="26517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95" name="Google Shape;895;p39"/>
          <p:cNvSpPr txBox="1"/>
          <p:nvPr>
            <p:ph idx="4" type="subTitle"/>
          </p:nvPr>
        </p:nvSpPr>
        <p:spPr>
          <a:xfrm>
            <a:off x="5778925" y="1474175"/>
            <a:ext cx="2651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6" name="Google Shape;896;p39"/>
          <p:cNvSpPr txBox="1"/>
          <p:nvPr>
            <p:ph idx="5" type="title"/>
          </p:nvPr>
        </p:nvSpPr>
        <p:spPr>
          <a:xfrm>
            <a:off x="4078200" y="1861175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7" name="Google Shape;897;p39"/>
          <p:cNvSpPr txBox="1"/>
          <p:nvPr>
            <p:ph idx="6" type="subTitle"/>
          </p:nvPr>
        </p:nvSpPr>
        <p:spPr>
          <a:xfrm>
            <a:off x="713225" y="1972050"/>
            <a:ext cx="26436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98" name="Google Shape;898;p39"/>
          <p:cNvSpPr txBox="1"/>
          <p:nvPr>
            <p:ph idx="7" type="subTitle"/>
          </p:nvPr>
        </p:nvSpPr>
        <p:spPr>
          <a:xfrm>
            <a:off x="713225" y="1474175"/>
            <a:ext cx="2643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9" name="Google Shape;899;p3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0" name="Google Shape;900;p39"/>
          <p:cNvSpPr txBox="1"/>
          <p:nvPr>
            <p:ph idx="9" type="subTitle"/>
          </p:nvPr>
        </p:nvSpPr>
        <p:spPr>
          <a:xfrm>
            <a:off x="5778925" y="3904700"/>
            <a:ext cx="26517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01" name="Google Shape;901;p39"/>
          <p:cNvSpPr txBox="1"/>
          <p:nvPr>
            <p:ph idx="13" type="subTitle"/>
          </p:nvPr>
        </p:nvSpPr>
        <p:spPr>
          <a:xfrm>
            <a:off x="5778925" y="3406825"/>
            <a:ext cx="2651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2" name="Google Shape;902;p39"/>
          <p:cNvSpPr/>
          <p:nvPr/>
        </p:nvSpPr>
        <p:spPr>
          <a:xfrm rot="720657">
            <a:off x="8138972" y="-1470075"/>
            <a:ext cx="2303159" cy="1990935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3" name="Google Shape;903;p39"/>
          <p:cNvGrpSpPr/>
          <p:nvPr/>
        </p:nvGrpSpPr>
        <p:grpSpPr>
          <a:xfrm rot="3456318">
            <a:off x="-800068" y="-831542"/>
            <a:ext cx="1429008" cy="1827895"/>
            <a:chOff x="3496700" y="369900"/>
            <a:chExt cx="975521" cy="1247824"/>
          </a:xfrm>
        </p:grpSpPr>
        <p:sp>
          <p:nvSpPr>
            <p:cNvPr id="904" name="Google Shape;904;p39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8" name="Google Shape;908;p39"/>
          <p:cNvGrpSpPr/>
          <p:nvPr/>
        </p:nvGrpSpPr>
        <p:grpSpPr>
          <a:xfrm>
            <a:off x="8761664" y="3904700"/>
            <a:ext cx="276490" cy="296393"/>
            <a:chOff x="3721050" y="4481275"/>
            <a:chExt cx="593198" cy="635900"/>
          </a:xfrm>
        </p:grpSpPr>
        <p:sp>
          <p:nvSpPr>
            <p:cNvPr id="909" name="Google Shape;909;p39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7" name="Google Shape;917;p39"/>
          <p:cNvSpPr/>
          <p:nvPr/>
        </p:nvSpPr>
        <p:spPr>
          <a:xfrm rot="5730366">
            <a:off x="8998729" y="159387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9"/>
          <p:cNvSpPr/>
          <p:nvPr/>
        </p:nvSpPr>
        <p:spPr>
          <a:xfrm rot="4744147">
            <a:off x="-2478536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9" name="Google Shape;919;p39"/>
          <p:cNvGrpSpPr/>
          <p:nvPr/>
        </p:nvGrpSpPr>
        <p:grpSpPr>
          <a:xfrm>
            <a:off x="8646618" y="4374527"/>
            <a:ext cx="1429041" cy="1827937"/>
            <a:chOff x="3496700" y="369900"/>
            <a:chExt cx="975521" cy="1247824"/>
          </a:xfrm>
        </p:grpSpPr>
        <p:sp>
          <p:nvSpPr>
            <p:cNvPr id="920" name="Google Shape;920;p39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3" name="Google Shape;83;p15"/>
          <p:cNvGrpSpPr/>
          <p:nvPr/>
        </p:nvGrpSpPr>
        <p:grpSpPr>
          <a:xfrm>
            <a:off x="8709568" y="2213577"/>
            <a:ext cx="1429041" cy="1827937"/>
            <a:chOff x="3496700" y="369900"/>
            <a:chExt cx="975521" cy="1247824"/>
          </a:xfrm>
        </p:grpSpPr>
        <p:sp>
          <p:nvSpPr>
            <p:cNvPr id="84" name="Google Shape;84;p1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5"/>
          <p:cNvSpPr/>
          <p:nvPr/>
        </p:nvSpPr>
        <p:spPr>
          <a:xfrm rot="4744147">
            <a:off x="7655027" y="-1693290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5"/>
          <p:cNvGrpSpPr/>
          <p:nvPr/>
        </p:nvGrpSpPr>
        <p:grpSpPr>
          <a:xfrm>
            <a:off x="-976670" y="-374473"/>
            <a:ext cx="1429041" cy="1827937"/>
            <a:chOff x="3496700" y="369900"/>
            <a:chExt cx="975521" cy="1247824"/>
          </a:xfrm>
        </p:grpSpPr>
        <p:sp>
          <p:nvSpPr>
            <p:cNvPr id="91" name="Google Shape;91;p1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15"/>
          <p:cNvGrpSpPr/>
          <p:nvPr/>
        </p:nvGrpSpPr>
        <p:grpSpPr>
          <a:xfrm>
            <a:off x="98414" y="1737788"/>
            <a:ext cx="443831" cy="475781"/>
            <a:chOff x="3721050" y="4481275"/>
            <a:chExt cx="593198" cy="635900"/>
          </a:xfrm>
        </p:grpSpPr>
        <p:sp>
          <p:nvSpPr>
            <p:cNvPr id="96" name="Google Shape;96;p15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15"/>
          <p:cNvSpPr/>
          <p:nvPr/>
        </p:nvSpPr>
        <p:spPr>
          <a:xfrm>
            <a:off x="-1115425" y="2084596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15"/>
          <p:cNvGrpSpPr/>
          <p:nvPr/>
        </p:nvGrpSpPr>
        <p:grpSpPr>
          <a:xfrm>
            <a:off x="8150888" y="673300"/>
            <a:ext cx="559774" cy="595751"/>
            <a:chOff x="2524500" y="3210375"/>
            <a:chExt cx="559774" cy="595751"/>
          </a:xfrm>
        </p:grpSpPr>
        <p:sp>
          <p:nvSpPr>
            <p:cNvPr id="106" name="Google Shape;106;p15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15"/>
          <p:cNvSpPr/>
          <p:nvPr/>
        </p:nvSpPr>
        <p:spPr>
          <a:xfrm rot="3760614">
            <a:off x="-2109549" y="3401119"/>
            <a:ext cx="3538088" cy="3058491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0"/>
          <p:cNvSpPr txBox="1"/>
          <p:nvPr>
            <p:ph type="title"/>
          </p:nvPr>
        </p:nvSpPr>
        <p:spPr>
          <a:xfrm>
            <a:off x="2347969" y="6775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6" name="Google Shape;926;p40"/>
          <p:cNvSpPr txBox="1"/>
          <p:nvPr>
            <p:ph idx="1" type="subTitle"/>
          </p:nvPr>
        </p:nvSpPr>
        <p:spPr>
          <a:xfrm>
            <a:off x="2347931" y="17652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7" name="Google Shape;927;p40"/>
          <p:cNvSpPr txBox="1"/>
          <p:nvPr/>
        </p:nvSpPr>
        <p:spPr>
          <a:xfrm>
            <a:off x="2099100" y="3764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28" name="Google Shape;928;p40"/>
          <p:cNvSpPr/>
          <p:nvPr/>
        </p:nvSpPr>
        <p:spPr>
          <a:xfrm flipH="1">
            <a:off x="-1807745" y="-261803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40"/>
          <p:cNvSpPr/>
          <p:nvPr/>
        </p:nvSpPr>
        <p:spPr>
          <a:xfrm flipH="1" rot="890737">
            <a:off x="-2529364" y="3416582"/>
            <a:ext cx="4916800" cy="425000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0" name="Google Shape;930;p40"/>
          <p:cNvGrpSpPr/>
          <p:nvPr/>
        </p:nvGrpSpPr>
        <p:grpSpPr>
          <a:xfrm flipH="1">
            <a:off x="8757143" y="177609"/>
            <a:ext cx="337589" cy="361891"/>
            <a:chOff x="3721050" y="4481275"/>
            <a:chExt cx="593198" cy="635900"/>
          </a:xfrm>
        </p:grpSpPr>
        <p:sp>
          <p:nvSpPr>
            <p:cNvPr id="931" name="Google Shape;931;p40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9" name="Google Shape;939;p40"/>
          <p:cNvSpPr/>
          <p:nvPr/>
        </p:nvSpPr>
        <p:spPr>
          <a:xfrm flipH="1" rot="8346680">
            <a:off x="7565244" y="4201173"/>
            <a:ext cx="2721392" cy="1542344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40"/>
          <p:cNvSpPr/>
          <p:nvPr/>
        </p:nvSpPr>
        <p:spPr>
          <a:xfrm flipH="1">
            <a:off x="6392955" y="-57347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40"/>
          <p:cNvSpPr/>
          <p:nvPr/>
        </p:nvSpPr>
        <p:spPr>
          <a:xfrm flipH="1" rot="-4744147">
            <a:off x="8249488" y="418347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2" name="Google Shape;942;p40"/>
          <p:cNvGrpSpPr/>
          <p:nvPr/>
        </p:nvGrpSpPr>
        <p:grpSpPr>
          <a:xfrm flipH="1">
            <a:off x="3857499" y="4733452"/>
            <a:ext cx="1429041" cy="1827937"/>
            <a:chOff x="3496700" y="369900"/>
            <a:chExt cx="975521" cy="1247824"/>
          </a:xfrm>
        </p:grpSpPr>
        <p:sp>
          <p:nvSpPr>
            <p:cNvPr id="943" name="Google Shape;943;p40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7" name="Google Shape;947;p40"/>
          <p:cNvSpPr/>
          <p:nvPr/>
        </p:nvSpPr>
        <p:spPr>
          <a:xfrm flipH="1" rot="5400000">
            <a:off x="-1034202" y="15653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1"/>
          <p:cNvSpPr/>
          <p:nvPr/>
        </p:nvSpPr>
        <p:spPr>
          <a:xfrm rot="4744147">
            <a:off x="7796889" y="-12463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41"/>
          <p:cNvSpPr/>
          <p:nvPr/>
        </p:nvSpPr>
        <p:spPr>
          <a:xfrm rot="720687">
            <a:off x="7221095" y="40152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1" name="Google Shape;951;p41"/>
          <p:cNvGrpSpPr/>
          <p:nvPr/>
        </p:nvGrpSpPr>
        <p:grpSpPr>
          <a:xfrm rot="2700000">
            <a:off x="-876263" y="-374428"/>
            <a:ext cx="1428985" cy="1827866"/>
            <a:chOff x="3496700" y="369900"/>
            <a:chExt cx="975521" cy="1247824"/>
          </a:xfrm>
        </p:grpSpPr>
        <p:sp>
          <p:nvSpPr>
            <p:cNvPr id="952" name="Google Shape;952;p4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6" name="Google Shape;956;p41"/>
          <p:cNvSpPr/>
          <p:nvPr/>
        </p:nvSpPr>
        <p:spPr>
          <a:xfrm>
            <a:off x="989700" y="-547425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7" name="Google Shape;957;p41"/>
          <p:cNvGrpSpPr/>
          <p:nvPr/>
        </p:nvGrpSpPr>
        <p:grpSpPr>
          <a:xfrm>
            <a:off x="574976" y="4455800"/>
            <a:ext cx="276490" cy="296393"/>
            <a:chOff x="3721050" y="4481275"/>
            <a:chExt cx="593198" cy="635900"/>
          </a:xfrm>
        </p:grpSpPr>
        <p:sp>
          <p:nvSpPr>
            <p:cNvPr id="958" name="Google Shape;958;p41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6" name="Google Shape;966;p41"/>
          <p:cNvSpPr/>
          <p:nvPr/>
        </p:nvSpPr>
        <p:spPr>
          <a:xfrm rot="8999879">
            <a:off x="8904551" y="24921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7" name="Google Shape;967;p41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968" name="Google Shape;968;p41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1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5" name="Google Shape;975;p41"/>
          <p:cNvSpPr/>
          <p:nvPr/>
        </p:nvSpPr>
        <p:spPr>
          <a:xfrm flipH="1" rot="-5730366">
            <a:off x="-625508" y="240342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41"/>
          <p:cNvSpPr/>
          <p:nvPr/>
        </p:nvSpPr>
        <p:spPr>
          <a:xfrm rot="4010105">
            <a:off x="-2199864" y="3558114"/>
            <a:ext cx="3538018" cy="305841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7" name="Google Shape;977;p41"/>
          <p:cNvGrpSpPr/>
          <p:nvPr/>
        </p:nvGrpSpPr>
        <p:grpSpPr>
          <a:xfrm>
            <a:off x="6145705" y="4792664"/>
            <a:ext cx="1429041" cy="1827937"/>
            <a:chOff x="3496700" y="369900"/>
            <a:chExt cx="975521" cy="1247824"/>
          </a:xfrm>
        </p:grpSpPr>
        <p:sp>
          <p:nvSpPr>
            <p:cNvPr id="978" name="Google Shape;978;p4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2" name="Google Shape;982;p41"/>
          <p:cNvGrpSpPr/>
          <p:nvPr/>
        </p:nvGrpSpPr>
        <p:grpSpPr>
          <a:xfrm>
            <a:off x="7574739" y="243100"/>
            <a:ext cx="276490" cy="296393"/>
            <a:chOff x="3721050" y="4481275"/>
            <a:chExt cx="593198" cy="635900"/>
          </a:xfrm>
        </p:grpSpPr>
        <p:sp>
          <p:nvSpPr>
            <p:cNvPr id="983" name="Google Shape;983;p41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1" name="Google Shape;991;p41"/>
          <p:cNvSpPr/>
          <p:nvPr/>
        </p:nvSpPr>
        <p:spPr>
          <a:xfrm rot="720687">
            <a:off x="3362045" y="-3451465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2"/>
          <p:cNvSpPr/>
          <p:nvPr/>
        </p:nvSpPr>
        <p:spPr>
          <a:xfrm flipH="1" rot="-8888218">
            <a:off x="6974904" y="-1684700"/>
            <a:ext cx="3538149" cy="3058385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42"/>
          <p:cNvSpPr/>
          <p:nvPr/>
        </p:nvSpPr>
        <p:spPr>
          <a:xfrm flipH="1" rot="487336">
            <a:off x="-1745149" y="4042663"/>
            <a:ext cx="4916743" cy="424995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5" name="Google Shape;995;p42"/>
          <p:cNvGrpSpPr/>
          <p:nvPr/>
        </p:nvGrpSpPr>
        <p:grpSpPr>
          <a:xfrm flipH="1">
            <a:off x="67372" y="3031050"/>
            <a:ext cx="559774" cy="595751"/>
            <a:chOff x="2524500" y="3210375"/>
            <a:chExt cx="559774" cy="595751"/>
          </a:xfrm>
        </p:grpSpPr>
        <p:sp>
          <p:nvSpPr>
            <p:cNvPr id="996" name="Google Shape;996;p42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3" name="Google Shape;1003;p42"/>
          <p:cNvSpPr/>
          <p:nvPr/>
        </p:nvSpPr>
        <p:spPr>
          <a:xfrm flipH="1" rot="10127843">
            <a:off x="7070067" y="4509055"/>
            <a:ext cx="2721417" cy="1542358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42"/>
          <p:cNvSpPr/>
          <p:nvPr/>
        </p:nvSpPr>
        <p:spPr>
          <a:xfrm flipH="1">
            <a:off x="5629367" y="-661950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5" name="Google Shape;1005;p42"/>
          <p:cNvGrpSpPr/>
          <p:nvPr/>
        </p:nvGrpSpPr>
        <p:grpSpPr>
          <a:xfrm flipH="1">
            <a:off x="-696575" y="1967093"/>
            <a:ext cx="1138824" cy="1456710"/>
            <a:chOff x="3496700" y="369900"/>
            <a:chExt cx="975521" cy="1247824"/>
          </a:xfrm>
        </p:grpSpPr>
        <p:sp>
          <p:nvSpPr>
            <p:cNvPr id="1006" name="Google Shape;1006;p4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0" name="Google Shape;1010;p42"/>
          <p:cNvSpPr/>
          <p:nvPr/>
        </p:nvSpPr>
        <p:spPr>
          <a:xfrm rot="10039660">
            <a:off x="3546823" y="-661946"/>
            <a:ext cx="939487" cy="1012834"/>
          </a:xfrm>
          <a:custGeom>
            <a:rect b="b" l="l" r="r" t="t"/>
            <a:pathLst>
              <a:path extrusionOk="0" h="25919" w="24042">
                <a:moveTo>
                  <a:pt x="17180" y="21715"/>
                </a:moveTo>
                <a:cubicBezTo>
                  <a:pt x="23594" y="25919"/>
                  <a:pt x="24042" y="20253"/>
                  <a:pt x="23252" y="13818"/>
                </a:cubicBezTo>
                <a:cubicBezTo>
                  <a:pt x="22505" y="7758"/>
                  <a:pt x="15985" y="0"/>
                  <a:pt x="9146" y="449"/>
                </a:cubicBezTo>
                <a:cubicBezTo>
                  <a:pt x="577" y="1014"/>
                  <a:pt x="1" y="14811"/>
                  <a:pt x="6296" y="18898"/>
                </a:cubicBezTo>
                <a:cubicBezTo>
                  <a:pt x="9818" y="21202"/>
                  <a:pt x="13467" y="19282"/>
                  <a:pt x="17180" y="217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42"/>
          <p:cNvSpPr/>
          <p:nvPr/>
        </p:nvSpPr>
        <p:spPr>
          <a:xfrm rot="10039472">
            <a:off x="6709118" y="-188400"/>
            <a:ext cx="461001" cy="496992"/>
          </a:xfrm>
          <a:custGeom>
            <a:rect b="b" l="l" r="r" t="t"/>
            <a:pathLst>
              <a:path extrusionOk="0" h="25919" w="24042">
                <a:moveTo>
                  <a:pt x="17180" y="21715"/>
                </a:moveTo>
                <a:cubicBezTo>
                  <a:pt x="23594" y="25919"/>
                  <a:pt x="24042" y="20253"/>
                  <a:pt x="23252" y="13818"/>
                </a:cubicBezTo>
                <a:cubicBezTo>
                  <a:pt x="22505" y="7758"/>
                  <a:pt x="15985" y="0"/>
                  <a:pt x="9146" y="449"/>
                </a:cubicBezTo>
                <a:cubicBezTo>
                  <a:pt x="577" y="1014"/>
                  <a:pt x="1" y="14811"/>
                  <a:pt x="6296" y="18898"/>
                </a:cubicBezTo>
                <a:cubicBezTo>
                  <a:pt x="9818" y="21202"/>
                  <a:pt x="13467" y="19282"/>
                  <a:pt x="17180" y="217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2" name="Google Shape;1012;p42"/>
          <p:cNvGrpSpPr/>
          <p:nvPr/>
        </p:nvGrpSpPr>
        <p:grpSpPr>
          <a:xfrm>
            <a:off x="8625883" y="4095682"/>
            <a:ext cx="236212" cy="253215"/>
            <a:chOff x="3721050" y="4481275"/>
            <a:chExt cx="593198" cy="635900"/>
          </a:xfrm>
        </p:grpSpPr>
        <p:sp>
          <p:nvSpPr>
            <p:cNvPr id="1013" name="Google Shape;1013;p42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1" name="Google Shape;1021;p42"/>
          <p:cNvSpPr/>
          <p:nvPr/>
        </p:nvSpPr>
        <p:spPr>
          <a:xfrm flipH="1" rot="-10536277">
            <a:off x="-757476" y="-1104914"/>
            <a:ext cx="2721468" cy="1542387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2" name="Google Shape;1022;p42"/>
          <p:cNvGrpSpPr/>
          <p:nvPr/>
        </p:nvGrpSpPr>
        <p:grpSpPr>
          <a:xfrm flipH="1">
            <a:off x="8776550" y="2600568"/>
            <a:ext cx="1138824" cy="1456710"/>
            <a:chOff x="3496700" y="369900"/>
            <a:chExt cx="975521" cy="1247824"/>
          </a:xfrm>
        </p:grpSpPr>
        <p:sp>
          <p:nvSpPr>
            <p:cNvPr id="1023" name="Google Shape;1023;p4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>
            <p:ph type="title"/>
          </p:nvPr>
        </p:nvSpPr>
        <p:spPr>
          <a:xfrm>
            <a:off x="2038200" y="2615000"/>
            <a:ext cx="5067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6" name="Google Shape;116;p13"/>
          <p:cNvSpPr txBox="1"/>
          <p:nvPr>
            <p:ph idx="2" type="title"/>
          </p:nvPr>
        </p:nvSpPr>
        <p:spPr>
          <a:xfrm>
            <a:off x="3979500" y="1655800"/>
            <a:ext cx="11850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13"/>
          <p:cNvSpPr/>
          <p:nvPr/>
        </p:nvSpPr>
        <p:spPr>
          <a:xfrm flipH="1" rot="-4744147">
            <a:off x="5232364" y="-2408503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/>
          <p:nvPr/>
        </p:nvSpPr>
        <p:spPr>
          <a:xfrm flipH="1" rot="487336">
            <a:off x="-1177349" y="3952813"/>
            <a:ext cx="4916743" cy="424995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3"/>
          <p:cNvGrpSpPr/>
          <p:nvPr/>
        </p:nvGrpSpPr>
        <p:grpSpPr>
          <a:xfrm flipH="1" rot="9123809">
            <a:off x="8329152" y="-566770"/>
            <a:ext cx="1429051" cy="1827950"/>
            <a:chOff x="3496700" y="369900"/>
            <a:chExt cx="975521" cy="1247824"/>
          </a:xfrm>
        </p:grpSpPr>
        <p:sp>
          <p:nvSpPr>
            <p:cNvPr id="120" name="Google Shape;120;p1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13"/>
          <p:cNvGrpSpPr/>
          <p:nvPr/>
        </p:nvGrpSpPr>
        <p:grpSpPr>
          <a:xfrm flipH="1">
            <a:off x="7661164" y="301600"/>
            <a:ext cx="443831" cy="475781"/>
            <a:chOff x="3721050" y="4481275"/>
            <a:chExt cx="593198" cy="635900"/>
          </a:xfrm>
        </p:grpSpPr>
        <p:sp>
          <p:nvSpPr>
            <p:cNvPr id="125" name="Google Shape;125;p13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13"/>
          <p:cNvSpPr/>
          <p:nvPr/>
        </p:nvSpPr>
        <p:spPr>
          <a:xfrm flipH="1">
            <a:off x="3681735" y="4598259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13"/>
          <p:cNvGrpSpPr/>
          <p:nvPr/>
        </p:nvGrpSpPr>
        <p:grpSpPr>
          <a:xfrm flipH="1">
            <a:off x="300034" y="2891950"/>
            <a:ext cx="559774" cy="595751"/>
            <a:chOff x="2524500" y="3210375"/>
            <a:chExt cx="559774" cy="595751"/>
          </a:xfrm>
        </p:grpSpPr>
        <p:sp>
          <p:nvSpPr>
            <p:cNvPr id="135" name="Google Shape;135;p13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13"/>
          <p:cNvSpPr/>
          <p:nvPr/>
        </p:nvSpPr>
        <p:spPr>
          <a:xfrm flipH="1" rot="10282293">
            <a:off x="811861" y="-1171150"/>
            <a:ext cx="2721283" cy="154228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3"/>
          <p:cNvSpPr/>
          <p:nvPr/>
        </p:nvSpPr>
        <p:spPr>
          <a:xfrm flipH="1">
            <a:off x="4209592" y="-4463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3"/>
          <p:cNvSpPr/>
          <p:nvPr/>
        </p:nvSpPr>
        <p:spPr>
          <a:xfrm flipH="1" rot="-4744147">
            <a:off x="7166801" y="375137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13"/>
          <p:cNvGrpSpPr/>
          <p:nvPr/>
        </p:nvGrpSpPr>
        <p:grpSpPr>
          <a:xfrm flipH="1">
            <a:off x="-679738" y="1567964"/>
            <a:ext cx="1429041" cy="1827937"/>
            <a:chOff x="3496700" y="369900"/>
            <a:chExt cx="975521" cy="1247824"/>
          </a:xfrm>
        </p:grpSpPr>
        <p:sp>
          <p:nvSpPr>
            <p:cNvPr id="146" name="Google Shape;146;p1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13"/>
          <p:cNvSpPr/>
          <p:nvPr/>
        </p:nvSpPr>
        <p:spPr>
          <a:xfrm>
            <a:off x="8838325" y="1372487"/>
            <a:ext cx="724805" cy="557619"/>
          </a:xfrm>
          <a:custGeom>
            <a:rect b="b" l="l" r="r" t="t"/>
            <a:pathLst>
              <a:path extrusionOk="0" h="3949" w="5133">
                <a:moveTo>
                  <a:pt x="4141" y="1568"/>
                </a:moveTo>
                <a:cubicBezTo>
                  <a:pt x="5133" y="757"/>
                  <a:pt x="4258" y="394"/>
                  <a:pt x="3191" y="192"/>
                </a:cubicBezTo>
                <a:cubicBezTo>
                  <a:pt x="2188" y="0"/>
                  <a:pt x="619" y="640"/>
                  <a:pt x="342" y="1760"/>
                </a:cubicBezTo>
                <a:cubicBezTo>
                  <a:pt x="1" y="3147"/>
                  <a:pt x="2166" y="3948"/>
                  <a:pt x="3138" y="3159"/>
                </a:cubicBezTo>
                <a:cubicBezTo>
                  <a:pt x="3681" y="2710"/>
                  <a:pt x="3564" y="2028"/>
                  <a:pt x="4141" y="15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14"/>
          <p:cNvSpPr txBox="1"/>
          <p:nvPr>
            <p:ph idx="1" type="subTitle"/>
          </p:nvPr>
        </p:nvSpPr>
        <p:spPr>
          <a:xfrm>
            <a:off x="5055284" y="403129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4" name="Google Shape;154;p14"/>
          <p:cNvSpPr txBox="1"/>
          <p:nvPr>
            <p:ph idx="2" type="subTitle"/>
          </p:nvPr>
        </p:nvSpPr>
        <p:spPr>
          <a:xfrm>
            <a:off x="1583300" y="403129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5" name="Google Shape;155;p14"/>
          <p:cNvSpPr txBox="1"/>
          <p:nvPr>
            <p:ph idx="3" type="subTitle"/>
          </p:nvPr>
        </p:nvSpPr>
        <p:spPr>
          <a:xfrm>
            <a:off x="5055275" y="3458600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4" type="subTitle"/>
          </p:nvPr>
        </p:nvSpPr>
        <p:spPr>
          <a:xfrm>
            <a:off x="1583075" y="3458600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7" name="Google Shape;157;p14"/>
          <p:cNvSpPr/>
          <p:nvPr/>
        </p:nvSpPr>
        <p:spPr>
          <a:xfrm flipH="1" rot="-4744147">
            <a:off x="-1364586" y="-226737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 flipH="1" rot="-3201109">
            <a:off x="7917880" y="3872110"/>
            <a:ext cx="2954223" cy="2553582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14"/>
          <p:cNvGrpSpPr/>
          <p:nvPr/>
        </p:nvGrpSpPr>
        <p:grpSpPr>
          <a:xfrm flipH="1" rot="9815038">
            <a:off x="8680420" y="917749"/>
            <a:ext cx="1429058" cy="1827959"/>
            <a:chOff x="3496700" y="369900"/>
            <a:chExt cx="975521" cy="1247824"/>
          </a:xfrm>
        </p:grpSpPr>
        <p:sp>
          <p:nvSpPr>
            <p:cNvPr id="160" name="Google Shape;160;p1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14"/>
          <p:cNvGrpSpPr/>
          <p:nvPr/>
        </p:nvGrpSpPr>
        <p:grpSpPr>
          <a:xfrm flipH="1">
            <a:off x="8208851" y="160500"/>
            <a:ext cx="443831" cy="475781"/>
            <a:chOff x="3721050" y="4481275"/>
            <a:chExt cx="593198" cy="635900"/>
          </a:xfrm>
        </p:grpSpPr>
        <p:sp>
          <p:nvSpPr>
            <p:cNvPr id="165" name="Google Shape;165;p14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14"/>
          <p:cNvGrpSpPr/>
          <p:nvPr/>
        </p:nvGrpSpPr>
        <p:grpSpPr>
          <a:xfrm flipH="1">
            <a:off x="300034" y="4525650"/>
            <a:ext cx="559774" cy="595751"/>
            <a:chOff x="2524500" y="3210375"/>
            <a:chExt cx="559774" cy="595751"/>
          </a:xfrm>
        </p:grpSpPr>
        <p:sp>
          <p:nvSpPr>
            <p:cNvPr id="174" name="Google Shape;174;p14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14"/>
          <p:cNvSpPr/>
          <p:nvPr/>
        </p:nvSpPr>
        <p:spPr>
          <a:xfrm flipH="1" rot="10282293">
            <a:off x="5609211" y="-1292650"/>
            <a:ext cx="2721283" cy="154228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14"/>
          <p:cNvGrpSpPr/>
          <p:nvPr/>
        </p:nvGrpSpPr>
        <p:grpSpPr>
          <a:xfrm flipH="1">
            <a:off x="-812563" y="3201664"/>
            <a:ext cx="1429041" cy="1827937"/>
            <a:chOff x="3496700" y="369900"/>
            <a:chExt cx="975521" cy="1247824"/>
          </a:xfrm>
        </p:grpSpPr>
        <p:sp>
          <p:nvSpPr>
            <p:cNvPr id="183" name="Google Shape;183;p1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720000" y="445025"/>
            <a:ext cx="42948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" name="Google Shape;189;p16"/>
          <p:cNvSpPr txBox="1"/>
          <p:nvPr>
            <p:ph idx="1" type="subTitle"/>
          </p:nvPr>
        </p:nvSpPr>
        <p:spPr>
          <a:xfrm>
            <a:off x="720000" y="1776500"/>
            <a:ext cx="4294800" cy="18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90" name="Google Shape;190;p16"/>
          <p:cNvGrpSpPr/>
          <p:nvPr/>
        </p:nvGrpSpPr>
        <p:grpSpPr>
          <a:xfrm>
            <a:off x="8556580" y="3474377"/>
            <a:ext cx="1429041" cy="1827937"/>
            <a:chOff x="3496700" y="369900"/>
            <a:chExt cx="975521" cy="1247824"/>
          </a:xfrm>
        </p:grpSpPr>
        <p:sp>
          <p:nvSpPr>
            <p:cNvPr id="191" name="Google Shape;191;p1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6"/>
          <p:cNvSpPr/>
          <p:nvPr/>
        </p:nvSpPr>
        <p:spPr>
          <a:xfrm rot="4744147">
            <a:off x="7655039" y="-1258303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16"/>
          <p:cNvGrpSpPr/>
          <p:nvPr/>
        </p:nvGrpSpPr>
        <p:grpSpPr>
          <a:xfrm>
            <a:off x="4422080" y="-1382911"/>
            <a:ext cx="1429041" cy="1827937"/>
            <a:chOff x="3496700" y="369900"/>
            <a:chExt cx="975521" cy="1247824"/>
          </a:xfrm>
        </p:grpSpPr>
        <p:sp>
          <p:nvSpPr>
            <p:cNvPr id="198" name="Google Shape;198;p1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16"/>
          <p:cNvGrpSpPr/>
          <p:nvPr/>
        </p:nvGrpSpPr>
        <p:grpSpPr>
          <a:xfrm>
            <a:off x="71891" y="2863818"/>
            <a:ext cx="331420" cy="355277"/>
            <a:chOff x="3721050" y="4481275"/>
            <a:chExt cx="593198" cy="635900"/>
          </a:xfrm>
        </p:grpSpPr>
        <p:sp>
          <p:nvSpPr>
            <p:cNvPr id="203" name="Google Shape;203;p16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7368163" y="241612"/>
            <a:ext cx="559774" cy="595751"/>
            <a:chOff x="2524500" y="3210375"/>
            <a:chExt cx="559774" cy="595751"/>
          </a:xfrm>
        </p:grpSpPr>
        <p:sp>
          <p:nvSpPr>
            <p:cNvPr id="212" name="Google Shape;212;p16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16"/>
          <p:cNvSpPr/>
          <p:nvPr/>
        </p:nvSpPr>
        <p:spPr>
          <a:xfrm>
            <a:off x="-420350" y="-235512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/>
          <p:nvPr/>
        </p:nvSpPr>
        <p:spPr>
          <a:xfrm rot="4744147">
            <a:off x="-2091598" y="32795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23" name="Google Shape;223;p17"/>
          <p:cNvGrpSpPr/>
          <p:nvPr/>
        </p:nvGrpSpPr>
        <p:grpSpPr>
          <a:xfrm rot="7688326">
            <a:off x="5712490" y="-1078065"/>
            <a:ext cx="1429080" cy="1827986"/>
            <a:chOff x="3496700" y="369900"/>
            <a:chExt cx="975521" cy="1247824"/>
          </a:xfrm>
        </p:grpSpPr>
        <p:sp>
          <p:nvSpPr>
            <p:cNvPr id="224" name="Google Shape;224;p1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17"/>
          <p:cNvSpPr/>
          <p:nvPr/>
        </p:nvSpPr>
        <p:spPr>
          <a:xfrm rot="4744147">
            <a:off x="7655027" y="-1693290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17"/>
          <p:cNvGrpSpPr/>
          <p:nvPr/>
        </p:nvGrpSpPr>
        <p:grpSpPr>
          <a:xfrm>
            <a:off x="-976670" y="-374473"/>
            <a:ext cx="1429041" cy="1827937"/>
            <a:chOff x="3496700" y="369900"/>
            <a:chExt cx="975521" cy="1247824"/>
          </a:xfrm>
        </p:grpSpPr>
        <p:sp>
          <p:nvSpPr>
            <p:cNvPr id="231" name="Google Shape;231;p1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17"/>
          <p:cNvGrpSpPr/>
          <p:nvPr/>
        </p:nvGrpSpPr>
        <p:grpSpPr>
          <a:xfrm>
            <a:off x="592289" y="301600"/>
            <a:ext cx="443831" cy="475781"/>
            <a:chOff x="3721050" y="4481275"/>
            <a:chExt cx="593198" cy="635900"/>
          </a:xfrm>
        </p:grpSpPr>
        <p:sp>
          <p:nvSpPr>
            <p:cNvPr id="236" name="Google Shape;236;p17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17"/>
          <p:cNvSpPr/>
          <p:nvPr/>
        </p:nvSpPr>
        <p:spPr>
          <a:xfrm>
            <a:off x="1953725" y="48362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17"/>
          <p:cNvGrpSpPr/>
          <p:nvPr/>
        </p:nvGrpSpPr>
        <p:grpSpPr>
          <a:xfrm>
            <a:off x="8150888" y="673300"/>
            <a:ext cx="559774" cy="595751"/>
            <a:chOff x="2524500" y="3210375"/>
            <a:chExt cx="559774" cy="595751"/>
          </a:xfrm>
        </p:grpSpPr>
        <p:sp>
          <p:nvSpPr>
            <p:cNvPr id="246" name="Google Shape;246;p17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17"/>
          <p:cNvSpPr/>
          <p:nvPr/>
        </p:nvSpPr>
        <p:spPr>
          <a:xfrm rot="3760614">
            <a:off x="-2109549" y="3401119"/>
            <a:ext cx="3538088" cy="3058491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7"/>
          <p:cNvSpPr/>
          <p:nvPr/>
        </p:nvSpPr>
        <p:spPr>
          <a:xfrm rot="-6053066">
            <a:off x="8709698" y="2201256"/>
            <a:ext cx="1549866" cy="1364665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/>
          <p:nvPr/>
        </p:nvSpPr>
        <p:spPr>
          <a:xfrm>
            <a:off x="5713976" y="-261803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8"/>
          <p:cNvSpPr/>
          <p:nvPr/>
        </p:nvSpPr>
        <p:spPr>
          <a:xfrm rot="4744147">
            <a:off x="781089" y="-246467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 rot="-890737">
            <a:off x="6727235" y="3416582"/>
            <a:ext cx="4916800" cy="425000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18"/>
          <p:cNvGrpSpPr/>
          <p:nvPr/>
        </p:nvGrpSpPr>
        <p:grpSpPr>
          <a:xfrm>
            <a:off x="-502045" y="-611336"/>
            <a:ext cx="1429041" cy="1827937"/>
            <a:chOff x="3496700" y="369900"/>
            <a:chExt cx="975521" cy="1247824"/>
          </a:xfrm>
        </p:grpSpPr>
        <p:sp>
          <p:nvSpPr>
            <p:cNvPr id="260" name="Google Shape;260;p18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18"/>
          <p:cNvGrpSpPr/>
          <p:nvPr/>
        </p:nvGrpSpPr>
        <p:grpSpPr>
          <a:xfrm>
            <a:off x="8539" y="1349763"/>
            <a:ext cx="443831" cy="475781"/>
            <a:chOff x="3721050" y="4481275"/>
            <a:chExt cx="593198" cy="635900"/>
          </a:xfrm>
        </p:grpSpPr>
        <p:sp>
          <p:nvSpPr>
            <p:cNvPr id="265" name="Google Shape;265;p18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18"/>
          <p:cNvSpPr/>
          <p:nvPr/>
        </p:nvSpPr>
        <p:spPr>
          <a:xfrm>
            <a:off x="-1097475" y="195872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18"/>
          <p:cNvGrpSpPr/>
          <p:nvPr/>
        </p:nvGrpSpPr>
        <p:grpSpPr>
          <a:xfrm>
            <a:off x="6213175" y="383275"/>
            <a:ext cx="559774" cy="595751"/>
            <a:chOff x="2524500" y="3210375"/>
            <a:chExt cx="559774" cy="595751"/>
          </a:xfrm>
        </p:grpSpPr>
        <p:sp>
          <p:nvSpPr>
            <p:cNvPr id="275" name="Google Shape;275;p18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p18"/>
          <p:cNvSpPr/>
          <p:nvPr/>
        </p:nvSpPr>
        <p:spPr>
          <a:xfrm rot="-8346680">
            <a:off x="-758615" y="4181323"/>
            <a:ext cx="2721392" cy="1542344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5028925" y="-4463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8"/>
          <p:cNvSpPr/>
          <p:nvPr/>
        </p:nvSpPr>
        <p:spPr>
          <a:xfrm rot="4744147">
            <a:off x="2802952" y="4545797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18"/>
          <p:cNvGrpSpPr/>
          <p:nvPr/>
        </p:nvGrpSpPr>
        <p:grpSpPr>
          <a:xfrm>
            <a:off x="7716255" y="4627602"/>
            <a:ext cx="1429041" cy="1827937"/>
            <a:chOff x="3496700" y="369900"/>
            <a:chExt cx="975521" cy="1247824"/>
          </a:xfrm>
        </p:grpSpPr>
        <p:sp>
          <p:nvSpPr>
            <p:cNvPr id="286" name="Google Shape;286;p18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18"/>
          <p:cNvSpPr/>
          <p:nvPr/>
        </p:nvSpPr>
        <p:spPr>
          <a:xfrm rot="-5400000">
            <a:off x="8599025" y="15653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8"/>
          <p:cNvSpPr txBox="1"/>
          <p:nvPr>
            <p:ph type="title"/>
          </p:nvPr>
        </p:nvSpPr>
        <p:spPr>
          <a:xfrm>
            <a:off x="2135550" y="1551300"/>
            <a:ext cx="48729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2" name="Google Shape;292;p18"/>
          <p:cNvSpPr txBox="1"/>
          <p:nvPr>
            <p:ph idx="1" type="subTitle"/>
          </p:nvPr>
        </p:nvSpPr>
        <p:spPr>
          <a:xfrm>
            <a:off x="2135550" y="29211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5" name="Google Shape;295;p19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adland One"/>
              <a:buNone/>
              <a:defRPr b="0" i="0" sz="30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"/>
          <p:cNvSpPr txBox="1"/>
          <p:nvPr>
            <p:ph type="ctrTitle"/>
          </p:nvPr>
        </p:nvSpPr>
        <p:spPr>
          <a:xfrm>
            <a:off x="1140300" y="1242025"/>
            <a:ext cx="6863400" cy="18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HarvestGuard: Leaf Disease Classification</a:t>
            </a:r>
            <a:endParaRPr/>
          </a:p>
        </p:txBody>
      </p:sp>
      <p:sp>
        <p:nvSpPr>
          <p:cNvPr id="1032" name="Google Shape;1032;p1"/>
          <p:cNvSpPr txBox="1"/>
          <p:nvPr>
            <p:ph idx="1" type="subTitle"/>
          </p:nvPr>
        </p:nvSpPr>
        <p:spPr>
          <a:xfrm>
            <a:off x="2091300" y="3224700"/>
            <a:ext cx="4961400" cy="960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>
                <a:solidFill>
                  <a:srgbClr val="000000"/>
                </a:solidFill>
              </a:rPr>
              <a:t>Lauren Taylor, Prachi Khanna, Ryan Laxamana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8"/>
          <p:cNvSpPr txBox="1"/>
          <p:nvPr>
            <p:ph type="title"/>
          </p:nvPr>
        </p:nvSpPr>
        <p:spPr>
          <a:xfrm>
            <a:off x="720000" y="1737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114" name="Google Shape;1114;p8"/>
          <p:cNvSpPr txBox="1"/>
          <p:nvPr>
            <p:ph idx="1" type="body"/>
          </p:nvPr>
        </p:nvSpPr>
        <p:spPr>
          <a:xfrm>
            <a:off x="403725" y="944450"/>
            <a:ext cx="85155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Dataset concerns: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Increase data set size by collecting more photos, ensuring categorical balance.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Feature Extraction: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Research architectures that can better extract subtle differences within crop types.</a:t>
            </a:r>
            <a:endParaRPr sz="1400"/>
          </a:p>
          <a:p>
            <a:pPr indent="0" lvl="1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Regional Functionality Enhancement: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Consider souring crop samples from other regions to improve regional performance.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Explore transfer learning opportunities.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Deployment Considerations: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How to scale model to enable efficient processing of large volumes of data.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○"/>
            </a:pPr>
            <a:r>
              <a:rPr lang="en" sz="1400">
                <a:solidFill>
                  <a:srgbClr val="000000"/>
                </a:solidFill>
              </a:rPr>
              <a:t>Integrating the model into existing farming systems.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Updating system as problem evolves and new knowledge becomes available.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Individual Contributions</a:t>
            </a:r>
            <a:endParaRPr/>
          </a:p>
        </p:txBody>
      </p:sp>
      <p:sp>
        <p:nvSpPr>
          <p:cNvPr id="1120" name="Google Shape;1120;p9"/>
          <p:cNvSpPr txBox="1"/>
          <p:nvPr>
            <p:ph idx="1" type="body"/>
          </p:nvPr>
        </p:nvSpPr>
        <p:spPr>
          <a:xfrm>
            <a:off x="6143625" y="1368150"/>
            <a:ext cx="26307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400"/>
              <a:t>Ryan: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Writing Report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9"/>
          <p:cNvSpPr txBox="1"/>
          <p:nvPr>
            <p:ph idx="1" type="body"/>
          </p:nvPr>
        </p:nvSpPr>
        <p:spPr>
          <a:xfrm>
            <a:off x="563125" y="1368150"/>
            <a:ext cx="26307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400"/>
              <a:t>Lauren: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Preprocessing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augmentation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Writing report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slides</a:t>
            </a:r>
            <a:endParaRPr sz="14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122" name="Google Shape;1122;p9"/>
          <p:cNvSpPr txBox="1"/>
          <p:nvPr>
            <p:ph idx="1" type="body"/>
          </p:nvPr>
        </p:nvSpPr>
        <p:spPr>
          <a:xfrm>
            <a:off x="3353363" y="1368150"/>
            <a:ext cx="26307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400"/>
              <a:t>Prachi: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Design model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Training model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evaluation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slides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Writing report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2"/>
          <p:cNvSpPr txBox="1"/>
          <p:nvPr>
            <p:ph type="title"/>
          </p:nvPr>
        </p:nvSpPr>
        <p:spPr>
          <a:xfrm>
            <a:off x="720000" y="252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38" name="Google Shape;1038;p2"/>
          <p:cNvSpPr txBox="1"/>
          <p:nvPr>
            <p:ph idx="1" type="body"/>
          </p:nvPr>
        </p:nvSpPr>
        <p:spPr>
          <a:xfrm>
            <a:off x="276299" y="989651"/>
            <a:ext cx="4877400" cy="3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Project Overview:</a:t>
            </a:r>
            <a:r>
              <a:rPr lang="en" sz="1400"/>
              <a:t> 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Multi-class object detection and bounding box regression system 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Aims to identify classes of diseases on leaves and draw bounding boxes on affected areas.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 Crop Disease (Ghana) Dataset is used to design the system.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Why is this problem important?</a:t>
            </a:r>
            <a:endParaRPr b="1"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Crop disease contributes to economic loss and hunger globally.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Dynamic issue that is always evolving.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Need for novel solutions to identify and monitor issues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/>
          </a:p>
        </p:txBody>
      </p:sp>
      <p:pic>
        <p:nvPicPr>
          <p:cNvPr id="1039" name="Google Shape;103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8079" y="309962"/>
            <a:ext cx="3286625" cy="45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2a2435c33e7_0_29"/>
          <p:cNvSpPr txBox="1"/>
          <p:nvPr>
            <p:ph type="title"/>
          </p:nvPr>
        </p:nvSpPr>
        <p:spPr>
          <a:xfrm>
            <a:off x="629550" y="264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045" name="Google Shape;1045;g2a2435c33e7_0_29"/>
          <p:cNvSpPr txBox="1"/>
          <p:nvPr>
            <p:ph idx="1" type="body"/>
          </p:nvPr>
        </p:nvSpPr>
        <p:spPr>
          <a:xfrm>
            <a:off x="107952" y="1497950"/>
            <a:ext cx="59850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b="1" lang="en" sz="1800"/>
              <a:t>Crop Disease (Ghana) Dataset</a:t>
            </a:r>
            <a:r>
              <a:rPr b="1" lang="en" sz="1800"/>
              <a:t>:</a:t>
            </a:r>
            <a:endParaRPr b="1"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dataset was created and published by a research group at  Kwame Nkrumah University of Science and Technology in Ghana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3 crop types: (tomato, pepper, and corn)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Includes instances of various diseases, along with healthy specimens.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Annotations: XML files with coordinates of bounding boxes encompassing diseased areas</a:t>
            </a:r>
            <a:endParaRPr sz="1800"/>
          </a:p>
        </p:txBody>
      </p:sp>
      <p:pic>
        <p:nvPicPr>
          <p:cNvPr id="1046" name="Google Shape;1046;g2a2435c33e7_0_29"/>
          <p:cNvPicPr preferRelativeResize="0"/>
          <p:nvPr/>
        </p:nvPicPr>
        <p:blipFill rotWithShape="1">
          <a:blip r:embed="rId3">
            <a:alphaModFix/>
          </a:blip>
          <a:srcRect b="5051" l="0" r="0" t="0"/>
          <a:stretch/>
        </p:blipFill>
        <p:spPr>
          <a:xfrm>
            <a:off x="6539075" y="0"/>
            <a:ext cx="26049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a2435c33e7_0_41"/>
          <p:cNvSpPr txBox="1"/>
          <p:nvPr>
            <p:ph type="title"/>
          </p:nvPr>
        </p:nvSpPr>
        <p:spPr>
          <a:xfrm>
            <a:off x="720000" y="1737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EDA/Data Augmentation</a:t>
            </a:r>
            <a:endParaRPr/>
          </a:p>
        </p:txBody>
      </p:sp>
      <p:pic>
        <p:nvPicPr>
          <p:cNvPr id="1052" name="Google Shape;1052;g2a2435c33e7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25" y="746400"/>
            <a:ext cx="4271801" cy="4142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1053;g2a2435c33e7_0_41"/>
          <p:cNvSpPr txBox="1"/>
          <p:nvPr/>
        </p:nvSpPr>
        <p:spPr>
          <a:xfrm>
            <a:off x="300300" y="1139013"/>
            <a:ext cx="4271700" cy="3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Imbalanced distribution of disease classes.</a:t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Can cause model to be biased towards more common classes.</a:t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Addressing Imbalance:</a:t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Merge similar classes, (eg. late blight and early blight→ blight)</a:t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Undersampling majority classes.</a:t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Data augmentation: Flipping, rotating,  blurring, adding noise to images </a:t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5"/>
          <p:cNvSpPr txBox="1"/>
          <p:nvPr>
            <p:ph type="title"/>
          </p:nvPr>
        </p:nvSpPr>
        <p:spPr>
          <a:xfrm>
            <a:off x="632534" y="158778"/>
            <a:ext cx="8431953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Multi-class object detection and bounding box regression</a:t>
            </a:r>
            <a:endParaRPr/>
          </a:p>
        </p:txBody>
      </p:sp>
      <p:sp>
        <p:nvSpPr>
          <p:cNvPr id="1059" name="Google Shape;1059;p5"/>
          <p:cNvSpPr txBox="1"/>
          <p:nvPr/>
        </p:nvSpPr>
        <p:spPr>
          <a:xfrm>
            <a:off x="395715" y="1353698"/>
            <a:ext cx="4271700" cy="3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Model -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Build model for object detection and classification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Use VGG16 as pre-trained model</a:t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Construct new fully connected layer with 2 branches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Branch 1 – Regression Layer for bounding box prediction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Branch 2 – Class label prediction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Build FC head on VGG16</a:t>
            </a:r>
            <a:endParaRPr/>
          </a:p>
          <a:p>
            <a:pPr indent="-228600" lvl="3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60" name="Google Shape;106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9109" y="1272209"/>
            <a:ext cx="2308671" cy="2002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2480" y="3377456"/>
            <a:ext cx="2562007" cy="1766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Fine-Tuning on the Crop Dataset</a:t>
            </a:r>
            <a:endParaRPr/>
          </a:p>
        </p:txBody>
      </p:sp>
      <p:sp>
        <p:nvSpPr>
          <p:cNvPr id="1067" name="Google Shape;1067;p3"/>
          <p:cNvSpPr txBox="1"/>
          <p:nvPr/>
        </p:nvSpPr>
        <p:spPr>
          <a:xfrm>
            <a:off x="419569" y="1616091"/>
            <a:ext cx="5082733" cy="20597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Model Training -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Resize images to 244*244 to input in VGG16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Converting it to a Num</a:t>
            </a: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</a:t>
            </a: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 array and scaling the pixel intensities to the range [0, 1]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Training Model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Model prediction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68" name="Google Shape;10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077" y="3675812"/>
            <a:ext cx="5184251" cy="1349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Google Shape;106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0293" y="1616091"/>
            <a:ext cx="2223707" cy="3156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"/>
          <p:cNvSpPr/>
          <p:nvPr/>
        </p:nvSpPr>
        <p:spPr>
          <a:xfrm>
            <a:off x="3960393" y="1243849"/>
            <a:ext cx="1803631" cy="35825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Training Loop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5" name="Google Shape;107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HarvestGuard Overall Architecture</a:t>
            </a:r>
            <a:endParaRPr/>
          </a:p>
        </p:txBody>
      </p:sp>
      <p:sp>
        <p:nvSpPr>
          <p:cNvPr id="1076" name="Google Shape;1076;p6"/>
          <p:cNvSpPr/>
          <p:nvPr/>
        </p:nvSpPr>
        <p:spPr>
          <a:xfrm>
            <a:off x="55148" y="1448094"/>
            <a:ext cx="1326164" cy="12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Afrocentric Crop Dataset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7" name="Google Shape;1077;p6"/>
          <p:cNvSpPr/>
          <p:nvPr/>
        </p:nvSpPr>
        <p:spPr>
          <a:xfrm>
            <a:off x="6228664" y="2538050"/>
            <a:ext cx="1118341" cy="12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Fine Tuned Multi-Class Model</a:t>
            </a:r>
            <a:endParaRPr b="0" i="0" sz="13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8" name="Google Shape;1078;p6"/>
          <p:cNvSpPr/>
          <p:nvPr/>
        </p:nvSpPr>
        <p:spPr>
          <a:xfrm>
            <a:off x="4357854" y="2886834"/>
            <a:ext cx="1064935" cy="7237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Trainer</a:t>
            </a:r>
            <a:endParaRPr b="0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9" name="Google Shape;1079;p6"/>
          <p:cNvSpPr/>
          <p:nvPr/>
        </p:nvSpPr>
        <p:spPr>
          <a:xfrm>
            <a:off x="4251154" y="1942020"/>
            <a:ext cx="1171636" cy="7237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Training Arguments</a:t>
            </a:r>
            <a:endParaRPr b="0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0" name="Google Shape;1080;p6"/>
          <p:cNvSpPr/>
          <p:nvPr/>
        </p:nvSpPr>
        <p:spPr>
          <a:xfrm>
            <a:off x="4357854" y="3839598"/>
            <a:ext cx="1064935" cy="7237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Evaluation</a:t>
            </a:r>
            <a:endParaRPr b="0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81" name="Google Shape;1081;p6"/>
          <p:cNvCxnSpPr>
            <a:stCxn id="1076" idx="3"/>
          </p:cNvCxnSpPr>
          <p:nvPr/>
        </p:nvCxnSpPr>
        <p:spPr>
          <a:xfrm flipH="1" rot="10800000">
            <a:off x="1381312" y="1742394"/>
            <a:ext cx="583500" cy="3333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2" name="Google Shape;1082;p6"/>
          <p:cNvCxnSpPr/>
          <p:nvPr/>
        </p:nvCxnSpPr>
        <p:spPr>
          <a:xfrm flipH="1" rot="5400000">
            <a:off x="4469902" y="1831100"/>
            <a:ext cx="1921800" cy="747300"/>
          </a:xfrm>
          <a:prstGeom prst="bentConnector4">
            <a:avLst>
              <a:gd fmla="val 0" name="adj1"/>
              <a:gd fmla="val 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3" name="Google Shape;1083;p6"/>
          <p:cNvCxnSpPr>
            <a:endCxn id="1077" idx="1"/>
          </p:cNvCxnSpPr>
          <p:nvPr/>
        </p:nvCxnSpPr>
        <p:spPr>
          <a:xfrm>
            <a:off x="5763964" y="3165650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4" name="Google Shape;1084;p6"/>
          <p:cNvCxnSpPr>
            <a:stCxn id="1077" idx="3"/>
          </p:cNvCxnSpPr>
          <p:nvPr/>
        </p:nvCxnSpPr>
        <p:spPr>
          <a:xfrm>
            <a:off x="7347005" y="3165650"/>
            <a:ext cx="629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5" name="Google Shape;1085;p6"/>
          <p:cNvSpPr/>
          <p:nvPr/>
        </p:nvSpPr>
        <p:spPr>
          <a:xfrm>
            <a:off x="1922624" y="1243849"/>
            <a:ext cx="1803631" cy="35825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Data Processing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6" name="Google Shape;1086;p6"/>
          <p:cNvSpPr/>
          <p:nvPr/>
        </p:nvSpPr>
        <p:spPr>
          <a:xfrm>
            <a:off x="2269624" y="1887182"/>
            <a:ext cx="1151976" cy="7237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EDA</a:t>
            </a:r>
            <a:endParaRPr b="0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7" name="Google Shape;1087;p6"/>
          <p:cNvSpPr/>
          <p:nvPr/>
        </p:nvSpPr>
        <p:spPr>
          <a:xfrm>
            <a:off x="2270949" y="2870815"/>
            <a:ext cx="1152000" cy="723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Image Augmentation</a:t>
            </a:r>
            <a:endParaRPr b="0" i="0" sz="11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8" name="Google Shape;1088;p6"/>
          <p:cNvSpPr/>
          <p:nvPr/>
        </p:nvSpPr>
        <p:spPr>
          <a:xfrm>
            <a:off x="2292283" y="3879740"/>
            <a:ext cx="1151976" cy="7237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Images and bounding boxes  resizing </a:t>
            </a:r>
            <a:endParaRPr b="0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89" name="Google Shape;1089;p6"/>
          <p:cNvCxnSpPr/>
          <p:nvPr/>
        </p:nvCxnSpPr>
        <p:spPr>
          <a:xfrm>
            <a:off x="3715228" y="3144152"/>
            <a:ext cx="24516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0" name="Google Shape;1090;p6"/>
          <p:cNvSpPr/>
          <p:nvPr/>
        </p:nvSpPr>
        <p:spPr>
          <a:xfrm>
            <a:off x="7978500" y="2571750"/>
            <a:ext cx="1118341" cy="12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Results Prediction</a:t>
            </a:r>
            <a:endParaRPr b="0" i="0" sz="13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91" name="Google Shape;1091;p6"/>
          <p:cNvSpPr/>
          <p:nvPr/>
        </p:nvSpPr>
        <p:spPr>
          <a:xfrm>
            <a:off x="58592" y="3387312"/>
            <a:ext cx="1326164" cy="12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VGG16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92" name="Google Shape;1092;p6"/>
          <p:cNvCxnSpPr>
            <a:endCxn id="1074" idx="2"/>
          </p:cNvCxnSpPr>
          <p:nvPr/>
        </p:nvCxnSpPr>
        <p:spPr>
          <a:xfrm>
            <a:off x="1381309" y="3974741"/>
            <a:ext cx="3480900" cy="851700"/>
          </a:xfrm>
          <a:prstGeom prst="bentConnector4">
            <a:avLst>
              <a:gd fmla="val 11005" name="adj1"/>
              <a:gd fmla="val 12684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2a2435c33e7_0_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Results-Classification Model</a:t>
            </a:r>
            <a:endParaRPr/>
          </a:p>
        </p:txBody>
      </p:sp>
      <p:graphicFrame>
        <p:nvGraphicFramePr>
          <p:cNvPr id="1098" name="Google Shape;1098;g2a2435c33e7_0_0"/>
          <p:cNvGraphicFramePr/>
          <p:nvPr/>
        </p:nvGraphicFramePr>
        <p:xfrm>
          <a:off x="952500" y="107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{2E2D0B74-124B-48E3-A018-E896A036697A}</a:tableStyleId>
              </a:tblPr>
              <a:tblGrid>
                <a:gridCol w="1618650"/>
                <a:gridCol w="1618650"/>
              </a:tblGrid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Metric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Value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Accuracy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59.7%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Precision (Micro)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63.9%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Recall (Micro)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59.7%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F1 Score (Micro)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59.7%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9" name="Google Shape;1099;g2a2435c33e7_0_0"/>
          <p:cNvSpPr txBox="1"/>
          <p:nvPr/>
        </p:nvSpPr>
        <p:spPr>
          <a:xfrm>
            <a:off x="463475" y="3346100"/>
            <a:ext cx="3809700" cy="14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b="0" i="0" lang="en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Higher Precision, lower recall →slight tendency towards false negatives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b="0" i="0" lang="en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Evidence of model under fitting 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00" name="Google Shape;1100;g2a2435c33e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470450"/>
            <a:ext cx="4566024" cy="3678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2a2435c33e7_0_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Results-Bounding Boxes</a:t>
            </a:r>
            <a:endParaRPr/>
          </a:p>
        </p:txBody>
      </p:sp>
      <p:graphicFrame>
        <p:nvGraphicFramePr>
          <p:cNvPr id="1106" name="Google Shape;1106;g2a2435c33e7_0_9"/>
          <p:cNvGraphicFramePr/>
          <p:nvPr/>
        </p:nvGraphicFramePr>
        <p:xfrm>
          <a:off x="952500" y="169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{2E2D0B74-124B-48E3-A018-E896A036697A}</a:tableStyleId>
              </a:tblPr>
              <a:tblGrid>
                <a:gridCol w="1618650"/>
                <a:gridCol w="1618650"/>
              </a:tblGrid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Metric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Value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464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Accuracy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52.62%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Mean Squared Error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6.53%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7" name="Google Shape;1107;g2a2435c33e7_0_9"/>
          <p:cNvSpPr txBox="1"/>
          <p:nvPr/>
        </p:nvSpPr>
        <p:spPr>
          <a:xfrm>
            <a:off x="813300" y="3505400"/>
            <a:ext cx="35157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b="0" i="0" lang="en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Evidence of model overfitting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b="0" i="0" lang="en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Instability in validation performance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08" name="Google Shape;1108;g2a2435c33e7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800" y="1566450"/>
            <a:ext cx="4510200" cy="3577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&amp;A for Business Presentations">
  <a:themeElements>
    <a:clrScheme name="Simple Light">
      <a:dk1>
        <a:srgbClr val="0A243C"/>
      </a:dk1>
      <a:lt1>
        <a:srgbClr val="F1F1F1"/>
      </a:lt1>
      <a:dk2>
        <a:srgbClr val="E0DFDF"/>
      </a:dk2>
      <a:lt2>
        <a:srgbClr val="AA8F66"/>
      </a:lt2>
      <a:accent1>
        <a:srgbClr val="1E4E7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24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