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7" r:id="rId3"/>
    <p:sldId id="258" r:id="rId4"/>
    <p:sldId id="265" r:id="rId5"/>
    <p:sldId id="259" r:id="rId6"/>
    <p:sldId id="266" r:id="rId7"/>
    <p:sldId id="262" r:id="rId8"/>
    <p:sldId id="263" r:id="rId9"/>
    <p:sldId id="264"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arlow Light" panose="00000400000000000000" pitchFamily="2" charset="0"/>
      <p:regular r:id="rId16"/>
      <p:italic r:id="rId17"/>
    </p:embeddedFont>
    <p:embeddedFont>
      <p:font typeface="Bebas Neue" panose="020B0606020202050201" pitchFamily="34" charset="0"/>
      <p:regular r:id="rId18"/>
    </p:embeddedFont>
    <p:embeddedFont>
      <p:font typeface="Headland One" panose="020B0604020202020204" charset="0"/>
      <p:regular r:id="rId19"/>
    </p:embeddedFont>
    <p:embeddedFont>
      <p:font typeface="Nunito Light" pitchFamily="2" charset="0"/>
      <p:regular r:id="rId20"/>
      <p:italic r:id="rId21"/>
    </p:embeddedFont>
    <p:embeddedFont>
      <p:font typeface="PT Sans" panose="020B0503020203020204"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916" y="1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24dcacda3a5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24dcacda3a5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24dcacda3a5_0_1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24dcacda3a5_0_1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24dcacda3a5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24dcacda3a5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24dcacda3a5_0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24dcacda3a5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95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24dcacda3a5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24dcacda3a5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24dcacda3a5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24dcacda3a5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4dcacda3a5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4dcacda3a5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34250" y="1432275"/>
            <a:ext cx="52755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34250" y="3235425"/>
            <a:ext cx="52755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291525" y="1372287"/>
            <a:ext cx="559774" cy="595752"/>
            <a:chOff x="2524500" y="3210375"/>
            <a:chExt cx="559774" cy="595752"/>
          </a:xfrm>
        </p:grpSpPr>
        <p:sp>
          <p:nvSpPr>
            <p:cNvPr id="12" name="Google Shape;12;p2"/>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8691630" y="2197627"/>
            <a:ext cx="1429041" cy="1827937"/>
            <a:chOff x="3496700" y="369900"/>
            <a:chExt cx="975521" cy="1247824"/>
          </a:xfrm>
        </p:grpSpPr>
        <p:sp>
          <p:nvSpPr>
            <p:cNvPr id="20" name="Google Shape;20;p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4744147">
            <a:off x="7655039" y="-1258303"/>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49982" y="-853873"/>
            <a:ext cx="1429041" cy="1827937"/>
            <a:chOff x="3496700" y="369900"/>
            <a:chExt cx="975521" cy="1247824"/>
          </a:xfrm>
        </p:grpSpPr>
        <p:sp>
          <p:nvSpPr>
            <p:cNvPr id="27" name="Google Shape;27;p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6726600" y="-272550"/>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188264" y="1432263"/>
            <a:ext cx="443831" cy="475781"/>
            <a:chOff x="3721050" y="4481275"/>
            <a:chExt cx="593198" cy="635900"/>
          </a:xfrm>
        </p:grpSpPr>
        <p:sp>
          <p:nvSpPr>
            <p:cNvPr id="33" name="Google Shape;33;p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p:nvPr/>
        </p:nvSpPr>
        <p:spPr>
          <a:xfrm>
            <a:off x="-1097475" y="195872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1079071" y="-1195026"/>
            <a:ext cx="2721389" cy="154234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366550" y="-446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3066189">
            <a:off x="-1804488" y="3540156"/>
            <a:ext cx="3538092" cy="305834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6"/>
        <p:cNvGrpSpPr/>
        <p:nvPr/>
      </p:nvGrpSpPr>
      <p:grpSpPr>
        <a:xfrm>
          <a:off x="0" y="0"/>
          <a:ext cx="0" cy="0"/>
          <a:chOff x="0" y="0"/>
          <a:chExt cx="0" cy="0"/>
        </a:xfrm>
      </p:grpSpPr>
      <p:sp>
        <p:nvSpPr>
          <p:cNvPr id="297" name="Google Shape;297;p11"/>
          <p:cNvSpPr txBox="1">
            <a:spLocks noGrp="1"/>
          </p:cNvSpPr>
          <p:nvPr>
            <p:ph type="title" hasCustomPrompt="1"/>
          </p:nvPr>
        </p:nvSpPr>
        <p:spPr>
          <a:xfrm>
            <a:off x="1284000" y="1554900"/>
            <a:ext cx="6576000" cy="1482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b="1"/>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8" name="Google Shape;298;p11"/>
          <p:cNvSpPr txBox="1">
            <a:spLocks noGrp="1"/>
          </p:cNvSpPr>
          <p:nvPr>
            <p:ph type="subTitle" idx="1"/>
          </p:nvPr>
        </p:nvSpPr>
        <p:spPr>
          <a:xfrm>
            <a:off x="1284000" y="3091500"/>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99" name="Google Shape;299;p11"/>
          <p:cNvSpPr/>
          <p:nvPr/>
        </p:nvSpPr>
        <p:spPr>
          <a:xfrm flipH="1">
            <a:off x="-1931048" y="-285278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4744147" flipH="1">
            <a:off x="4955086" y="-25771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890737" flipH="1">
            <a:off x="-2540079"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1"/>
          <p:cNvGrpSpPr/>
          <p:nvPr/>
        </p:nvGrpSpPr>
        <p:grpSpPr>
          <a:xfrm rot="10151965" flipH="1">
            <a:off x="8447762" y="-822800"/>
            <a:ext cx="1428992" cy="1827874"/>
            <a:chOff x="3496700" y="369900"/>
            <a:chExt cx="975521" cy="1247824"/>
          </a:xfrm>
        </p:grpSpPr>
        <p:sp>
          <p:nvSpPr>
            <p:cNvPr id="303" name="Google Shape;303;p1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flipH="1">
            <a:off x="7860011" y="3715088"/>
            <a:ext cx="443831" cy="475781"/>
            <a:chOff x="3721050" y="4481275"/>
            <a:chExt cx="593198" cy="635900"/>
          </a:xfrm>
        </p:grpSpPr>
        <p:sp>
          <p:nvSpPr>
            <p:cNvPr id="308" name="Google Shape;308;p11"/>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1"/>
          <p:cNvSpPr/>
          <p:nvPr/>
        </p:nvSpPr>
        <p:spPr>
          <a:xfrm flipH="1">
            <a:off x="8803983" y="138222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1"/>
          <p:cNvGrpSpPr/>
          <p:nvPr/>
        </p:nvGrpSpPr>
        <p:grpSpPr>
          <a:xfrm flipH="1">
            <a:off x="492432" y="539500"/>
            <a:ext cx="559774" cy="595752"/>
            <a:chOff x="2524500" y="3210375"/>
            <a:chExt cx="559774" cy="595752"/>
          </a:xfrm>
        </p:grpSpPr>
        <p:sp>
          <p:nvSpPr>
            <p:cNvPr id="318" name="Google Shape;318;p11"/>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1"/>
          <p:cNvSpPr/>
          <p:nvPr/>
        </p:nvSpPr>
        <p:spPr>
          <a:xfrm rot="8346680" flipH="1">
            <a:off x="7141179" y="418132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flipH="1">
            <a:off x="3526590" y="-611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rot="-4744147" flipH="1">
            <a:off x="3045123" y="468864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1"/>
          <p:cNvGrpSpPr/>
          <p:nvPr/>
        </p:nvGrpSpPr>
        <p:grpSpPr>
          <a:xfrm flipH="1">
            <a:off x="-936616" y="1382227"/>
            <a:ext cx="1429041" cy="1827937"/>
            <a:chOff x="3496700" y="369900"/>
            <a:chExt cx="975521" cy="1247824"/>
          </a:xfrm>
        </p:grpSpPr>
        <p:sp>
          <p:nvSpPr>
            <p:cNvPr id="329" name="Google Shape;329;p1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4"/>
        <p:cNvGrpSpPr/>
        <p:nvPr/>
      </p:nvGrpSpPr>
      <p:grpSpPr>
        <a:xfrm>
          <a:off x="0" y="0"/>
          <a:ext cx="0" cy="0"/>
          <a:chOff x="0" y="0"/>
          <a:chExt cx="0" cy="0"/>
        </a:xfrm>
      </p:grpSpPr>
      <p:sp>
        <p:nvSpPr>
          <p:cNvPr id="335" name="Google Shape;33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6" name="Google Shape;336;p13"/>
          <p:cNvSpPr txBox="1">
            <a:spLocks noGrp="1"/>
          </p:cNvSpPr>
          <p:nvPr>
            <p:ph type="title" idx="2" hasCustomPrompt="1"/>
          </p:nvPr>
        </p:nvSpPr>
        <p:spPr>
          <a:xfrm>
            <a:off x="4004100" y="130664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7" name="Google Shape;337;p13"/>
          <p:cNvSpPr txBox="1">
            <a:spLocks noGrp="1"/>
          </p:cNvSpPr>
          <p:nvPr>
            <p:ph type="title" idx="3" hasCustomPrompt="1"/>
          </p:nvPr>
        </p:nvSpPr>
        <p:spPr>
          <a:xfrm>
            <a:off x="4004100" y="244081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8" name="Google Shape;338;p13"/>
          <p:cNvSpPr txBox="1">
            <a:spLocks noGrp="1"/>
          </p:cNvSpPr>
          <p:nvPr>
            <p:ph type="title" idx="4" hasCustomPrompt="1"/>
          </p:nvPr>
        </p:nvSpPr>
        <p:spPr>
          <a:xfrm>
            <a:off x="4004100" y="35749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a:spLocks noGrp="1"/>
          </p:cNvSpPr>
          <p:nvPr>
            <p:ph type="subTitle" idx="1"/>
          </p:nvPr>
        </p:nvSpPr>
        <p:spPr>
          <a:xfrm>
            <a:off x="4004100" y="1775725"/>
            <a:ext cx="4419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0" name="Google Shape;340;p13"/>
          <p:cNvSpPr txBox="1">
            <a:spLocks noGrp="1"/>
          </p:cNvSpPr>
          <p:nvPr>
            <p:ph type="subTitle" idx="5"/>
          </p:nvPr>
        </p:nvSpPr>
        <p:spPr>
          <a:xfrm>
            <a:off x="4004100" y="2909937"/>
            <a:ext cx="4419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1" name="Google Shape;341;p13"/>
          <p:cNvSpPr txBox="1">
            <a:spLocks noGrp="1"/>
          </p:cNvSpPr>
          <p:nvPr>
            <p:ph type="subTitle" idx="6"/>
          </p:nvPr>
        </p:nvSpPr>
        <p:spPr>
          <a:xfrm>
            <a:off x="4004100" y="4044150"/>
            <a:ext cx="4419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2" name="Google Shape;342;p13"/>
          <p:cNvSpPr/>
          <p:nvPr/>
        </p:nvSpPr>
        <p:spPr>
          <a:xfrm rot="4744147">
            <a:off x="7313564"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118589" y="2780000"/>
            <a:ext cx="276490" cy="296393"/>
            <a:chOff x="3721050" y="4481275"/>
            <a:chExt cx="593198" cy="635900"/>
          </a:xfrm>
        </p:grpSpPr>
        <p:sp>
          <p:nvSpPr>
            <p:cNvPr id="345" name="Google Shape;345;p1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3"/>
          <p:cNvSpPr/>
          <p:nvPr/>
        </p:nvSpPr>
        <p:spPr>
          <a:xfrm rot="8999879">
            <a:off x="9038101" y="1751611"/>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3"/>
          <p:cNvGrpSpPr/>
          <p:nvPr/>
        </p:nvGrpSpPr>
        <p:grpSpPr>
          <a:xfrm>
            <a:off x="8493776" y="1263578"/>
            <a:ext cx="433825" cy="461708"/>
            <a:chOff x="2524500" y="3210375"/>
            <a:chExt cx="559774" cy="595752"/>
          </a:xfrm>
        </p:grpSpPr>
        <p:sp>
          <p:nvSpPr>
            <p:cNvPr id="355" name="Google Shape;355;p1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3"/>
          <p:cNvSpPr/>
          <p:nvPr/>
        </p:nvSpPr>
        <p:spPr>
          <a:xfrm rot="-5730366" flipH="1">
            <a:off x="-506208" y="3307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64"/>
        <p:cNvGrpSpPr/>
        <p:nvPr/>
      </p:nvGrpSpPr>
      <p:grpSpPr>
        <a:xfrm>
          <a:off x="0" y="0"/>
          <a:ext cx="0" cy="0"/>
          <a:chOff x="0" y="0"/>
          <a:chExt cx="0" cy="0"/>
        </a:xfrm>
      </p:grpSpPr>
      <p:sp>
        <p:nvSpPr>
          <p:cNvPr id="365" name="Google Shape;365;p14"/>
          <p:cNvSpPr txBox="1">
            <a:spLocks noGrp="1"/>
          </p:cNvSpPr>
          <p:nvPr>
            <p:ph type="title"/>
          </p:nvPr>
        </p:nvSpPr>
        <p:spPr>
          <a:xfrm>
            <a:off x="2724325" y="3227788"/>
            <a:ext cx="53784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66" name="Google Shape;366;p14"/>
          <p:cNvSpPr txBox="1">
            <a:spLocks noGrp="1"/>
          </p:cNvSpPr>
          <p:nvPr>
            <p:ph type="subTitle" idx="1"/>
          </p:nvPr>
        </p:nvSpPr>
        <p:spPr>
          <a:xfrm>
            <a:off x="1041250" y="1253913"/>
            <a:ext cx="70614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67" name="Google Shape;367;p14"/>
          <p:cNvGrpSpPr/>
          <p:nvPr/>
        </p:nvGrpSpPr>
        <p:grpSpPr>
          <a:xfrm rot="5186781">
            <a:off x="2306759" y="-1144296"/>
            <a:ext cx="1429058" cy="1827958"/>
            <a:chOff x="3496700" y="369900"/>
            <a:chExt cx="975521" cy="1247824"/>
          </a:xfrm>
        </p:grpSpPr>
        <p:sp>
          <p:nvSpPr>
            <p:cNvPr id="368" name="Google Shape;368;p1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4"/>
          <p:cNvSpPr/>
          <p:nvPr/>
        </p:nvSpPr>
        <p:spPr>
          <a:xfrm rot="4744147">
            <a:off x="7655027" y="-1693290"/>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14"/>
          <p:cNvGrpSpPr/>
          <p:nvPr/>
        </p:nvGrpSpPr>
        <p:grpSpPr>
          <a:xfrm>
            <a:off x="2165643" y="4604002"/>
            <a:ext cx="1429041" cy="1827937"/>
            <a:chOff x="3496700" y="369900"/>
            <a:chExt cx="975521" cy="1247824"/>
          </a:xfrm>
        </p:grpSpPr>
        <p:sp>
          <p:nvSpPr>
            <p:cNvPr id="375" name="Google Shape;375;p1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4"/>
          <p:cNvGrpSpPr/>
          <p:nvPr/>
        </p:nvGrpSpPr>
        <p:grpSpPr>
          <a:xfrm>
            <a:off x="98414" y="1269038"/>
            <a:ext cx="443831" cy="475781"/>
            <a:chOff x="3721050" y="4481275"/>
            <a:chExt cx="593198" cy="635900"/>
          </a:xfrm>
        </p:grpSpPr>
        <p:sp>
          <p:nvSpPr>
            <p:cNvPr id="380" name="Google Shape;380;p14"/>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p:nvPr/>
        </p:nvSpPr>
        <p:spPr>
          <a:xfrm>
            <a:off x="-1115425" y="1615846"/>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4"/>
          <p:cNvGrpSpPr/>
          <p:nvPr/>
        </p:nvGrpSpPr>
        <p:grpSpPr>
          <a:xfrm>
            <a:off x="8150888" y="673300"/>
            <a:ext cx="559774" cy="595752"/>
            <a:chOff x="2524500" y="3210375"/>
            <a:chExt cx="559774" cy="595752"/>
          </a:xfrm>
        </p:grpSpPr>
        <p:sp>
          <p:nvSpPr>
            <p:cNvPr id="390" name="Google Shape;390;p14"/>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4"/>
          <p:cNvSpPr/>
          <p:nvPr/>
        </p:nvSpPr>
        <p:spPr>
          <a:xfrm rot="3760614">
            <a:off x="-2109549" y="3401119"/>
            <a:ext cx="3538088" cy="305849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rot="140">
            <a:off x="-1245249" y="-2385329"/>
            <a:ext cx="3538124" cy="305854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rot="5848199">
            <a:off x="6034962" y="-1143284"/>
            <a:ext cx="1549853" cy="1364654"/>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00"/>
        <p:cNvGrpSpPr/>
        <p:nvPr/>
      </p:nvGrpSpPr>
      <p:grpSpPr>
        <a:xfrm>
          <a:off x="0" y="0"/>
          <a:ext cx="0" cy="0"/>
          <a:chOff x="0" y="0"/>
          <a:chExt cx="0" cy="0"/>
        </a:xfrm>
      </p:grpSpPr>
      <p:sp>
        <p:nvSpPr>
          <p:cNvPr id="401" name="Google Shape;401;p15"/>
          <p:cNvSpPr txBox="1">
            <a:spLocks noGrp="1"/>
          </p:cNvSpPr>
          <p:nvPr>
            <p:ph type="title"/>
          </p:nvPr>
        </p:nvSpPr>
        <p:spPr>
          <a:xfrm>
            <a:off x="835338" y="1266525"/>
            <a:ext cx="35196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2" name="Google Shape;402;p15"/>
          <p:cNvSpPr txBox="1">
            <a:spLocks noGrp="1"/>
          </p:cNvSpPr>
          <p:nvPr>
            <p:ph type="subTitle" idx="1"/>
          </p:nvPr>
        </p:nvSpPr>
        <p:spPr>
          <a:xfrm>
            <a:off x="835338" y="3036825"/>
            <a:ext cx="3519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5"/>
          <p:cNvSpPr>
            <a:spLocks noGrp="1"/>
          </p:cNvSpPr>
          <p:nvPr>
            <p:ph type="pic" idx="2"/>
          </p:nvPr>
        </p:nvSpPr>
        <p:spPr>
          <a:xfrm>
            <a:off x="4946488" y="1072650"/>
            <a:ext cx="3162000" cy="3162000"/>
          </a:xfrm>
          <a:prstGeom prst="ellipse">
            <a:avLst/>
          </a:prstGeom>
          <a:noFill/>
          <a:ln>
            <a:noFill/>
          </a:ln>
        </p:spPr>
      </p:sp>
      <p:sp>
        <p:nvSpPr>
          <p:cNvPr id="404" name="Google Shape;404;p15"/>
          <p:cNvSpPr/>
          <p:nvPr/>
        </p:nvSpPr>
        <p:spPr>
          <a:xfrm rot="4744147">
            <a:off x="7796889" y="-12463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720687">
            <a:off x="7221095" y="40152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5"/>
          <p:cNvGrpSpPr/>
          <p:nvPr/>
        </p:nvGrpSpPr>
        <p:grpSpPr>
          <a:xfrm rot="2700000">
            <a:off x="-876263" y="-374428"/>
            <a:ext cx="1428985" cy="1827866"/>
            <a:chOff x="3496700" y="369900"/>
            <a:chExt cx="975521" cy="1247824"/>
          </a:xfrm>
        </p:grpSpPr>
        <p:sp>
          <p:nvSpPr>
            <p:cNvPr id="407" name="Google Shape;407;p1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15"/>
          <p:cNvSpPr/>
          <p:nvPr/>
        </p:nvSpPr>
        <p:spPr>
          <a:xfrm>
            <a:off x="3371875" y="-54742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15"/>
          <p:cNvGrpSpPr/>
          <p:nvPr/>
        </p:nvGrpSpPr>
        <p:grpSpPr>
          <a:xfrm>
            <a:off x="713214" y="4685875"/>
            <a:ext cx="276490" cy="296393"/>
            <a:chOff x="3721050" y="4481275"/>
            <a:chExt cx="593198" cy="635900"/>
          </a:xfrm>
        </p:grpSpPr>
        <p:sp>
          <p:nvSpPr>
            <p:cNvPr id="413" name="Google Shape;413;p15"/>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5"/>
          <p:cNvSpPr/>
          <p:nvPr/>
        </p:nvSpPr>
        <p:spPr>
          <a:xfrm rot="8999879">
            <a:off x="8904551" y="24921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5"/>
          <p:cNvGrpSpPr/>
          <p:nvPr/>
        </p:nvGrpSpPr>
        <p:grpSpPr>
          <a:xfrm>
            <a:off x="8493776" y="1263578"/>
            <a:ext cx="433825" cy="461708"/>
            <a:chOff x="2524500" y="3210375"/>
            <a:chExt cx="559774" cy="595752"/>
          </a:xfrm>
        </p:grpSpPr>
        <p:sp>
          <p:nvSpPr>
            <p:cNvPr id="423" name="Google Shape;423;p15"/>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15"/>
          <p:cNvSpPr/>
          <p:nvPr/>
        </p:nvSpPr>
        <p:spPr>
          <a:xfrm rot="-5730366" flipH="1">
            <a:off x="-625508" y="24034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4744147">
            <a:off x="-2199886" y="35581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5"/>
          <p:cNvGrpSpPr/>
          <p:nvPr/>
        </p:nvGrpSpPr>
        <p:grpSpPr>
          <a:xfrm>
            <a:off x="3857480" y="4792664"/>
            <a:ext cx="1429041" cy="1827937"/>
            <a:chOff x="3496700" y="369900"/>
            <a:chExt cx="975521" cy="1247824"/>
          </a:xfrm>
        </p:grpSpPr>
        <p:sp>
          <p:nvSpPr>
            <p:cNvPr id="433" name="Google Shape;433;p1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37"/>
        <p:cNvGrpSpPr/>
        <p:nvPr/>
      </p:nvGrpSpPr>
      <p:grpSpPr>
        <a:xfrm>
          <a:off x="0" y="0"/>
          <a:ext cx="0" cy="0"/>
          <a:chOff x="0" y="0"/>
          <a:chExt cx="0" cy="0"/>
        </a:xfrm>
      </p:grpSpPr>
      <p:sp>
        <p:nvSpPr>
          <p:cNvPr id="438" name="Google Shape;438;p16"/>
          <p:cNvSpPr txBox="1">
            <a:spLocks noGrp="1"/>
          </p:cNvSpPr>
          <p:nvPr>
            <p:ph type="title"/>
          </p:nvPr>
        </p:nvSpPr>
        <p:spPr>
          <a:xfrm>
            <a:off x="720000" y="1637550"/>
            <a:ext cx="33396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9" name="Google Shape;439;p16"/>
          <p:cNvSpPr txBox="1">
            <a:spLocks noGrp="1"/>
          </p:cNvSpPr>
          <p:nvPr>
            <p:ph type="subTitle" idx="1"/>
          </p:nvPr>
        </p:nvSpPr>
        <p:spPr>
          <a:xfrm>
            <a:off x="720000" y="2700750"/>
            <a:ext cx="33396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0" name="Google Shape;440;p16"/>
          <p:cNvSpPr/>
          <p:nvPr/>
        </p:nvSpPr>
        <p:spPr>
          <a:xfrm rot="-4744147" flipH="1">
            <a:off x="-2219486" y="-16456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rot="-720687" flipH="1">
            <a:off x="-3022347" y="38628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16"/>
          <p:cNvGrpSpPr/>
          <p:nvPr/>
        </p:nvGrpSpPr>
        <p:grpSpPr>
          <a:xfrm rot="-2700000" flipH="1">
            <a:off x="8562786" y="-526828"/>
            <a:ext cx="1428985" cy="1827866"/>
            <a:chOff x="3496700" y="369900"/>
            <a:chExt cx="975521" cy="1247824"/>
          </a:xfrm>
        </p:grpSpPr>
        <p:sp>
          <p:nvSpPr>
            <p:cNvPr id="443" name="Google Shape;443;p1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16"/>
          <p:cNvSpPr/>
          <p:nvPr/>
        </p:nvSpPr>
        <p:spPr>
          <a:xfrm flipH="1">
            <a:off x="4258644" y="-41297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16"/>
          <p:cNvGrpSpPr/>
          <p:nvPr/>
        </p:nvGrpSpPr>
        <p:grpSpPr>
          <a:xfrm flipH="1">
            <a:off x="8125805" y="4533475"/>
            <a:ext cx="276490" cy="296393"/>
            <a:chOff x="3721050" y="4481275"/>
            <a:chExt cx="593198" cy="635900"/>
          </a:xfrm>
        </p:grpSpPr>
        <p:sp>
          <p:nvSpPr>
            <p:cNvPr id="449" name="Google Shape;449;p16"/>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16"/>
          <p:cNvSpPr/>
          <p:nvPr/>
        </p:nvSpPr>
        <p:spPr>
          <a:xfrm rot="-8999879" flipH="1">
            <a:off x="-1338884" y="23397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6"/>
          <p:cNvGrpSpPr/>
          <p:nvPr/>
        </p:nvGrpSpPr>
        <p:grpSpPr>
          <a:xfrm flipH="1">
            <a:off x="187907" y="1111178"/>
            <a:ext cx="433825" cy="461708"/>
            <a:chOff x="2524500" y="3210375"/>
            <a:chExt cx="559774" cy="595752"/>
          </a:xfrm>
        </p:grpSpPr>
        <p:sp>
          <p:nvSpPr>
            <p:cNvPr id="459" name="Google Shape;459;p16"/>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16"/>
          <p:cNvSpPr/>
          <p:nvPr/>
        </p:nvSpPr>
        <p:spPr>
          <a:xfrm rot="5730366">
            <a:off x="9016198" y="22510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rot="-4744147" flipH="1">
            <a:off x="7777289" y="34057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16"/>
          <p:cNvGrpSpPr/>
          <p:nvPr/>
        </p:nvGrpSpPr>
        <p:grpSpPr>
          <a:xfrm flipH="1">
            <a:off x="4281612" y="4603989"/>
            <a:ext cx="1429041" cy="1827937"/>
            <a:chOff x="3496700" y="369900"/>
            <a:chExt cx="975521" cy="1247824"/>
          </a:xfrm>
        </p:grpSpPr>
        <p:sp>
          <p:nvSpPr>
            <p:cNvPr id="469" name="Google Shape;469;p1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73"/>
        <p:cNvGrpSpPr/>
        <p:nvPr/>
      </p:nvGrpSpPr>
      <p:grpSpPr>
        <a:xfrm>
          <a:off x="0" y="0"/>
          <a:ext cx="0" cy="0"/>
          <a:chOff x="0" y="0"/>
          <a:chExt cx="0" cy="0"/>
        </a:xfrm>
      </p:grpSpPr>
      <p:sp>
        <p:nvSpPr>
          <p:cNvPr id="474" name="Google Shape;474;p17"/>
          <p:cNvSpPr txBox="1">
            <a:spLocks noGrp="1"/>
          </p:cNvSpPr>
          <p:nvPr>
            <p:ph type="title"/>
          </p:nvPr>
        </p:nvSpPr>
        <p:spPr>
          <a:xfrm>
            <a:off x="5317801" y="1639950"/>
            <a:ext cx="30207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5" name="Google Shape;475;p17"/>
          <p:cNvSpPr txBox="1">
            <a:spLocks noGrp="1"/>
          </p:cNvSpPr>
          <p:nvPr>
            <p:ph type="subTitle" idx="1"/>
          </p:nvPr>
        </p:nvSpPr>
        <p:spPr>
          <a:xfrm>
            <a:off x="5317944" y="2700750"/>
            <a:ext cx="3020700" cy="108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6" name="Google Shape;476;p17"/>
          <p:cNvSpPr/>
          <p:nvPr/>
        </p:nvSpPr>
        <p:spPr>
          <a:xfrm rot="-4744147" flipH="1">
            <a:off x="-1652661"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rot="-720687" flipH="1">
            <a:off x="-3072397"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17"/>
          <p:cNvGrpSpPr/>
          <p:nvPr/>
        </p:nvGrpSpPr>
        <p:grpSpPr>
          <a:xfrm rot="-4573478" flipH="1">
            <a:off x="8508694" y="-938910"/>
            <a:ext cx="1428976" cy="1827854"/>
            <a:chOff x="3496700" y="369900"/>
            <a:chExt cx="975521" cy="1247824"/>
          </a:xfrm>
        </p:grpSpPr>
        <p:sp>
          <p:nvSpPr>
            <p:cNvPr id="479" name="Google Shape;479;p1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17"/>
          <p:cNvGrpSpPr/>
          <p:nvPr/>
        </p:nvGrpSpPr>
        <p:grpSpPr>
          <a:xfrm flipH="1">
            <a:off x="8803930" y="2780000"/>
            <a:ext cx="276490" cy="296393"/>
            <a:chOff x="3721050" y="4481275"/>
            <a:chExt cx="593198" cy="635900"/>
          </a:xfrm>
        </p:grpSpPr>
        <p:sp>
          <p:nvSpPr>
            <p:cNvPr id="484" name="Google Shape;484;p17"/>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7"/>
          <p:cNvSpPr/>
          <p:nvPr/>
        </p:nvSpPr>
        <p:spPr>
          <a:xfrm rot="-8999879" flipH="1">
            <a:off x="-1388934" y="18894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7"/>
          <p:cNvGrpSpPr/>
          <p:nvPr/>
        </p:nvGrpSpPr>
        <p:grpSpPr>
          <a:xfrm flipH="1">
            <a:off x="271407" y="1263578"/>
            <a:ext cx="433825" cy="461708"/>
            <a:chOff x="2524500" y="3210375"/>
            <a:chExt cx="559774" cy="595752"/>
          </a:xfrm>
        </p:grpSpPr>
        <p:sp>
          <p:nvSpPr>
            <p:cNvPr id="494" name="Google Shape;494;p17"/>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7"/>
          <p:cNvSpPr/>
          <p:nvPr/>
        </p:nvSpPr>
        <p:spPr>
          <a:xfrm rot="-210517">
            <a:off x="2638525" y="-623204"/>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rot="-4744147" flipH="1">
            <a:off x="8139439"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17"/>
          <p:cNvGrpSpPr/>
          <p:nvPr/>
        </p:nvGrpSpPr>
        <p:grpSpPr>
          <a:xfrm flipH="1">
            <a:off x="2917412" y="4841464"/>
            <a:ext cx="1429041" cy="1827937"/>
            <a:chOff x="3496700" y="369900"/>
            <a:chExt cx="975521" cy="1247824"/>
          </a:xfrm>
        </p:grpSpPr>
        <p:sp>
          <p:nvSpPr>
            <p:cNvPr id="504" name="Google Shape;504;p1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17"/>
          <p:cNvSpPr/>
          <p:nvPr/>
        </p:nvSpPr>
        <p:spPr>
          <a:xfrm rot="-720657" flipH="1">
            <a:off x="3986952" y="-1669275"/>
            <a:ext cx="2303159" cy="199093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509"/>
        <p:cNvGrpSpPr/>
        <p:nvPr/>
      </p:nvGrpSpPr>
      <p:grpSpPr>
        <a:xfrm>
          <a:off x="0" y="0"/>
          <a:ext cx="0" cy="0"/>
          <a:chOff x="0" y="0"/>
          <a:chExt cx="0" cy="0"/>
        </a:xfrm>
      </p:grpSpPr>
      <p:sp>
        <p:nvSpPr>
          <p:cNvPr id="510" name="Google Shape;510;p18"/>
          <p:cNvSpPr txBox="1">
            <a:spLocks noGrp="1"/>
          </p:cNvSpPr>
          <p:nvPr>
            <p:ph type="title"/>
          </p:nvPr>
        </p:nvSpPr>
        <p:spPr>
          <a:xfrm>
            <a:off x="720000" y="1637550"/>
            <a:ext cx="30327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1" name="Google Shape;511;p18"/>
          <p:cNvSpPr txBox="1">
            <a:spLocks noGrp="1"/>
          </p:cNvSpPr>
          <p:nvPr>
            <p:ph type="subTitle" idx="1"/>
          </p:nvPr>
        </p:nvSpPr>
        <p:spPr>
          <a:xfrm>
            <a:off x="720000" y="2700750"/>
            <a:ext cx="30327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2" name="Google Shape;512;p18"/>
          <p:cNvSpPr/>
          <p:nvPr/>
        </p:nvSpPr>
        <p:spPr>
          <a:xfrm rot="8231660">
            <a:off x="7749436" y="4503231"/>
            <a:ext cx="2271258" cy="1287231"/>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18"/>
          <p:cNvGrpSpPr/>
          <p:nvPr/>
        </p:nvGrpSpPr>
        <p:grpSpPr>
          <a:xfrm>
            <a:off x="8632605" y="1640239"/>
            <a:ext cx="1429041" cy="1827937"/>
            <a:chOff x="3496700" y="369900"/>
            <a:chExt cx="975521" cy="1247824"/>
          </a:xfrm>
        </p:grpSpPr>
        <p:sp>
          <p:nvSpPr>
            <p:cNvPr id="514" name="Google Shape;514;p1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8"/>
          <p:cNvGrpSpPr/>
          <p:nvPr/>
        </p:nvGrpSpPr>
        <p:grpSpPr>
          <a:xfrm rot="-2700000" flipH="1">
            <a:off x="-28493" y="3350898"/>
            <a:ext cx="559769" cy="595746"/>
            <a:chOff x="2524500" y="3210375"/>
            <a:chExt cx="559774" cy="595752"/>
          </a:xfrm>
        </p:grpSpPr>
        <p:sp>
          <p:nvSpPr>
            <p:cNvPr id="519" name="Google Shape;519;p18"/>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8"/>
          <p:cNvGrpSpPr/>
          <p:nvPr/>
        </p:nvGrpSpPr>
        <p:grpSpPr>
          <a:xfrm flipH="1">
            <a:off x="5735224" y="-1466236"/>
            <a:ext cx="1429041" cy="1827937"/>
            <a:chOff x="3496700" y="369900"/>
            <a:chExt cx="975521" cy="1247824"/>
          </a:xfrm>
        </p:grpSpPr>
        <p:sp>
          <p:nvSpPr>
            <p:cNvPr id="527" name="Google Shape;527;p1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p:nvPr/>
        </p:nvSpPr>
        <p:spPr>
          <a:xfrm rot="824702" flipH="1">
            <a:off x="-1270763" y="4279479"/>
            <a:ext cx="3538089" cy="305832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rot="10800000" flipH="1">
            <a:off x="8424160" y="-64342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18"/>
          <p:cNvGrpSpPr/>
          <p:nvPr/>
        </p:nvGrpSpPr>
        <p:grpSpPr>
          <a:xfrm>
            <a:off x="8092136" y="361698"/>
            <a:ext cx="331716" cy="355595"/>
            <a:chOff x="3721050" y="4481275"/>
            <a:chExt cx="593198" cy="635900"/>
          </a:xfrm>
        </p:grpSpPr>
        <p:sp>
          <p:nvSpPr>
            <p:cNvPr id="534" name="Google Shape;534;p18"/>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18"/>
          <p:cNvSpPr/>
          <p:nvPr/>
        </p:nvSpPr>
        <p:spPr>
          <a:xfrm rot="8638040">
            <a:off x="-778476" y="-814363"/>
            <a:ext cx="2271242" cy="128722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ONE_COLUMN_TEXT_1">
    <p:spTree>
      <p:nvGrpSpPr>
        <p:cNvPr id="1" name="Shape 543"/>
        <p:cNvGrpSpPr/>
        <p:nvPr/>
      </p:nvGrpSpPr>
      <p:grpSpPr>
        <a:xfrm>
          <a:off x="0" y="0"/>
          <a:ext cx="0" cy="0"/>
          <a:chOff x="0" y="0"/>
          <a:chExt cx="0" cy="0"/>
        </a:xfrm>
      </p:grpSpPr>
      <p:sp>
        <p:nvSpPr>
          <p:cNvPr id="544" name="Google Shape;544;p19"/>
          <p:cNvSpPr txBox="1">
            <a:spLocks noGrp="1"/>
          </p:cNvSpPr>
          <p:nvPr>
            <p:ph type="title"/>
          </p:nvPr>
        </p:nvSpPr>
        <p:spPr>
          <a:xfrm>
            <a:off x="720000" y="445025"/>
            <a:ext cx="4294800" cy="102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5" name="Google Shape;545;p19"/>
          <p:cNvSpPr txBox="1">
            <a:spLocks noGrp="1"/>
          </p:cNvSpPr>
          <p:nvPr>
            <p:ph type="subTitle" idx="1"/>
          </p:nvPr>
        </p:nvSpPr>
        <p:spPr>
          <a:xfrm>
            <a:off x="720000" y="1646325"/>
            <a:ext cx="4294800" cy="295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Nunito Light"/>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sp>
        <p:nvSpPr>
          <p:cNvPr id="546" name="Google Shape;546;p19"/>
          <p:cNvSpPr/>
          <p:nvPr/>
        </p:nvSpPr>
        <p:spPr>
          <a:xfrm>
            <a:off x="5713976"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rot="-890737">
            <a:off x="6727235"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19"/>
          <p:cNvGrpSpPr/>
          <p:nvPr/>
        </p:nvGrpSpPr>
        <p:grpSpPr>
          <a:xfrm>
            <a:off x="19939" y="177609"/>
            <a:ext cx="337589" cy="361891"/>
            <a:chOff x="3721050" y="4481275"/>
            <a:chExt cx="593198" cy="635900"/>
          </a:xfrm>
        </p:grpSpPr>
        <p:sp>
          <p:nvSpPr>
            <p:cNvPr id="549" name="Google Shape;549;p19"/>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p:nvPr/>
        </p:nvSpPr>
        <p:spPr>
          <a:xfrm rot="-8346680">
            <a:off x="-1171965" y="420117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4289975" y="-6440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4744147">
            <a:off x="2883327" y="46693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19"/>
          <p:cNvGrpSpPr/>
          <p:nvPr/>
        </p:nvGrpSpPr>
        <p:grpSpPr>
          <a:xfrm>
            <a:off x="5713980" y="4627602"/>
            <a:ext cx="1429041" cy="1827937"/>
            <a:chOff x="3496700" y="369900"/>
            <a:chExt cx="975521" cy="1247824"/>
          </a:xfrm>
        </p:grpSpPr>
        <p:sp>
          <p:nvSpPr>
            <p:cNvPr id="561" name="Google Shape;561;p1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9"/>
          <p:cNvSpPr/>
          <p:nvPr/>
        </p:nvSpPr>
        <p:spPr>
          <a:xfrm rot="-5400000">
            <a:off x="8599025" y="15653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66"/>
        <p:cNvGrpSpPr/>
        <p:nvPr/>
      </p:nvGrpSpPr>
      <p:grpSpPr>
        <a:xfrm>
          <a:off x="0" y="0"/>
          <a:ext cx="0" cy="0"/>
          <a:chOff x="0" y="0"/>
          <a:chExt cx="0" cy="0"/>
        </a:xfrm>
      </p:grpSpPr>
      <p:sp>
        <p:nvSpPr>
          <p:cNvPr id="567" name="Google Shape;56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8" name="Google Shape;568;p20"/>
          <p:cNvSpPr txBox="1">
            <a:spLocks noGrp="1"/>
          </p:cNvSpPr>
          <p:nvPr>
            <p:ph type="subTitle" idx="1"/>
          </p:nvPr>
        </p:nvSpPr>
        <p:spPr>
          <a:xfrm>
            <a:off x="4891975" y="3107775"/>
            <a:ext cx="2964000" cy="1342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9" name="Google Shape;569;p20"/>
          <p:cNvSpPr txBox="1">
            <a:spLocks noGrp="1"/>
          </p:cNvSpPr>
          <p:nvPr>
            <p:ph type="subTitle" idx="2"/>
          </p:nvPr>
        </p:nvSpPr>
        <p:spPr>
          <a:xfrm>
            <a:off x="1288000" y="3107775"/>
            <a:ext cx="2964000" cy="1342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0" name="Google Shape;570;p20"/>
          <p:cNvSpPr txBox="1">
            <a:spLocks noGrp="1"/>
          </p:cNvSpPr>
          <p:nvPr>
            <p:ph type="subTitle" idx="3"/>
          </p:nvPr>
        </p:nvSpPr>
        <p:spPr>
          <a:xfrm>
            <a:off x="1288000" y="2548875"/>
            <a:ext cx="2964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1" name="Google Shape;571;p20"/>
          <p:cNvSpPr txBox="1">
            <a:spLocks noGrp="1"/>
          </p:cNvSpPr>
          <p:nvPr>
            <p:ph type="subTitle" idx="4"/>
          </p:nvPr>
        </p:nvSpPr>
        <p:spPr>
          <a:xfrm>
            <a:off x="4892004" y="2548875"/>
            <a:ext cx="2964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2" name="Google Shape;572;p20"/>
          <p:cNvSpPr/>
          <p:nvPr/>
        </p:nvSpPr>
        <p:spPr>
          <a:xfrm rot="-8888218" flipH="1">
            <a:off x="6974904" y="-1684700"/>
            <a:ext cx="3538149" cy="305838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rot="487336" flipH="1">
            <a:off x="-1745149" y="4042663"/>
            <a:ext cx="4916743" cy="424995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0"/>
          <p:cNvGrpSpPr/>
          <p:nvPr/>
        </p:nvGrpSpPr>
        <p:grpSpPr>
          <a:xfrm flipH="1">
            <a:off x="67372" y="3031050"/>
            <a:ext cx="559774" cy="595752"/>
            <a:chOff x="2524500" y="3210375"/>
            <a:chExt cx="559774" cy="595752"/>
          </a:xfrm>
        </p:grpSpPr>
        <p:sp>
          <p:nvSpPr>
            <p:cNvPr id="575" name="Google Shape;575;p20"/>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0"/>
          <p:cNvSpPr/>
          <p:nvPr/>
        </p:nvSpPr>
        <p:spPr>
          <a:xfrm rot="10127843" flipH="1">
            <a:off x="7070067" y="4509055"/>
            <a:ext cx="2721417" cy="1542358"/>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flipH="1">
            <a:off x="-282558" y="-5678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0"/>
          <p:cNvGrpSpPr/>
          <p:nvPr/>
        </p:nvGrpSpPr>
        <p:grpSpPr>
          <a:xfrm flipH="1">
            <a:off x="-696575" y="1967093"/>
            <a:ext cx="1138824" cy="1456710"/>
            <a:chOff x="3496700" y="369900"/>
            <a:chExt cx="975521" cy="1247824"/>
          </a:xfrm>
        </p:grpSpPr>
        <p:sp>
          <p:nvSpPr>
            <p:cNvPr id="585" name="Google Shape;585;p20"/>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20"/>
          <p:cNvSpPr/>
          <p:nvPr/>
        </p:nvSpPr>
        <p:spPr>
          <a:xfrm rot="10039660">
            <a:off x="8685498" y="1633029"/>
            <a:ext cx="939487" cy="1012834"/>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rot="10039472">
            <a:off x="6709118" y="-188400"/>
            <a:ext cx="461001" cy="496992"/>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0"/>
          <p:cNvGrpSpPr/>
          <p:nvPr/>
        </p:nvGrpSpPr>
        <p:grpSpPr>
          <a:xfrm>
            <a:off x="8625883" y="4095682"/>
            <a:ext cx="236212" cy="253215"/>
            <a:chOff x="3721050" y="4481275"/>
            <a:chExt cx="593198" cy="635900"/>
          </a:xfrm>
        </p:grpSpPr>
        <p:sp>
          <p:nvSpPr>
            <p:cNvPr id="592" name="Google Shape;592;p20"/>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038200" y="2615000"/>
            <a:ext cx="5067600" cy="1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7" name="Google Shape;47;p3"/>
          <p:cNvSpPr txBox="1">
            <a:spLocks noGrp="1"/>
          </p:cNvSpPr>
          <p:nvPr>
            <p:ph type="title" idx="2" hasCustomPrompt="1"/>
          </p:nvPr>
        </p:nvSpPr>
        <p:spPr>
          <a:xfrm>
            <a:off x="3979500" y="1655800"/>
            <a:ext cx="11850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 name="Google Shape;48;p3"/>
          <p:cNvSpPr/>
          <p:nvPr/>
        </p:nvSpPr>
        <p:spPr>
          <a:xfrm rot="-4744147" flipH="1">
            <a:off x="5232364" y="-2408503"/>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487336" flipH="1">
            <a:off x="-1177349" y="3952813"/>
            <a:ext cx="4916743" cy="424995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rot="9123809" flipH="1">
            <a:off x="8329152" y="-566770"/>
            <a:ext cx="1429051" cy="1827950"/>
            <a:chOff x="3496700" y="369900"/>
            <a:chExt cx="975521" cy="1247824"/>
          </a:xfrm>
        </p:grpSpPr>
        <p:sp>
          <p:nvSpPr>
            <p:cNvPr id="51" name="Google Shape;51;p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flipH="1">
            <a:off x="7661164" y="301600"/>
            <a:ext cx="443831" cy="475781"/>
            <a:chOff x="3721050" y="4481275"/>
            <a:chExt cx="593198" cy="635900"/>
          </a:xfrm>
        </p:grpSpPr>
        <p:sp>
          <p:nvSpPr>
            <p:cNvPr id="56" name="Google Shape;56;p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3"/>
          <p:cNvSpPr/>
          <p:nvPr/>
        </p:nvSpPr>
        <p:spPr>
          <a:xfrm flipH="1">
            <a:off x="3681735" y="459825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flipH="1">
            <a:off x="300034" y="2891950"/>
            <a:ext cx="559774" cy="595752"/>
            <a:chOff x="2524500" y="3210375"/>
            <a:chExt cx="559774" cy="595752"/>
          </a:xfrm>
        </p:grpSpPr>
        <p:sp>
          <p:nvSpPr>
            <p:cNvPr id="66" name="Google Shape;66;p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3"/>
          <p:cNvSpPr/>
          <p:nvPr/>
        </p:nvSpPr>
        <p:spPr>
          <a:xfrm rot="10282293" flipH="1">
            <a:off x="811861" y="-1171150"/>
            <a:ext cx="2721283" cy="154228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4209592" y="-446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4744147" flipH="1">
            <a:off x="7166801" y="375137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flipH="1">
            <a:off x="-679738" y="1567964"/>
            <a:ext cx="1429041" cy="1827937"/>
            <a:chOff x="3496700" y="369900"/>
            <a:chExt cx="975521" cy="1247824"/>
          </a:xfrm>
        </p:grpSpPr>
        <p:sp>
          <p:nvSpPr>
            <p:cNvPr id="77" name="Google Shape;77;p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8838325" y="1372487"/>
            <a:ext cx="724805" cy="557619"/>
          </a:xfrm>
          <a:custGeom>
            <a:avLst/>
            <a:gdLst/>
            <a:ahLst/>
            <a:cxnLst/>
            <a:rect l="l" t="t" r="r" b="b"/>
            <a:pathLst>
              <a:path w="5133" h="3949" extrusionOk="0">
                <a:moveTo>
                  <a:pt x="4141" y="1568"/>
                </a:moveTo>
                <a:cubicBezTo>
                  <a:pt x="5133" y="757"/>
                  <a:pt x="4258" y="394"/>
                  <a:pt x="3191" y="192"/>
                </a:cubicBezTo>
                <a:cubicBezTo>
                  <a:pt x="2188" y="0"/>
                  <a:pt x="619" y="640"/>
                  <a:pt x="342" y="1760"/>
                </a:cubicBezTo>
                <a:cubicBezTo>
                  <a:pt x="1" y="3147"/>
                  <a:pt x="2166" y="3948"/>
                  <a:pt x="3138" y="3159"/>
                </a:cubicBezTo>
                <a:cubicBezTo>
                  <a:pt x="3681" y="2710"/>
                  <a:pt x="3564" y="2028"/>
                  <a:pt x="4141" y="15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600"/>
        <p:cNvGrpSpPr/>
        <p:nvPr/>
      </p:nvGrpSpPr>
      <p:grpSpPr>
        <a:xfrm>
          <a:off x="0" y="0"/>
          <a:ext cx="0" cy="0"/>
          <a:chOff x="0" y="0"/>
          <a:chExt cx="0" cy="0"/>
        </a:xfrm>
      </p:grpSpPr>
      <p:sp>
        <p:nvSpPr>
          <p:cNvPr id="601" name="Google Shape;60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21"/>
          <p:cNvSpPr txBox="1">
            <a:spLocks noGrp="1"/>
          </p:cNvSpPr>
          <p:nvPr>
            <p:ph type="subTitle" idx="1"/>
          </p:nvPr>
        </p:nvSpPr>
        <p:spPr>
          <a:xfrm>
            <a:off x="4947750" y="2228500"/>
            <a:ext cx="3476400" cy="199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3" name="Google Shape;603;p21"/>
          <p:cNvSpPr txBox="1">
            <a:spLocks noGrp="1"/>
          </p:cNvSpPr>
          <p:nvPr>
            <p:ph type="subTitle" idx="2"/>
          </p:nvPr>
        </p:nvSpPr>
        <p:spPr>
          <a:xfrm>
            <a:off x="720000" y="2228500"/>
            <a:ext cx="3476400" cy="199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4" name="Google Shape;604;p21"/>
          <p:cNvSpPr txBox="1">
            <a:spLocks noGrp="1"/>
          </p:cNvSpPr>
          <p:nvPr>
            <p:ph type="subTitle" idx="3"/>
          </p:nvPr>
        </p:nvSpPr>
        <p:spPr>
          <a:xfrm>
            <a:off x="720000" y="1472500"/>
            <a:ext cx="3476400" cy="48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5" name="Google Shape;605;p21"/>
          <p:cNvSpPr/>
          <p:nvPr/>
        </p:nvSpPr>
        <p:spPr>
          <a:xfrm rot="9676380">
            <a:off x="6920426" y="4717715"/>
            <a:ext cx="2271234" cy="1287217"/>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21"/>
          <p:cNvGrpSpPr/>
          <p:nvPr/>
        </p:nvGrpSpPr>
        <p:grpSpPr>
          <a:xfrm>
            <a:off x="8632605" y="2668677"/>
            <a:ext cx="1429041" cy="1827937"/>
            <a:chOff x="3496700" y="369900"/>
            <a:chExt cx="975521" cy="1247824"/>
          </a:xfrm>
        </p:grpSpPr>
        <p:sp>
          <p:nvSpPr>
            <p:cNvPr id="607" name="Google Shape;607;p2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21"/>
          <p:cNvGrpSpPr/>
          <p:nvPr/>
        </p:nvGrpSpPr>
        <p:grpSpPr>
          <a:xfrm rot="-2700000" flipH="1">
            <a:off x="-28493" y="4306123"/>
            <a:ext cx="559769" cy="595746"/>
            <a:chOff x="2524500" y="3210375"/>
            <a:chExt cx="559774" cy="595752"/>
          </a:xfrm>
        </p:grpSpPr>
        <p:sp>
          <p:nvSpPr>
            <p:cNvPr id="612" name="Google Shape;612;p21"/>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21"/>
          <p:cNvSpPr/>
          <p:nvPr/>
        </p:nvSpPr>
        <p:spPr>
          <a:xfrm rot="-927478" flipH="1">
            <a:off x="1127073" y="4308563"/>
            <a:ext cx="3538120" cy="305834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rot="10800000" flipH="1">
            <a:off x="8424160" y="-64342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21"/>
          <p:cNvGrpSpPr/>
          <p:nvPr/>
        </p:nvGrpSpPr>
        <p:grpSpPr>
          <a:xfrm>
            <a:off x="8092136" y="361698"/>
            <a:ext cx="331716" cy="355595"/>
            <a:chOff x="3721050" y="4481275"/>
            <a:chExt cx="593198" cy="635900"/>
          </a:xfrm>
        </p:grpSpPr>
        <p:sp>
          <p:nvSpPr>
            <p:cNvPr id="622" name="Google Shape;622;p21"/>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1"/>
          <p:cNvSpPr/>
          <p:nvPr/>
        </p:nvSpPr>
        <p:spPr>
          <a:xfrm rot="8638040">
            <a:off x="-778476" y="-814363"/>
            <a:ext cx="2271242" cy="128722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txBox="1">
            <a:spLocks noGrp="1"/>
          </p:cNvSpPr>
          <p:nvPr>
            <p:ph type="subTitle" idx="4"/>
          </p:nvPr>
        </p:nvSpPr>
        <p:spPr>
          <a:xfrm>
            <a:off x="4947750" y="1472500"/>
            <a:ext cx="3476400" cy="48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32"/>
        <p:cNvGrpSpPr/>
        <p:nvPr/>
      </p:nvGrpSpPr>
      <p:grpSpPr>
        <a:xfrm>
          <a:off x="0" y="0"/>
          <a:ext cx="0" cy="0"/>
          <a:chOff x="0" y="0"/>
          <a:chExt cx="0" cy="0"/>
        </a:xfrm>
      </p:grpSpPr>
      <p:sp>
        <p:nvSpPr>
          <p:cNvPr id="633" name="Google Shape;63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4" name="Google Shape;634;p22"/>
          <p:cNvSpPr txBox="1">
            <a:spLocks noGrp="1"/>
          </p:cNvSpPr>
          <p:nvPr>
            <p:ph type="subTitle" idx="1"/>
          </p:nvPr>
        </p:nvSpPr>
        <p:spPr>
          <a:xfrm>
            <a:off x="720000" y="3686901"/>
            <a:ext cx="2237400" cy="9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5" name="Google Shape;635;p22"/>
          <p:cNvSpPr txBox="1">
            <a:spLocks noGrp="1"/>
          </p:cNvSpPr>
          <p:nvPr>
            <p:ph type="subTitle" idx="2"/>
          </p:nvPr>
        </p:nvSpPr>
        <p:spPr>
          <a:xfrm>
            <a:off x="3453298" y="3686903"/>
            <a:ext cx="2237400" cy="9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6" name="Google Shape;636;p22"/>
          <p:cNvSpPr txBox="1">
            <a:spLocks noGrp="1"/>
          </p:cNvSpPr>
          <p:nvPr>
            <p:ph type="subTitle" idx="3"/>
          </p:nvPr>
        </p:nvSpPr>
        <p:spPr>
          <a:xfrm>
            <a:off x="6186600" y="3686900"/>
            <a:ext cx="2237400" cy="9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7" name="Google Shape;637;p22"/>
          <p:cNvSpPr txBox="1">
            <a:spLocks noGrp="1"/>
          </p:cNvSpPr>
          <p:nvPr>
            <p:ph type="subTitle" idx="4"/>
          </p:nvPr>
        </p:nvSpPr>
        <p:spPr>
          <a:xfrm>
            <a:off x="720000" y="3231750"/>
            <a:ext cx="2237400" cy="45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8" name="Google Shape;638;p22"/>
          <p:cNvSpPr txBox="1">
            <a:spLocks noGrp="1"/>
          </p:cNvSpPr>
          <p:nvPr>
            <p:ph type="subTitle" idx="5"/>
          </p:nvPr>
        </p:nvSpPr>
        <p:spPr>
          <a:xfrm>
            <a:off x="3453302" y="3231750"/>
            <a:ext cx="2237400" cy="45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9" name="Google Shape;639;p22"/>
          <p:cNvSpPr txBox="1">
            <a:spLocks noGrp="1"/>
          </p:cNvSpPr>
          <p:nvPr>
            <p:ph type="subTitle" idx="6"/>
          </p:nvPr>
        </p:nvSpPr>
        <p:spPr>
          <a:xfrm>
            <a:off x="6186600" y="3231750"/>
            <a:ext cx="2237400" cy="45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0" name="Google Shape;640;p22"/>
          <p:cNvSpPr/>
          <p:nvPr/>
        </p:nvSpPr>
        <p:spPr>
          <a:xfrm rot="8231660">
            <a:off x="7749436" y="4503231"/>
            <a:ext cx="2271258" cy="1287231"/>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2"/>
          <p:cNvGrpSpPr/>
          <p:nvPr/>
        </p:nvGrpSpPr>
        <p:grpSpPr>
          <a:xfrm>
            <a:off x="8632605" y="1640239"/>
            <a:ext cx="1429041" cy="1827937"/>
            <a:chOff x="3496700" y="369900"/>
            <a:chExt cx="975521" cy="1247824"/>
          </a:xfrm>
        </p:grpSpPr>
        <p:sp>
          <p:nvSpPr>
            <p:cNvPr id="642" name="Google Shape;642;p2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2"/>
          <p:cNvGrpSpPr/>
          <p:nvPr/>
        </p:nvGrpSpPr>
        <p:grpSpPr>
          <a:xfrm rot="-2700000" flipH="1">
            <a:off x="-28493" y="1128398"/>
            <a:ext cx="559769" cy="595746"/>
            <a:chOff x="2524500" y="3210375"/>
            <a:chExt cx="559774" cy="595752"/>
          </a:xfrm>
        </p:grpSpPr>
        <p:sp>
          <p:nvSpPr>
            <p:cNvPr id="647" name="Google Shape;647;p22"/>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2"/>
          <p:cNvSpPr/>
          <p:nvPr/>
        </p:nvSpPr>
        <p:spPr>
          <a:xfrm rot="824702" flipH="1">
            <a:off x="-1270763" y="4279479"/>
            <a:ext cx="3538089" cy="305832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rot="10800000" flipH="1">
            <a:off x="8424160" y="-64342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22"/>
          <p:cNvGrpSpPr/>
          <p:nvPr/>
        </p:nvGrpSpPr>
        <p:grpSpPr>
          <a:xfrm>
            <a:off x="8092136" y="361698"/>
            <a:ext cx="331716" cy="355595"/>
            <a:chOff x="3721050" y="4481275"/>
            <a:chExt cx="593198" cy="635900"/>
          </a:xfrm>
        </p:grpSpPr>
        <p:sp>
          <p:nvSpPr>
            <p:cNvPr id="657" name="Google Shape;657;p2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22"/>
          <p:cNvSpPr/>
          <p:nvPr/>
        </p:nvSpPr>
        <p:spPr>
          <a:xfrm rot="8638040">
            <a:off x="-778476" y="-814363"/>
            <a:ext cx="2271242" cy="128722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66"/>
        <p:cNvGrpSpPr/>
        <p:nvPr/>
      </p:nvGrpSpPr>
      <p:grpSpPr>
        <a:xfrm>
          <a:off x="0" y="0"/>
          <a:ext cx="0" cy="0"/>
          <a:chOff x="0" y="0"/>
          <a:chExt cx="0" cy="0"/>
        </a:xfrm>
      </p:grpSpPr>
      <p:sp>
        <p:nvSpPr>
          <p:cNvPr id="667" name="Google Shape;66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8" name="Google Shape;668;p23"/>
          <p:cNvSpPr txBox="1">
            <a:spLocks noGrp="1"/>
          </p:cNvSpPr>
          <p:nvPr>
            <p:ph type="subTitle" idx="1"/>
          </p:nvPr>
        </p:nvSpPr>
        <p:spPr>
          <a:xfrm>
            <a:off x="1888862"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9" name="Google Shape;669;p23"/>
          <p:cNvSpPr txBox="1">
            <a:spLocks noGrp="1"/>
          </p:cNvSpPr>
          <p:nvPr>
            <p:ph type="subTitle" idx="2"/>
          </p:nvPr>
        </p:nvSpPr>
        <p:spPr>
          <a:xfrm>
            <a:off x="5613001"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0" name="Google Shape;670;p23"/>
          <p:cNvSpPr txBox="1">
            <a:spLocks noGrp="1"/>
          </p:cNvSpPr>
          <p:nvPr>
            <p:ph type="subTitle" idx="3"/>
          </p:nvPr>
        </p:nvSpPr>
        <p:spPr>
          <a:xfrm>
            <a:off x="1888862"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1" name="Google Shape;671;p23"/>
          <p:cNvSpPr txBox="1">
            <a:spLocks noGrp="1"/>
          </p:cNvSpPr>
          <p:nvPr>
            <p:ph type="subTitle" idx="4"/>
          </p:nvPr>
        </p:nvSpPr>
        <p:spPr>
          <a:xfrm>
            <a:off x="5613001"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2" name="Google Shape;672;p23"/>
          <p:cNvSpPr txBox="1">
            <a:spLocks noGrp="1"/>
          </p:cNvSpPr>
          <p:nvPr>
            <p:ph type="subTitle" idx="5"/>
          </p:nvPr>
        </p:nvSpPr>
        <p:spPr>
          <a:xfrm>
            <a:off x="1888862"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3" name="Google Shape;673;p23"/>
          <p:cNvSpPr txBox="1">
            <a:spLocks noGrp="1"/>
          </p:cNvSpPr>
          <p:nvPr>
            <p:ph type="subTitle" idx="6"/>
          </p:nvPr>
        </p:nvSpPr>
        <p:spPr>
          <a:xfrm>
            <a:off x="1888862"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4" name="Google Shape;674;p23"/>
          <p:cNvSpPr txBox="1">
            <a:spLocks noGrp="1"/>
          </p:cNvSpPr>
          <p:nvPr>
            <p:ph type="subTitle" idx="7"/>
          </p:nvPr>
        </p:nvSpPr>
        <p:spPr>
          <a:xfrm>
            <a:off x="56129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5" name="Google Shape;675;p23"/>
          <p:cNvSpPr txBox="1">
            <a:spLocks noGrp="1"/>
          </p:cNvSpPr>
          <p:nvPr>
            <p:ph type="subTitle" idx="8"/>
          </p:nvPr>
        </p:nvSpPr>
        <p:spPr>
          <a:xfrm>
            <a:off x="56129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6" name="Google Shape;676;p23"/>
          <p:cNvSpPr/>
          <p:nvPr/>
        </p:nvSpPr>
        <p:spPr>
          <a:xfrm rot="4744147">
            <a:off x="7313564"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3"/>
          <p:cNvGrpSpPr/>
          <p:nvPr/>
        </p:nvGrpSpPr>
        <p:grpSpPr>
          <a:xfrm rot="2700000">
            <a:off x="-876263" y="-374428"/>
            <a:ext cx="1428985" cy="1827866"/>
            <a:chOff x="3496700" y="369900"/>
            <a:chExt cx="975521" cy="1247824"/>
          </a:xfrm>
        </p:grpSpPr>
        <p:sp>
          <p:nvSpPr>
            <p:cNvPr id="679" name="Google Shape;679;p2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3"/>
          <p:cNvGrpSpPr/>
          <p:nvPr/>
        </p:nvGrpSpPr>
        <p:grpSpPr>
          <a:xfrm>
            <a:off x="118589" y="2780000"/>
            <a:ext cx="276490" cy="296393"/>
            <a:chOff x="3721050" y="4481275"/>
            <a:chExt cx="593198" cy="635900"/>
          </a:xfrm>
        </p:grpSpPr>
        <p:sp>
          <p:nvSpPr>
            <p:cNvPr id="684" name="Google Shape;684;p2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23"/>
          <p:cNvSpPr/>
          <p:nvPr/>
        </p:nvSpPr>
        <p:spPr>
          <a:xfrm rot="8999879">
            <a:off x="9038101" y="1751611"/>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23"/>
          <p:cNvGrpSpPr/>
          <p:nvPr/>
        </p:nvGrpSpPr>
        <p:grpSpPr>
          <a:xfrm>
            <a:off x="8493776" y="1263578"/>
            <a:ext cx="433825" cy="461708"/>
            <a:chOff x="2524500" y="3210375"/>
            <a:chExt cx="559774" cy="595752"/>
          </a:xfrm>
        </p:grpSpPr>
        <p:sp>
          <p:nvSpPr>
            <p:cNvPr id="694" name="Google Shape;694;p2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23"/>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702"/>
        <p:cNvGrpSpPr/>
        <p:nvPr/>
      </p:nvGrpSpPr>
      <p:grpSpPr>
        <a:xfrm>
          <a:off x="0" y="0"/>
          <a:ext cx="0" cy="0"/>
          <a:chOff x="0" y="0"/>
          <a:chExt cx="0" cy="0"/>
        </a:xfrm>
      </p:grpSpPr>
      <p:sp>
        <p:nvSpPr>
          <p:cNvPr id="703" name="Google Shape;70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4" name="Google Shape;704;p24"/>
          <p:cNvSpPr txBox="1">
            <a:spLocks noGrp="1"/>
          </p:cNvSpPr>
          <p:nvPr>
            <p:ph type="subTitle" idx="1"/>
          </p:nvPr>
        </p:nvSpPr>
        <p:spPr>
          <a:xfrm>
            <a:off x="1425450" y="1825100"/>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5" name="Google Shape;705;p24"/>
          <p:cNvSpPr txBox="1">
            <a:spLocks noGrp="1"/>
          </p:cNvSpPr>
          <p:nvPr>
            <p:ph type="subTitle" idx="2"/>
          </p:nvPr>
        </p:nvSpPr>
        <p:spPr>
          <a:xfrm>
            <a:off x="5550602" y="1825100"/>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6" name="Google Shape;706;p24"/>
          <p:cNvSpPr txBox="1">
            <a:spLocks noGrp="1"/>
          </p:cNvSpPr>
          <p:nvPr>
            <p:ph type="subTitle" idx="3"/>
          </p:nvPr>
        </p:nvSpPr>
        <p:spPr>
          <a:xfrm>
            <a:off x="1425450" y="3485675"/>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7" name="Google Shape;707;p24"/>
          <p:cNvSpPr txBox="1">
            <a:spLocks noGrp="1"/>
          </p:cNvSpPr>
          <p:nvPr>
            <p:ph type="subTitle" idx="4"/>
          </p:nvPr>
        </p:nvSpPr>
        <p:spPr>
          <a:xfrm>
            <a:off x="5550602" y="3485675"/>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8" name="Google Shape;708;p24"/>
          <p:cNvSpPr txBox="1">
            <a:spLocks noGrp="1"/>
          </p:cNvSpPr>
          <p:nvPr>
            <p:ph type="subTitle" idx="5"/>
          </p:nvPr>
        </p:nvSpPr>
        <p:spPr>
          <a:xfrm>
            <a:off x="1425450" y="125995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09" name="Google Shape;709;p24"/>
          <p:cNvSpPr txBox="1">
            <a:spLocks noGrp="1"/>
          </p:cNvSpPr>
          <p:nvPr>
            <p:ph type="subTitle" idx="6"/>
          </p:nvPr>
        </p:nvSpPr>
        <p:spPr>
          <a:xfrm>
            <a:off x="1425450" y="292060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10" name="Google Shape;710;p24"/>
          <p:cNvSpPr txBox="1">
            <a:spLocks noGrp="1"/>
          </p:cNvSpPr>
          <p:nvPr>
            <p:ph type="subTitle" idx="7"/>
          </p:nvPr>
        </p:nvSpPr>
        <p:spPr>
          <a:xfrm>
            <a:off x="5550575" y="125995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11" name="Google Shape;711;p24"/>
          <p:cNvSpPr txBox="1">
            <a:spLocks noGrp="1"/>
          </p:cNvSpPr>
          <p:nvPr>
            <p:ph type="subTitle" idx="8"/>
          </p:nvPr>
        </p:nvSpPr>
        <p:spPr>
          <a:xfrm>
            <a:off x="5550575" y="292060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12" name="Google Shape;712;p24"/>
          <p:cNvSpPr/>
          <p:nvPr/>
        </p:nvSpPr>
        <p:spPr>
          <a:xfrm rot="-8722918">
            <a:off x="7169244" y="-1960009"/>
            <a:ext cx="3538092" cy="305837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24"/>
          <p:cNvGrpSpPr/>
          <p:nvPr/>
        </p:nvGrpSpPr>
        <p:grpSpPr>
          <a:xfrm>
            <a:off x="-124753" y="3074124"/>
            <a:ext cx="534175" cy="572692"/>
            <a:chOff x="3721050" y="4481275"/>
            <a:chExt cx="593198" cy="635900"/>
          </a:xfrm>
        </p:grpSpPr>
        <p:sp>
          <p:nvSpPr>
            <p:cNvPr id="715" name="Google Shape;715;p24"/>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24"/>
          <p:cNvSpPr/>
          <p:nvPr/>
        </p:nvSpPr>
        <p:spPr>
          <a:xfrm rot="8999879">
            <a:off x="-539249" y="-842439"/>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24"/>
          <p:cNvGrpSpPr/>
          <p:nvPr/>
        </p:nvGrpSpPr>
        <p:grpSpPr>
          <a:xfrm>
            <a:off x="8613164" y="3748559"/>
            <a:ext cx="650234" cy="692025"/>
            <a:chOff x="2524500" y="3210375"/>
            <a:chExt cx="559774" cy="595752"/>
          </a:xfrm>
        </p:grpSpPr>
        <p:sp>
          <p:nvSpPr>
            <p:cNvPr id="725" name="Google Shape;725;p24"/>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24"/>
          <p:cNvGrpSpPr/>
          <p:nvPr/>
        </p:nvGrpSpPr>
        <p:grpSpPr>
          <a:xfrm>
            <a:off x="-776595" y="4165414"/>
            <a:ext cx="1429041" cy="1827937"/>
            <a:chOff x="3496700" y="369900"/>
            <a:chExt cx="975521" cy="1247824"/>
          </a:xfrm>
        </p:grpSpPr>
        <p:sp>
          <p:nvSpPr>
            <p:cNvPr id="733" name="Google Shape;733;p2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37"/>
        <p:cNvGrpSpPr/>
        <p:nvPr/>
      </p:nvGrpSpPr>
      <p:grpSpPr>
        <a:xfrm>
          <a:off x="0" y="0"/>
          <a:ext cx="0" cy="0"/>
          <a:chOff x="0" y="0"/>
          <a:chExt cx="0" cy="0"/>
        </a:xfrm>
      </p:grpSpPr>
      <p:sp>
        <p:nvSpPr>
          <p:cNvPr id="738" name="Google Shape;738;p25"/>
          <p:cNvSpPr/>
          <p:nvPr/>
        </p:nvSpPr>
        <p:spPr>
          <a:xfrm rot="4744147">
            <a:off x="7313564"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0" name="Google Shape;740;p25"/>
          <p:cNvSpPr txBox="1">
            <a:spLocks noGrp="1"/>
          </p:cNvSpPr>
          <p:nvPr>
            <p:ph type="subTitle" idx="1"/>
          </p:nvPr>
        </p:nvSpPr>
        <p:spPr>
          <a:xfrm>
            <a:off x="720000" y="1633975"/>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1" name="Google Shape;741;p25"/>
          <p:cNvSpPr txBox="1">
            <a:spLocks noGrp="1"/>
          </p:cNvSpPr>
          <p:nvPr>
            <p:ph type="subTitle" idx="2"/>
          </p:nvPr>
        </p:nvSpPr>
        <p:spPr>
          <a:xfrm>
            <a:off x="3394800" y="1633975"/>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2" name="Google Shape;742;p25"/>
          <p:cNvSpPr txBox="1">
            <a:spLocks noGrp="1"/>
          </p:cNvSpPr>
          <p:nvPr>
            <p:ph type="subTitle" idx="3"/>
          </p:nvPr>
        </p:nvSpPr>
        <p:spPr>
          <a:xfrm>
            <a:off x="720000" y="3675201"/>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3" name="Google Shape;743;p25"/>
          <p:cNvSpPr txBox="1">
            <a:spLocks noGrp="1"/>
          </p:cNvSpPr>
          <p:nvPr>
            <p:ph type="subTitle" idx="4"/>
          </p:nvPr>
        </p:nvSpPr>
        <p:spPr>
          <a:xfrm>
            <a:off x="3394800" y="3675201"/>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4" name="Google Shape;744;p25"/>
          <p:cNvSpPr txBox="1">
            <a:spLocks noGrp="1"/>
          </p:cNvSpPr>
          <p:nvPr>
            <p:ph type="subTitle" idx="5"/>
          </p:nvPr>
        </p:nvSpPr>
        <p:spPr>
          <a:xfrm>
            <a:off x="6069600" y="1633975"/>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5" name="Google Shape;745;p25"/>
          <p:cNvSpPr txBox="1">
            <a:spLocks noGrp="1"/>
          </p:cNvSpPr>
          <p:nvPr>
            <p:ph type="subTitle" idx="6"/>
          </p:nvPr>
        </p:nvSpPr>
        <p:spPr>
          <a:xfrm>
            <a:off x="6069600" y="3675201"/>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6" name="Google Shape;746;p25"/>
          <p:cNvSpPr txBox="1">
            <a:spLocks noGrp="1"/>
          </p:cNvSpPr>
          <p:nvPr>
            <p:ph type="subTitle" idx="7"/>
          </p:nvPr>
        </p:nvSpPr>
        <p:spPr>
          <a:xfrm>
            <a:off x="724630" y="133627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47" name="Google Shape;747;p25"/>
          <p:cNvSpPr txBox="1">
            <a:spLocks noGrp="1"/>
          </p:cNvSpPr>
          <p:nvPr>
            <p:ph type="subTitle" idx="8"/>
          </p:nvPr>
        </p:nvSpPr>
        <p:spPr>
          <a:xfrm>
            <a:off x="3399425" y="133627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48" name="Google Shape;748;p25"/>
          <p:cNvSpPr txBox="1">
            <a:spLocks noGrp="1"/>
          </p:cNvSpPr>
          <p:nvPr>
            <p:ph type="subTitle" idx="9"/>
          </p:nvPr>
        </p:nvSpPr>
        <p:spPr>
          <a:xfrm>
            <a:off x="6074221" y="133627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49" name="Google Shape;749;p25"/>
          <p:cNvSpPr txBox="1">
            <a:spLocks noGrp="1"/>
          </p:cNvSpPr>
          <p:nvPr>
            <p:ph type="subTitle" idx="13"/>
          </p:nvPr>
        </p:nvSpPr>
        <p:spPr>
          <a:xfrm>
            <a:off x="724630" y="337430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50" name="Google Shape;750;p25"/>
          <p:cNvSpPr txBox="1">
            <a:spLocks noGrp="1"/>
          </p:cNvSpPr>
          <p:nvPr>
            <p:ph type="subTitle" idx="14"/>
          </p:nvPr>
        </p:nvSpPr>
        <p:spPr>
          <a:xfrm>
            <a:off x="3399425" y="337430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51" name="Google Shape;751;p25"/>
          <p:cNvSpPr txBox="1">
            <a:spLocks noGrp="1"/>
          </p:cNvSpPr>
          <p:nvPr>
            <p:ph type="subTitle" idx="15"/>
          </p:nvPr>
        </p:nvSpPr>
        <p:spPr>
          <a:xfrm>
            <a:off x="6074221" y="337430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752" name="Google Shape;752;p25"/>
          <p:cNvGrpSpPr/>
          <p:nvPr/>
        </p:nvGrpSpPr>
        <p:grpSpPr>
          <a:xfrm rot="3456318">
            <a:off x="-800068" y="-831542"/>
            <a:ext cx="1429008" cy="1827895"/>
            <a:chOff x="3496700" y="369900"/>
            <a:chExt cx="975521" cy="1247824"/>
          </a:xfrm>
        </p:grpSpPr>
        <p:sp>
          <p:nvSpPr>
            <p:cNvPr id="753" name="Google Shape;753;p2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5"/>
          <p:cNvGrpSpPr/>
          <p:nvPr/>
        </p:nvGrpSpPr>
        <p:grpSpPr>
          <a:xfrm>
            <a:off x="118589" y="2780000"/>
            <a:ext cx="276490" cy="296393"/>
            <a:chOff x="3721050" y="4481275"/>
            <a:chExt cx="593198" cy="635900"/>
          </a:xfrm>
        </p:grpSpPr>
        <p:sp>
          <p:nvSpPr>
            <p:cNvPr id="758" name="Google Shape;758;p25"/>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25"/>
          <p:cNvSpPr/>
          <p:nvPr/>
        </p:nvSpPr>
        <p:spPr>
          <a:xfrm rot="8999879">
            <a:off x="9038101" y="1751611"/>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5"/>
          <p:cNvGrpSpPr/>
          <p:nvPr/>
        </p:nvGrpSpPr>
        <p:grpSpPr>
          <a:xfrm>
            <a:off x="8493776" y="1263578"/>
            <a:ext cx="433825" cy="461708"/>
            <a:chOff x="2524500" y="3210375"/>
            <a:chExt cx="559774" cy="595752"/>
          </a:xfrm>
        </p:grpSpPr>
        <p:sp>
          <p:nvSpPr>
            <p:cNvPr id="768" name="Google Shape;768;p25"/>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25"/>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76"/>
        <p:cNvGrpSpPr/>
        <p:nvPr/>
      </p:nvGrpSpPr>
      <p:grpSpPr>
        <a:xfrm>
          <a:off x="0" y="0"/>
          <a:ext cx="0" cy="0"/>
          <a:chOff x="0" y="0"/>
          <a:chExt cx="0" cy="0"/>
        </a:xfrm>
      </p:grpSpPr>
      <p:sp>
        <p:nvSpPr>
          <p:cNvPr id="777" name="Google Shape;777;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8" name="Google Shape;778;p26"/>
          <p:cNvSpPr/>
          <p:nvPr/>
        </p:nvSpPr>
        <p:spPr>
          <a:xfrm rot="-4744147" flipH="1">
            <a:off x="-1811411" y="-20595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26"/>
          <p:cNvGrpSpPr/>
          <p:nvPr/>
        </p:nvGrpSpPr>
        <p:grpSpPr>
          <a:xfrm rot="-4573478" flipH="1">
            <a:off x="8508694" y="-938910"/>
            <a:ext cx="1428976" cy="1827854"/>
            <a:chOff x="3496700" y="369900"/>
            <a:chExt cx="975521" cy="1247824"/>
          </a:xfrm>
        </p:grpSpPr>
        <p:sp>
          <p:nvSpPr>
            <p:cNvPr id="780" name="Google Shape;780;p2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26"/>
          <p:cNvGrpSpPr/>
          <p:nvPr/>
        </p:nvGrpSpPr>
        <p:grpSpPr>
          <a:xfrm flipH="1">
            <a:off x="8803930" y="2780000"/>
            <a:ext cx="276490" cy="296393"/>
            <a:chOff x="3721050" y="4481275"/>
            <a:chExt cx="593198" cy="635900"/>
          </a:xfrm>
        </p:grpSpPr>
        <p:sp>
          <p:nvSpPr>
            <p:cNvPr id="785" name="Google Shape;785;p26"/>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6"/>
          <p:cNvSpPr/>
          <p:nvPr/>
        </p:nvSpPr>
        <p:spPr>
          <a:xfrm rot="-8999879" flipH="1">
            <a:off x="-1388934" y="18894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26"/>
          <p:cNvGrpSpPr/>
          <p:nvPr/>
        </p:nvGrpSpPr>
        <p:grpSpPr>
          <a:xfrm flipH="1">
            <a:off x="7" y="1131678"/>
            <a:ext cx="433825" cy="461708"/>
            <a:chOff x="2524500" y="3210375"/>
            <a:chExt cx="559774" cy="595752"/>
          </a:xfrm>
        </p:grpSpPr>
        <p:sp>
          <p:nvSpPr>
            <p:cNvPr id="795" name="Google Shape;795;p26"/>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6"/>
          <p:cNvSpPr/>
          <p:nvPr/>
        </p:nvSpPr>
        <p:spPr>
          <a:xfrm rot="5730366">
            <a:off x="8998360" y="1729063"/>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rot="-4744147" flipH="1">
            <a:off x="8139439"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804"/>
        <p:cNvGrpSpPr/>
        <p:nvPr/>
      </p:nvGrpSpPr>
      <p:grpSpPr>
        <a:xfrm>
          <a:off x="0" y="0"/>
          <a:ext cx="0" cy="0"/>
          <a:chOff x="0" y="0"/>
          <a:chExt cx="0" cy="0"/>
        </a:xfrm>
      </p:grpSpPr>
      <p:sp>
        <p:nvSpPr>
          <p:cNvPr id="805" name="Google Shape;80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06" name="Google Shape;806;p27"/>
          <p:cNvGrpSpPr/>
          <p:nvPr/>
        </p:nvGrpSpPr>
        <p:grpSpPr>
          <a:xfrm>
            <a:off x="8853343" y="3215627"/>
            <a:ext cx="1429041" cy="1827937"/>
            <a:chOff x="3496700" y="369900"/>
            <a:chExt cx="975521" cy="1247824"/>
          </a:xfrm>
        </p:grpSpPr>
        <p:sp>
          <p:nvSpPr>
            <p:cNvPr id="807" name="Google Shape;807;p2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27"/>
          <p:cNvSpPr/>
          <p:nvPr/>
        </p:nvSpPr>
        <p:spPr>
          <a:xfrm rot="4744147">
            <a:off x="6918177" y="-228566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rot="-203259">
            <a:off x="6321378" y="410408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7"/>
          <p:cNvGrpSpPr/>
          <p:nvPr/>
        </p:nvGrpSpPr>
        <p:grpSpPr>
          <a:xfrm>
            <a:off x="-519982" y="-1382923"/>
            <a:ext cx="1429041" cy="1827937"/>
            <a:chOff x="3496700" y="369900"/>
            <a:chExt cx="975521" cy="1247824"/>
          </a:xfrm>
        </p:grpSpPr>
        <p:sp>
          <p:nvSpPr>
            <p:cNvPr id="814" name="Google Shape;814;p2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7"/>
          <p:cNvGrpSpPr/>
          <p:nvPr/>
        </p:nvGrpSpPr>
        <p:grpSpPr>
          <a:xfrm>
            <a:off x="-27386" y="1270513"/>
            <a:ext cx="443831" cy="475781"/>
            <a:chOff x="3721050" y="4481275"/>
            <a:chExt cx="593198" cy="635900"/>
          </a:xfrm>
        </p:grpSpPr>
        <p:sp>
          <p:nvSpPr>
            <p:cNvPr id="819" name="Google Shape;819;p27"/>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27"/>
          <p:cNvSpPr/>
          <p:nvPr/>
        </p:nvSpPr>
        <p:spPr>
          <a:xfrm>
            <a:off x="-1346000" y="1746296"/>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27"/>
          <p:cNvGrpSpPr/>
          <p:nvPr/>
        </p:nvGrpSpPr>
        <p:grpSpPr>
          <a:xfrm>
            <a:off x="8584238" y="817225"/>
            <a:ext cx="559774" cy="595752"/>
            <a:chOff x="2524500" y="3210375"/>
            <a:chExt cx="559774" cy="595752"/>
          </a:xfrm>
        </p:grpSpPr>
        <p:sp>
          <p:nvSpPr>
            <p:cNvPr id="829" name="Google Shape;829;p27"/>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7"/>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7"/>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27"/>
          <p:cNvSpPr/>
          <p:nvPr/>
        </p:nvSpPr>
        <p:spPr>
          <a:xfrm rot="4744147">
            <a:off x="-2340123" y="329749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837"/>
        <p:cNvGrpSpPr/>
        <p:nvPr/>
      </p:nvGrpSpPr>
      <p:grpSpPr>
        <a:xfrm>
          <a:off x="0" y="0"/>
          <a:ext cx="0" cy="0"/>
          <a:chOff x="0" y="0"/>
          <a:chExt cx="0" cy="0"/>
        </a:xfrm>
      </p:grpSpPr>
      <p:sp>
        <p:nvSpPr>
          <p:cNvPr id="838" name="Google Shape;83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9" name="Google Shape;839;p28"/>
          <p:cNvSpPr/>
          <p:nvPr/>
        </p:nvSpPr>
        <p:spPr>
          <a:xfrm rot="-8722918">
            <a:off x="7169244" y="-1960009"/>
            <a:ext cx="3538092" cy="305837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8"/>
          <p:cNvGrpSpPr/>
          <p:nvPr/>
        </p:nvGrpSpPr>
        <p:grpSpPr>
          <a:xfrm>
            <a:off x="-124753" y="3074124"/>
            <a:ext cx="534175" cy="572692"/>
            <a:chOff x="3721050" y="4481275"/>
            <a:chExt cx="593198" cy="635900"/>
          </a:xfrm>
        </p:grpSpPr>
        <p:sp>
          <p:nvSpPr>
            <p:cNvPr id="842" name="Google Shape;842;p28"/>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28"/>
          <p:cNvSpPr/>
          <p:nvPr/>
        </p:nvSpPr>
        <p:spPr>
          <a:xfrm rot="8999879">
            <a:off x="-539249" y="-842439"/>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28"/>
          <p:cNvGrpSpPr/>
          <p:nvPr/>
        </p:nvGrpSpPr>
        <p:grpSpPr>
          <a:xfrm>
            <a:off x="8613164" y="1017734"/>
            <a:ext cx="650234" cy="692025"/>
            <a:chOff x="2524500" y="3210375"/>
            <a:chExt cx="559774" cy="595752"/>
          </a:xfrm>
        </p:grpSpPr>
        <p:sp>
          <p:nvSpPr>
            <p:cNvPr id="852" name="Google Shape;852;p28"/>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776595" y="4165414"/>
            <a:ext cx="1429041" cy="1827937"/>
            <a:chOff x="3496700" y="369900"/>
            <a:chExt cx="975521" cy="1247824"/>
          </a:xfrm>
        </p:grpSpPr>
        <p:sp>
          <p:nvSpPr>
            <p:cNvPr id="860" name="Google Shape;860;p2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64"/>
        <p:cNvGrpSpPr/>
        <p:nvPr/>
      </p:nvGrpSpPr>
      <p:grpSpPr>
        <a:xfrm>
          <a:off x="0" y="0"/>
          <a:ext cx="0" cy="0"/>
          <a:chOff x="0" y="0"/>
          <a:chExt cx="0" cy="0"/>
        </a:xfrm>
      </p:grpSpPr>
      <p:sp>
        <p:nvSpPr>
          <p:cNvPr id="865" name="Google Shape;865;p29"/>
          <p:cNvSpPr txBox="1">
            <a:spLocks noGrp="1"/>
          </p:cNvSpPr>
          <p:nvPr>
            <p:ph type="title" hasCustomPrompt="1"/>
          </p:nvPr>
        </p:nvSpPr>
        <p:spPr>
          <a:xfrm>
            <a:off x="2501250" y="552100"/>
            <a:ext cx="41415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66" name="Google Shape;866;p29"/>
          <p:cNvSpPr txBox="1">
            <a:spLocks noGrp="1"/>
          </p:cNvSpPr>
          <p:nvPr>
            <p:ph type="subTitle" idx="1"/>
          </p:nvPr>
        </p:nvSpPr>
        <p:spPr>
          <a:xfrm>
            <a:off x="2501250" y="1288069"/>
            <a:ext cx="41415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67" name="Google Shape;867;p29"/>
          <p:cNvSpPr txBox="1">
            <a:spLocks noGrp="1"/>
          </p:cNvSpPr>
          <p:nvPr>
            <p:ph type="title" idx="2" hasCustomPrompt="1"/>
          </p:nvPr>
        </p:nvSpPr>
        <p:spPr>
          <a:xfrm>
            <a:off x="2501250" y="1904364"/>
            <a:ext cx="41415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68" name="Google Shape;868;p29"/>
          <p:cNvSpPr txBox="1">
            <a:spLocks noGrp="1"/>
          </p:cNvSpPr>
          <p:nvPr>
            <p:ph type="subTitle" idx="3"/>
          </p:nvPr>
        </p:nvSpPr>
        <p:spPr>
          <a:xfrm>
            <a:off x="2501250" y="2640333"/>
            <a:ext cx="41415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69" name="Google Shape;869;p29"/>
          <p:cNvSpPr txBox="1">
            <a:spLocks noGrp="1"/>
          </p:cNvSpPr>
          <p:nvPr>
            <p:ph type="title" idx="4" hasCustomPrompt="1"/>
          </p:nvPr>
        </p:nvSpPr>
        <p:spPr>
          <a:xfrm>
            <a:off x="2501250" y="3256628"/>
            <a:ext cx="41415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70" name="Google Shape;870;p29"/>
          <p:cNvSpPr txBox="1">
            <a:spLocks noGrp="1"/>
          </p:cNvSpPr>
          <p:nvPr>
            <p:ph type="subTitle" idx="5"/>
          </p:nvPr>
        </p:nvSpPr>
        <p:spPr>
          <a:xfrm>
            <a:off x="2501250" y="3992597"/>
            <a:ext cx="41415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71" name="Google Shape;871;p29"/>
          <p:cNvSpPr/>
          <p:nvPr/>
        </p:nvSpPr>
        <p:spPr>
          <a:xfrm>
            <a:off x="5713976"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rot="-890746">
            <a:off x="7278553" y="4243765"/>
            <a:ext cx="3002868" cy="259563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9"/>
          <p:cNvGrpSpPr/>
          <p:nvPr/>
        </p:nvGrpSpPr>
        <p:grpSpPr>
          <a:xfrm>
            <a:off x="143414" y="265809"/>
            <a:ext cx="337589" cy="361891"/>
            <a:chOff x="3721050" y="4481275"/>
            <a:chExt cx="593198" cy="635900"/>
          </a:xfrm>
        </p:grpSpPr>
        <p:sp>
          <p:nvSpPr>
            <p:cNvPr id="874" name="Google Shape;874;p29"/>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29"/>
          <p:cNvSpPr/>
          <p:nvPr/>
        </p:nvSpPr>
        <p:spPr>
          <a:xfrm>
            <a:off x="1291350" y="-6440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rot="6065537">
            <a:off x="-2514163" y="336268"/>
            <a:ext cx="3538138" cy="305843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29"/>
          <p:cNvGrpSpPr/>
          <p:nvPr/>
        </p:nvGrpSpPr>
        <p:grpSpPr>
          <a:xfrm>
            <a:off x="8430780" y="1784577"/>
            <a:ext cx="1429041" cy="1827937"/>
            <a:chOff x="3496700" y="369900"/>
            <a:chExt cx="975521" cy="1247824"/>
          </a:xfrm>
        </p:grpSpPr>
        <p:sp>
          <p:nvSpPr>
            <p:cNvPr id="885" name="Google Shape;885;p2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29"/>
          <p:cNvSpPr/>
          <p:nvPr/>
        </p:nvSpPr>
        <p:spPr>
          <a:xfrm rot="-5400000">
            <a:off x="-61700" y="48592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890"/>
        <p:cNvGrpSpPr/>
        <p:nvPr/>
      </p:nvGrpSpPr>
      <p:grpSpPr>
        <a:xfrm>
          <a:off x="0" y="0"/>
          <a:ext cx="0" cy="0"/>
          <a:chOff x="0" y="0"/>
          <a:chExt cx="0" cy="0"/>
        </a:xfrm>
      </p:grpSpPr>
      <p:sp>
        <p:nvSpPr>
          <p:cNvPr id="891" name="Google Shape;891;p30"/>
          <p:cNvSpPr txBox="1">
            <a:spLocks noGrp="1"/>
          </p:cNvSpPr>
          <p:nvPr>
            <p:ph type="subTitle" idx="1"/>
          </p:nvPr>
        </p:nvSpPr>
        <p:spPr>
          <a:xfrm>
            <a:off x="721466" y="3904700"/>
            <a:ext cx="26436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892" name="Google Shape;892;p30"/>
          <p:cNvSpPr txBox="1">
            <a:spLocks noGrp="1"/>
          </p:cNvSpPr>
          <p:nvPr>
            <p:ph type="subTitle" idx="2"/>
          </p:nvPr>
        </p:nvSpPr>
        <p:spPr>
          <a:xfrm>
            <a:off x="721466" y="3406825"/>
            <a:ext cx="26436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3" name="Google Shape;893;p30"/>
          <p:cNvSpPr txBox="1">
            <a:spLocks noGrp="1"/>
          </p:cNvSpPr>
          <p:nvPr>
            <p:ph type="title" hasCustomPrompt="1"/>
          </p:nvPr>
        </p:nvSpPr>
        <p:spPr>
          <a:xfrm>
            <a:off x="4078200" y="3701800"/>
            <a:ext cx="9876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4" name="Google Shape;894;p30"/>
          <p:cNvSpPr txBox="1">
            <a:spLocks noGrp="1"/>
          </p:cNvSpPr>
          <p:nvPr>
            <p:ph type="subTitle" idx="3"/>
          </p:nvPr>
        </p:nvSpPr>
        <p:spPr>
          <a:xfrm>
            <a:off x="5778925" y="1972050"/>
            <a:ext cx="26517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895" name="Google Shape;895;p30"/>
          <p:cNvSpPr txBox="1">
            <a:spLocks noGrp="1"/>
          </p:cNvSpPr>
          <p:nvPr>
            <p:ph type="subTitle" idx="4"/>
          </p:nvPr>
        </p:nvSpPr>
        <p:spPr>
          <a:xfrm>
            <a:off x="5778925" y="1474175"/>
            <a:ext cx="26517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6" name="Google Shape;896;p30"/>
          <p:cNvSpPr txBox="1">
            <a:spLocks noGrp="1"/>
          </p:cNvSpPr>
          <p:nvPr>
            <p:ph type="title" idx="5" hasCustomPrompt="1"/>
          </p:nvPr>
        </p:nvSpPr>
        <p:spPr>
          <a:xfrm>
            <a:off x="4078200" y="1861175"/>
            <a:ext cx="9876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7" name="Google Shape;897;p30"/>
          <p:cNvSpPr txBox="1">
            <a:spLocks noGrp="1"/>
          </p:cNvSpPr>
          <p:nvPr>
            <p:ph type="subTitle" idx="6"/>
          </p:nvPr>
        </p:nvSpPr>
        <p:spPr>
          <a:xfrm>
            <a:off x="713225" y="1972050"/>
            <a:ext cx="26436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898" name="Google Shape;898;p30"/>
          <p:cNvSpPr txBox="1">
            <a:spLocks noGrp="1"/>
          </p:cNvSpPr>
          <p:nvPr>
            <p:ph type="subTitle" idx="7"/>
          </p:nvPr>
        </p:nvSpPr>
        <p:spPr>
          <a:xfrm>
            <a:off x="713225" y="1474175"/>
            <a:ext cx="26436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9" name="Google Shape;899;p3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0" name="Google Shape;900;p30"/>
          <p:cNvSpPr txBox="1">
            <a:spLocks noGrp="1"/>
          </p:cNvSpPr>
          <p:nvPr>
            <p:ph type="subTitle" idx="9"/>
          </p:nvPr>
        </p:nvSpPr>
        <p:spPr>
          <a:xfrm>
            <a:off x="5778925" y="3904700"/>
            <a:ext cx="26517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01" name="Google Shape;901;p30"/>
          <p:cNvSpPr txBox="1">
            <a:spLocks noGrp="1"/>
          </p:cNvSpPr>
          <p:nvPr>
            <p:ph type="subTitle" idx="13"/>
          </p:nvPr>
        </p:nvSpPr>
        <p:spPr>
          <a:xfrm>
            <a:off x="5778925" y="3406825"/>
            <a:ext cx="26517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02" name="Google Shape;902;p30"/>
          <p:cNvSpPr/>
          <p:nvPr/>
        </p:nvSpPr>
        <p:spPr>
          <a:xfrm rot="720657">
            <a:off x="8138972" y="-1470075"/>
            <a:ext cx="2303159" cy="199093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30"/>
          <p:cNvGrpSpPr/>
          <p:nvPr/>
        </p:nvGrpSpPr>
        <p:grpSpPr>
          <a:xfrm rot="3456318">
            <a:off x="-800068" y="-831542"/>
            <a:ext cx="1429008" cy="1827895"/>
            <a:chOff x="3496700" y="369900"/>
            <a:chExt cx="975521" cy="1247824"/>
          </a:xfrm>
        </p:grpSpPr>
        <p:sp>
          <p:nvSpPr>
            <p:cNvPr id="904" name="Google Shape;904;p30"/>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30"/>
          <p:cNvGrpSpPr/>
          <p:nvPr/>
        </p:nvGrpSpPr>
        <p:grpSpPr>
          <a:xfrm>
            <a:off x="8761664" y="3904700"/>
            <a:ext cx="276490" cy="296393"/>
            <a:chOff x="3721050" y="4481275"/>
            <a:chExt cx="593198" cy="635900"/>
          </a:xfrm>
        </p:grpSpPr>
        <p:sp>
          <p:nvSpPr>
            <p:cNvPr id="909" name="Google Shape;909;p30"/>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0"/>
          <p:cNvSpPr/>
          <p:nvPr/>
        </p:nvSpPr>
        <p:spPr>
          <a:xfrm rot="5730366">
            <a:off x="8998729" y="159387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30"/>
          <p:cNvGrpSpPr/>
          <p:nvPr/>
        </p:nvGrpSpPr>
        <p:grpSpPr>
          <a:xfrm>
            <a:off x="8646618" y="4374527"/>
            <a:ext cx="1429041" cy="1827937"/>
            <a:chOff x="3496700" y="369900"/>
            <a:chExt cx="975521" cy="1247824"/>
          </a:xfrm>
        </p:grpSpPr>
        <p:sp>
          <p:nvSpPr>
            <p:cNvPr id="920" name="Google Shape;920;p30"/>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4"/>
          <p:cNvSpPr txBox="1">
            <a:spLocks noGrp="1"/>
          </p:cNvSpPr>
          <p:nvPr>
            <p:ph type="body" idx="1"/>
          </p:nvPr>
        </p:nvSpPr>
        <p:spPr>
          <a:xfrm>
            <a:off x="720000" y="1215746"/>
            <a:ext cx="7704000" cy="3388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Barlow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5" name="Google Shape;85;p4"/>
          <p:cNvSpPr/>
          <p:nvPr/>
        </p:nvSpPr>
        <p:spPr>
          <a:xfrm rot="4744147">
            <a:off x="7796889" y="-12463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720687">
            <a:off x="7221095" y="40152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4"/>
          <p:cNvGrpSpPr/>
          <p:nvPr/>
        </p:nvGrpSpPr>
        <p:grpSpPr>
          <a:xfrm rot="2700000">
            <a:off x="-876263" y="-374428"/>
            <a:ext cx="1428985" cy="1827866"/>
            <a:chOff x="3496700" y="369900"/>
            <a:chExt cx="975521" cy="1247824"/>
          </a:xfrm>
        </p:grpSpPr>
        <p:sp>
          <p:nvSpPr>
            <p:cNvPr id="88" name="Google Shape;88;p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4"/>
          <p:cNvSpPr/>
          <p:nvPr/>
        </p:nvSpPr>
        <p:spPr>
          <a:xfrm>
            <a:off x="7587175" y="-26057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713214" y="4685875"/>
            <a:ext cx="276490" cy="296393"/>
            <a:chOff x="3721050" y="4481275"/>
            <a:chExt cx="593198" cy="635900"/>
          </a:xfrm>
        </p:grpSpPr>
        <p:sp>
          <p:nvSpPr>
            <p:cNvPr id="94" name="Google Shape;94;p4"/>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4"/>
          <p:cNvSpPr/>
          <p:nvPr/>
        </p:nvSpPr>
        <p:spPr>
          <a:xfrm rot="8999879">
            <a:off x="8904551" y="18894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4"/>
          <p:cNvGrpSpPr/>
          <p:nvPr/>
        </p:nvGrpSpPr>
        <p:grpSpPr>
          <a:xfrm>
            <a:off x="8493776" y="1263578"/>
            <a:ext cx="433825" cy="461708"/>
            <a:chOff x="2524500" y="3210375"/>
            <a:chExt cx="559774" cy="595752"/>
          </a:xfrm>
        </p:grpSpPr>
        <p:sp>
          <p:nvSpPr>
            <p:cNvPr id="104" name="Google Shape;104;p4"/>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rot="-5730366" flipH="1">
            <a:off x="-625508" y="24034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4744147">
            <a:off x="-2199886" y="35581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4"/>
          <p:cNvGrpSpPr/>
          <p:nvPr/>
        </p:nvGrpSpPr>
        <p:grpSpPr>
          <a:xfrm>
            <a:off x="3857480" y="4792664"/>
            <a:ext cx="1429041" cy="1827937"/>
            <a:chOff x="3496700" y="369900"/>
            <a:chExt cx="975521" cy="1247824"/>
          </a:xfrm>
        </p:grpSpPr>
        <p:sp>
          <p:nvSpPr>
            <p:cNvPr id="114" name="Google Shape;114;p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24"/>
        <p:cNvGrpSpPr/>
        <p:nvPr/>
      </p:nvGrpSpPr>
      <p:grpSpPr>
        <a:xfrm>
          <a:off x="0" y="0"/>
          <a:ext cx="0" cy="0"/>
          <a:chOff x="0" y="0"/>
          <a:chExt cx="0" cy="0"/>
        </a:xfrm>
      </p:grpSpPr>
      <p:sp>
        <p:nvSpPr>
          <p:cNvPr id="925" name="Google Shape;925;p31"/>
          <p:cNvSpPr txBox="1">
            <a:spLocks noGrp="1"/>
          </p:cNvSpPr>
          <p:nvPr>
            <p:ph type="title"/>
          </p:nvPr>
        </p:nvSpPr>
        <p:spPr>
          <a:xfrm>
            <a:off x="2347969"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6" name="Google Shape;926;p31"/>
          <p:cNvSpPr txBox="1">
            <a:spLocks noGrp="1"/>
          </p:cNvSpPr>
          <p:nvPr>
            <p:ph type="subTitle" idx="1"/>
          </p:nvPr>
        </p:nvSpPr>
        <p:spPr>
          <a:xfrm>
            <a:off x="2347931" y="17652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7" name="Google Shape;927;p31"/>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
        <p:nvSpPr>
          <p:cNvPr id="928" name="Google Shape;928;p31"/>
          <p:cNvSpPr/>
          <p:nvPr/>
        </p:nvSpPr>
        <p:spPr>
          <a:xfrm flipH="1">
            <a:off x="-1807745"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rot="890737" flipH="1">
            <a:off x="-2529364"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31"/>
          <p:cNvGrpSpPr/>
          <p:nvPr/>
        </p:nvGrpSpPr>
        <p:grpSpPr>
          <a:xfrm flipH="1">
            <a:off x="8757143" y="177609"/>
            <a:ext cx="337589" cy="361891"/>
            <a:chOff x="3721050" y="4481275"/>
            <a:chExt cx="593198" cy="635900"/>
          </a:xfrm>
        </p:grpSpPr>
        <p:sp>
          <p:nvSpPr>
            <p:cNvPr id="931" name="Google Shape;931;p31"/>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31"/>
          <p:cNvSpPr/>
          <p:nvPr/>
        </p:nvSpPr>
        <p:spPr>
          <a:xfrm rot="8346680" flipH="1">
            <a:off x="7565244" y="420117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flipH="1">
            <a:off x="6392955" y="-57347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rot="-4744147" flipH="1">
            <a:off x="8249488" y="41834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1"/>
          <p:cNvGrpSpPr/>
          <p:nvPr/>
        </p:nvGrpSpPr>
        <p:grpSpPr>
          <a:xfrm flipH="1">
            <a:off x="3857499" y="4733452"/>
            <a:ext cx="1429041" cy="1827937"/>
            <a:chOff x="3496700" y="369900"/>
            <a:chExt cx="975521" cy="1247824"/>
          </a:xfrm>
        </p:grpSpPr>
        <p:sp>
          <p:nvSpPr>
            <p:cNvPr id="943" name="Google Shape;943;p3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31"/>
          <p:cNvSpPr/>
          <p:nvPr/>
        </p:nvSpPr>
        <p:spPr>
          <a:xfrm rot="5400000" flipH="1">
            <a:off x="-1034202" y="15653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48"/>
        <p:cNvGrpSpPr/>
        <p:nvPr/>
      </p:nvGrpSpPr>
      <p:grpSpPr>
        <a:xfrm>
          <a:off x="0" y="0"/>
          <a:ext cx="0" cy="0"/>
          <a:chOff x="0" y="0"/>
          <a:chExt cx="0" cy="0"/>
        </a:xfrm>
      </p:grpSpPr>
      <p:sp>
        <p:nvSpPr>
          <p:cNvPr id="949" name="Google Shape;949;p32"/>
          <p:cNvSpPr/>
          <p:nvPr/>
        </p:nvSpPr>
        <p:spPr>
          <a:xfrm rot="4744147">
            <a:off x="7796889" y="-12463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rot="720687">
            <a:off x="7221095" y="40152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2"/>
          <p:cNvGrpSpPr/>
          <p:nvPr/>
        </p:nvGrpSpPr>
        <p:grpSpPr>
          <a:xfrm rot="2700000">
            <a:off x="-876263" y="-374428"/>
            <a:ext cx="1428985" cy="1827866"/>
            <a:chOff x="3496700" y="369900"/>
            <a:chExt cx="975521" cy="1247824"/>
          </a:xfrm>
        </p:grpSpPr>
        <p:sp>
          <p:nvSpPr>
            <p:cNvPr id="952" name="Google Shape;952;p3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32"/>
          <p:cNvSpPr/>
          <p:nvPr/>
        </p:nvSpPr>
        <p:spPr>
          <a:xfrm>
            <a:off x="989700" y="-54742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32"/>
          <p:cNvGrpSpPr/>
          <p:nvPr/>
        </p:nvGrpSpPr>
        <p:grpSpPr>
          <a:xfrm>
            <a:off x="574976" y="4455800"/>
            <a:ext cx="276490" cy="296393"/>
            <a:chOff x="3721050" y="4481275"/>
            <a:chExt cx="593198" cy="635900"/>
          </a:xfrm>
        </p:grpSpPr>
        <p:sp>
          <p:nvSpPr>
            <p:cNvPr id="958" name="Google Shape;958;p3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32"/>
          <p:cNvSpPr/>
          <p:nvPr/>
        </p:nvSpPr>
        <p:spPr>
          <a:xfrm rot="8999879">
            <a:off x="8904551" y="24921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32"/>
          <p:cNvGrpSpPr/>
          <p:nvPr/>
        </p:nvGrpSpPr>
        <p:grpSpPr>
          <a:xfrm>
            <a:off x="8493776" y="1263578"/>
            <a:ext cx="433825" cy="461708"/>
            <a:chOff x="2524500" y="3210375"/>
            <a:chExt cx="559774" cy="595752"/>
          </a:xfrm>
        </p:grpSpPr>
        <p:sp>
          <p:nvSpPr>
            <p:cNvPr id="968" name="Google Shape;968;p32"/>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2"/>
          <p:cNvSpPr/>
          <p:nvPr/>
        </p:nvSpPr>
        <p:spPr>
          <a:xfrm rot="-5730366" flipH="1">
            <a:off x="-625508" y="24034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rot="4010105">
            <a:off x="-2199864" y="3558114"/>
            <a:ext cx="3538018" cy="305841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32"/>
          <p:cNvGrpSpPr/>
          <p:nvPr/>
        </p:nvGrpSpPr>
        <p:grpSpPr>
          <a:xfrm>
            <a:off x="6145705" y="4792664"/>
            <a:ext cx="1429041" cy="1827937"/>
            <a:chOff x="3496700" y="369900"/>
            <a:chExt cx="975521" cy="1247824"/>
          </a:xfrm>
        </p:grpSpPr>
        <p:sp>
          <p:nvSpPr>
            <p:cNvPr id="978" name="Google Shape;978;p3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2"/>
          <p:cNvGrpSpPr/>
          <p:nvPr/>
        </p:nvGrpSpPr>
        <p:grpSpPr>
          <a:xfrm>
            <a:off x="7574739" y="243100"/>
            <a:ext cx="276490" cy="296393"/>
            <a:chOff x="3721050" y="4481275"/>
            <a:chExt cx="593198" cy="635900"/>
          </a:xfrm>
        </p:grpSpPr>
        <p:sp>
          <p:nvSpPr>
            <p:cNvPr id="983" name="Google Shape;983;p3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32"/>
          <p:cNvSpPr/>
          <p:nvPr/>
        </p:nvSpPr>
        <p:spPr>
          <a:xfrm rot="720687">
            <a:off x="3362045" y="-3451465"/>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92"/>
        <p:cNvGrpSpPr/>
        <p:nvPr/>
      </p:nvGrpSpPr>
      <p:grpSpPr>
        <a:xfrm>
          <a:off x="0" y="0"/>
          <a:ext cx="0" cy="0"/>
          <a:chOff x="0" y="0"/>
          <a:chExt cx="0" cy="0"/>
        </a:xfrm>
      </p:grpSpPr>
      <p:sp>
        <p:nvSpPr>
          <p:cNvPr id="993" name="Google Shape;993;p33"/>
          <p:cNvSpPr/>
          <p:nvPr/>
        </p:nvSpPr>
        <p:spPr>
          <a:xfrm rot="-8888218" flipH="1">
            <a:off x="6974904" y="-1684700"/>
            <a:ext cx="3538149" cy="305838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rot="487336" flipH="1">
            <a:off x="-1745149" y="4042663"/>
            <a:ext cx="4916743" cy="424995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33"/>
          <p:cNvGrpSpPr/>
          <p:nvPr/>
        </p:nvGrpSpPr>
        <p:grpSpPr>
          <a:xfrm flipH="1">
            <a:off x="67372" y="3031050"/>
            <a:ext cx="559774" cy="595752"/>
            <a:chOff x="2524500" y="3210375"/>
            <a:chExt cx="559774" cy="595752"/>
          </a:xfrm>
        </p:grpSpPr>
        <p:sp>
          <p:nvSpPr>
            <p:cNvPr id="996" name="Google Shape;996;p3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33"/>
          <p:cNvSpPr/>
          <p:nvPr/>
        </p:nvSpPr>
        <p:spPr>
          <a:xfrm rot="10127843" flipH="1">
            <a:off x="7070067" y="4509055"/>
            <a:ext cx="2721417" cy="1542358"/>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flipH="1">
            <a:off x="5629367" y="-661950"/>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3"/>
          <p:cNvGrpSpPr/>
          <p:nvPr/>
        </p:nvGrpSpPr>
        <p:grpSpPr>
          <a:xfrm flipH="1">
            <a:off x="-696575" y="1967093"/>
            <a:ext cx="1138824" cy="1456710"/>
            <a:chOff x="3496700" y="369900"/>
            <a:chExt cx="975521" cy="1247824"/>
          </a:xfrm>
        </p:grpSpPr>
        <p:sp>
          <p:nvSpPr>
            <p:cNvPr id="1006" name="Google Shape;1006;p3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33"/>
          <p:cNvSpPr/>
          <p:nvPr/>
        </p:nvSpPr>
        <p:spPr>
          <a:xfrm rot="10039660">
            <a:off x="3546823" y="-661946"/>
            <a:ext cx="939487" cy="1012834"/>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rot="10039472">
            <a:off x="6709118" y="-188400"/>
            <a:ext cx="461001" cy="496992"/>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3"/>
          <p:cNvGrpSpPr/>
          <p:nvPr/>
        </p:nvGrpSpPr>
        <p:grpSpPr>
          <a:xfrm>
            <a:off x="8625883" y="4095682"/>
            <a:ext cx="236212" cy="253215"/>
            <a:chOff x="3721050" y="4481275"/>
            <a:chExt cx="593198" cy="635900"/>
          </a:xfrm>
        </p:grpSpPr>
        <p:sp>
          <p:nvSpPr>
            <p:cNvPr id="1013" name="Google Shape;1013;p3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33"/>
          <p:cNvSpPr/>
          <p:nvPr/>
        </p:nvSpPr>
        <p:spPr>
          <a:xfrm rot="-10536277" flipH="1">
            <a:off x="-757476" y="-1104914"/>
            <a:ext cx="2721468" cy="1542387"/>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3"/>
          <p:cNvGrpSpPr/>
          <p:nvPr/>
        </p:nvGrpSpPr>
        <p:grpSpPr>
          <a:xfrm flipH="1">
            <a:off x="8776550" y="2600568"/>
            <a:ext cx="1138824" cy="1456710"/>
            <a:chOff x="3496700" y="369900"/>
            <a:chExt cx="975521" cy="1247824"/>
          </a:xfrm>
        </p:grpSpPr>
        <p:sp>
          <p:nvSpPr>
            <p:cNvPr id="1023" name="Google Shape;1023;p3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5"/>
          <p:cNvSpPr txBox="1">
            <a:spLocks noGrp="1"/>
          </p:cNvSpPr>
          <p:nvPr>
            <p:ph type="subTitle" idx="1"/>
          </p:nvPr>
        </p:nvSpPr>
        <p:spPr>
          <a:xfrm>
            <a:off x="5055284" y="403129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5"/>
          <p:cNvSpPr txBox="1">
            <a:spLocks noGrp="1"/>
          </p:cNvSpPr>
          <p:nvPr>
            <p:ph type="subTitle" idx="2"/>
          </p:nvPr>
        </p:nvSpPr>
        <p:spPr>
          <a:xfrm>
            <a:off x="1583300" y="403129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5"/>
          <p:cNvSpPr txBox="1">
            <a:spLocks noGrp="1"/>
          </p:cNvSpPr>
          <p:nvPr>
            <p:ph type="subTitle" idx="3"/>
          </p:nvPr>
        </p:nvSpPr>
        <p:spPr>
          <a:xfrm>
            <a:off x="5055275" y="345860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5"/>
          <p:cNvSpPr txBox="1">
            <a:spLocks noGrp="1"/>
          </p:cNvSpPr>
          <p:nvPr>
            <p:ph type="subTitle" idx="4"/>
          </p:nvPr>
        </p:nvSpPr>
        <p:spPr>
          <a:xfrm>
            <a:off x="1583075" y="345860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p:nvPr/>
        </p:nvSpPr>
        <p:spPr>
          <a:xfrm rot="-4744147" flipH="1">
            <a:off x="-1364586" y="-22673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3201109" flipH="1">
            <a:off x="7917880" y="3872110"/>
            <a:ext cx="2954223" cy="255358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rot="9815038" flipH="1">
            <a:off x="8680420" y="917749"/>
            <a:ext cx="1429058" cy="1827959"/>
            <a:chOff x="3496700" y="369900"/>
            <a:chExt cx="975521" cy="1247824"/>
          </a:xfrm>
        </p:grpSpPr>
        <p:sp>
          <p:nvSpPr>
            <p:cNvPr id="127" name="Google Shape;127;p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5"/>
          <p:cNvGrpSpPr/>
          <p:nvPr/>
        </p:nvGrpSpPr>
        <p:grpSpPr>
          <a:xfrm flipH="1">
            <a:off x="8208851" y="160500"/>
            <a:ext cx="443831" cy="475781"/>
            <a:chOff x="3721050" y="4481275"/>
            <a:chExt cx="593198" cy="635900"/>
          </a:xfrm>
        </p:grpSpPr>
        <p:sp>
          <p:nvSpPr>
            <p:cNvPr id="132" name="Google Shape;132;p5"/>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flipH="1">
            <a:off x="300034" y="4525650"/>
            <a:ext cx="559774" cy="595752"/>
            <a:chOff x="2524500" y="3210375"/>
            <a:chExt cx="559774" cy="595752"/>
          </a:xfrm>
        </p:grpSpPr>
        <p:sp>
          <p:nvSpPr>
            <p:cNvPr id="141" name="Google Shape;141;p5"/>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5"/>
          <p:cNvSpPr/>
          <p:nvPr/>
        </p:nvSpPr>
        <p:spPr>
          <a:xfrm rot="10282293" flipH="1">
            <a:off x="5609211" y="-1292650"/>
            <a:ext cx="2721283" cy="154228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5"/>
          <p:cNvGrpSpPr/>
          <p:nvPr/>
        </p:nvGrpSpPr>
        <p:grpSpPr>
          <a:xfrm flipH="1">
            <a:off x="-812563" y="3201664"/>
            <a:ext cx="1429041" cy="1827937"/>
            <a:chOff x="3496700" y="369900"/>
            <a:chExt cx="975521" cy="1247824"/>
          </a:xfrm>
        </p:grpSpPr>
        <p:sp>
          <p:nvSpPr>
            <p:cNvPr id="150" name="Google Shape;150;p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6" name="Google Shape;156;p6"/>
          <p:cNvGrpSpPr/>
          <p:nvPr/>
        </p:nvGrpSpPr>
        <p:grpSpPr>
          <a:xfrm>
            <a:off x="8709568" y="2213577"/>
            <a:ext cx="1429041" cy="1827937"/>
            <a:chOff x="3496700" y="369900"/>
            <a:chExt cx="975521" cy="1247824"/>
          </a:xfrm>
        </p:grpSpPr>
        <p:sp>
          <p:nvSpPr>
            <p:cNvPr id="157" name="Google Shape;157;p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rot="4744147">
            <a:off x="7655027" y="-1693290"/>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6"/>
          <p:cNvGrpSpPr/>
          <p:nvPr/>
        </p:nvGrpSpPr>
        <p:grpSpPr>
          <a:xfrm>
            <a:off x="-976670" y="-374473"/>
            <a:ext cx="1429041" cy="1827937"/>
            <a:chOff x="3496700" y="369900"/>
            <a:chExt cx="975521" cy="1247824"/>
          </a:xfrm>
        </p:grpSpPr>
        <p:sp>
          <p:nvSpPr>
            <p:cNvPr id="164" name="Google Shape;164;p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6"/>
          <p:cNvGrpSpPr/>
          <p:nvPr/>
        </p:nvGrpSpPr>
        <p:grpSpPr>
          <a:xfrm>
            <a:off x="98414" y="1737788"/>
            <a:ext cx="443831" cy="475781"/>
            <a:chOff x="3721050" y="4481275"/>
            <a:chExt cx="593198" cy="635900"/>
          </a:xfrm>
        </p:grpSpPr>
        <p:sp>
          <p:nvSpPr>
            <p:cNvPr id="169" name="Google Shape;169;p6"/>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6"/>
          <p:cNvSpPr/>
          <p:nvPr/>
        </p:nvSpPr>
        <p:spPr>
          <a:xfrm>
            <a:off x="-1115425" y="2084596"/>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6"/>
          <p:cNvGrpSpPr/>
          <p:nvPr/>
        </p:nvGrpSpPr>
        <p:grpSpPr>
          <a:xfrm>
            <a:off x="8150888" y="673300"/>
            <a:ext cx="559774" cy="595752"/>
            <a:chOff x="2524500" y="3210375"/>
            <a:chExt cx="559774" cy="595752"/>
          </a:xfrm>
        </p:grpSpPr>
        <p:sp>
          <p:nvSpPr>
            <p:cNvPr id="179" name="Google Shape;179;p6"/>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6"/>
          <p:cNvSpPr/>
          <p:nvPr/>
        </p:nvSpPr>
        <p:spPr>
          <a:xfrm rot="3760614">
            <a:off x="-2109549" y="3401119"/>
            <a:ext cx="3538088" cy="305849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720000" y="445025"/>
            <a:ext cx="4294800" cy="102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7"/>
          <p:cNvSpPr txBox="1">
            <a:spLocks noGrp="1"/>
          </p:cNvSpPr>
          <p:nvPr>
            <p:ph type="subTitle" idx="1"/>
          </p:nvPr>
        </p:nvSpPr>
        <p:spPr>
          <a:xfrm>
            <a:off x="720000" y="1776500"/>
            <a:ext cx="4294800" cy="1861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190" name="Google Shape;190;p7"/>
          <p:cNvGrpSpPr/>
          <p:nvPr/>
        </p:nvGrpSpPr>
        <p:grpSpPr>
          <a:xfrm>
            <a:off x="8556580" y="3474377"/>
            <a:ext cx="1429041" cy="1827937"/>
            <a:chOff x="3496700" y="369900"/>
            <a:chExt cx="975521" cy="1247824"/>
          </a:xfrm>
        </p:grpSpPr>
        <p:sp>
          <p:nvSpPr>
            <p:cNvPr id="191" name="Google Shape;191;p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7"/>
          <p:cNvSpPr/>
          <p:nvPr/>
        </p:nvSpPr>
        <p:spPr>
          <a:xfrm rot="4744147">
            <a:off x="7655039" y="-1258303"/>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7"/>
          <p:cNvGrpSpPr/>
          <p:nvPr/>
        </p:nvGrpSpPr>
        <p:grpSpPr>
          <a:xfrm>
            <a:off x="4422080" y="-1382911"/>
            <a:ext cx="1429041" cy="1827937"/>
            <a:chOff x="3496700" y="369900"/>
            <a:chExt cx="975521" cy="1247824"/>
          </a:xfrm>
        </p:grpSpPr>
        <p:sp>
          <p:nvSpPr>
            <p:cNvPr id="198" name="Google Shape;198;p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7"/>
          <p:cNvGrpSpPr/>
          <p:nvPr/>
        </p:nvGrpSpPr>
        <p:grpSpPr>
          <a:xfrm>
            <a:off x="71891" y="2863818"/>
            <a:ext cx="331420" cy="355277"/>
            <a:chOff x="3721050" y="4481275"/>
            <a:chExt cx="593198" cy="635900"/>
          </a:xfrm>
        </p:grpSpPr>
        <p:sp>
          <p:nvSpPr>
            <p:cNvPr id="203" name="Google Shape;203;p7"/>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7"/>
          <p:cNvGrpSpPr/>
          <p:nvPr/>
        </p:nvGrpSpPr>
        <p:grpSpPr>
          <a:xfrm>
            <a:off x="7368163" y="241612"/>
            <a:ext cx="559774" cy="595752"/>
            <a:chOff x="2524500" y="3210375"/>
            <a:chExt cx="559774" cy="595752"/>
          </a:xfrm>
        </p:grpSpPr>
        <p:sp>
          <p:nvSpPr>
            <p:cNvPr id="212" name="Google Shape;212;p7"/>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7"/>
          <p:cNvSpPr/>
          <p:nvPr/>
        </p:nvSpPr>
        <p:spPr>
          <a:xfrm>
            <a:off x="-420350" y="-235512"/>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4744147">
            <a:off x="-2091598" y="32795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23" name="Google Shape;223;p8"/>
          <p:cNvGrpSpPr/>
          <p:nvPr/>
        </p:nvGrpSpPr>
        <p:grpSpPr>
          <a:xfrm rot="7688326">
            <a:off x="5712490" y="-1078065"/>
            <a:ext cx="1429080" cy="1827986"/>
            <a:chOff x="3496700" y="369900"/>
            <a:chExt cx="975521" cy="1247824"/>
          </a:xfrm>
        </p:grpSpPr>
        <p:sp>
          <p:nvSpPr>
            <p:cNvPr id="224" name="Google Shape;224;p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8"/>
          <p:cNvSpPr/>
          <p:nvPr/>
        </p:nvSpPr>
        <p:spPr>
          <a:xfrm rot="4744147">
            <a:off x="7655027" y="-1693290"/>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8"/>
          <p:cNvGrpSpPr/>
          <p:nvPr/>
        </p:nvGrpSpPr>
        <p:grpSpPr>
          <a:xfrm>
            <a:off x="-976670" y="-374473"/>
            <a:ext cx="1429041" cy="1827937"/>
            <a:chOff x="3496700" y="369900"/>
            <a:chExt cx="975521" cy="1247824"/>
          </a:xfrm>
        </p:grpSpPr>
        <p:sp>
          <p:nvSpPr>
            <p:cNvPr id="231" name="Google Shape;231;p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8"/>
          <p:cNvGrpSpPr/>
          <p:nvPr/>
        </p:nvGrpSpPr>
        <p:grpSpPr>
          <a:xfrm>
            <a:off x="592289" y="301600"/>
            <a:ext cx="443831" cy="475781"/>
            <a:chOff x="3721050" y="4481275"/>
            <a:chExt cx="593198" cy="635900"/>
          </a:xfrm>
        </p:grpSpPr>
        <p:sp>
          <p:nvSpPr>
            <p:cNvPr id="236" name="Google Shape;236;p8"/>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8"/>
          <p:cNvSpPr/>
          <p:nvPr/>
        </p:nvSpPr>
        <p:spPr>
          <a:xfrm>
            <a:off x="1953725" y="48362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8"/>
          <p:cNvGrpSpPr/>
          <p:nvPr/>
        </p:nvGrpSpPr>
        <p:grpSpPr>
          <a:xfrm>
            <a:off x="8150888" y="673300"/>
            <a:ext cx="559774" cy="595752"/>
            <a:chOff x="2524500" y="3210375"/>
            <a:chExt cx="559774" cy="595752"/>
          </a:xfrm>
        </p:grpSpPr>
        <p:sp>
          <p:nvSpPr>
            <p:cNvPr id="246" name="Google Shape;246;p8"/>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8"/>
          <p:cNvSpPr/>
          <p:nvPr/>
        </p:nvSpPr>
        <p:spPr>
          <a:xfrm rot="3760614">
            <a:off x="-2109549" y="3401119"/>
            <a:ext cx="3538088" cy="305849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rot="-6053066">
            <a:off x="8709698" y="2201256"/>
            <a:ext cx="1549866" cy="1364665"/>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5"/>
        <p:cNvGrpSpPr/>
        <p:nvPr/>
      </p:nvGrpSpPr>
      <p:grpSpPr>
        <a:xfrm>
          <a:off x="0" y="0"/>
          <a:ext cx="0" cy="0"/>
          <a:chOff x="0" y="0"/>
          <a:chExt cx="0" cy="0"/>
        </a:xfrm>
      </p:grpSpPr>
      <p:sp>
        <p:nvSpPr>
          <p:cNvPr id="256" name="Google Shape;256;p9"/>
          <p:cNvSpPr/>
          <p:nvPr/>
        </p:nvSpPr>
        <p:spPr>
          <a:xfrm>
            <a:off x="5713976"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4744147">
            <a:off x="781089" y="-24646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890737">
            <a:off x="6727235"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9"/>
          <p:cNvGrpSpPr/>
          <p:nvPr/>
        </p:nvGrpSpPr>
        <p:grpSpPr>
          <a:xfrm>
            <a:off x="-502045" y="-611336"/>
            <a:ext cx="1429041" cy="1827937"/>
            <a:chOff x="3496700" y="369900"/>
            <a:chExt cx="975521" cy="1247824"/>
          </a:xfrm>
        </p:grpSpPr>
        <p:sp>
          <p:nvSpPr>
            <p:cNvPr id="260" name="Google Shape;260;p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9"/>
          <p:cNvGrpSpPr/>
          <p:nvPr/>
        </p:nvGrpSpPr>
        <p:grpSpPr>
          <a:xfrm>
            <a:off x="8539" y="1349763"/>
            <a:ext cx="443831" cy="475781"/>
            <a:chOff x="3721050" y="4481275"/>
            <a:chExt cx="593198" cy="635900"/>
          </a:xfrm>
        </p:grpSpPr>
        <p:sp>
          <p:nvSpPr>
            <p:cNvPr id="265" name="Google Shape;265;p9"/>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9"/>
          <p:cNvSpPr/>
          <p:nvPr/>
        </p:nvSpPr>
        <p:spPr>
          <a:xfrm>
            <a:off x="-1097475" y="195872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9"/>
          <p:cNvGrpSpPr/>
          <p:nvPr/>
        </p:nvGrpSpPr>
        <p:grpSpPr>
          <a:xfrm>
            <a:off x="6213175" y="383275"/>
            <a:ext cx="559774" cy="595752"/>
            <a:chOff x="2524500" y="3210375"/>
            <a:chExt cx="559774" cy="595752"/>
          </a:xfrm>
        </p:grpSpPr>
        <p:sp>
          <p:nvSpPr>
            <p:cNvPr id="275" name="Google Shape;275;p9"/>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9"/>
          <p:cNvSpPr/>
          <p:nvPr/>
        </p:nvSpPr>
        <p:spPr>
          <a:xfrm rot="-8346680">
            <a:off x="-758615" y="418132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5028925" y="-446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rot="4744147">
            <a:off x="2802952" y="454579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9"/>
          <p:cNvGrpSpPr/>
          <p:nvPr/>
        </p:nvGrpSpPr>
        <p:grpSpPr>
          <a:xfrm>
            <a:off x="7716255" y="4627602"/>
            <a:ext cx="1429041" cy="1827937"/>
            <a:chOff x="3496700" y="369900"/>
            <a:chExt cx="975521" cy="1247824"/>
          </a:xfrm>
        </p:grpSpPr>
        <p:sp>
          <p:nvSpPr>
            <p:cNvPr id="286" name="Google Shape;286;p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9"/>
          <p:cNvSpPr/>
          <p:nvPr/>
        </p:nvSpPr>
        <p:spPr>
          <a:xfrm rot="-5400000">
            <a:off x="8599025" y="15653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txBox="1">
            <a:spLocks noGrp="1"/>
          </p:cNvSpPr>
          <p:nvPr>
            <p:ph type="title"/>
          </p:nvPr>
        </p:nvSpPr>
        <p:spPr>
          <a:xfrm>
            <a:off x="2135550" y="1551300"/>
            <a:ext cx="4872900" cy="13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92" name="Google Shape;292;p9"/>
          <p:cNvSpPr txBox="1">
            <a:spLocks noGrp="1"/>
          </p:cNvSpPr>
          <p:nvPr>
            <p:ph type="subTitle" idx="1"/>
          </p:nvPr>
        </p:nvSpPr>
        <p:spPr>
          <a:xfrm>
            <a:off x="2135550" y="29211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3"/>
        <p:cNvGrpSpPr/>
        <p:nvPr/>
      </p:nvGrpSpPr>
      <p:grpSpPr>
        <a:xfrm>
          <a:off x="0" y="0"/>
          <a:ext cx="0" cy="0"/>
          <a:chOff x="0" y="0"/>
          <a:chExt cx="0" cy="0"/>
        </a:xfrm>
      </p:grpSpPr>
      <p:sp>
        <p:nvSpPr>
          <p:cNvPr id="294" name="Google Shape;294;p10"/>
          <p:cNvSpPr>
            <a:spLocks noGrp="1"/>
          </p:cNvSpPr>
          <p:nvPr>
            <p:ph type="pic" idx="2"/>
          </p:nvPr>
        </p:nvSpPr>
        <p:spPr>
          <a:xfrm>
            <a:off x="0" y="0"/>
            <a:ext cx="9144000" cy="5143500"/>
          </a:xfrm>
          <a:prstGeom prst="rect">
            <a:avLst/>
          </a:prstGeom>
          <a:noFill/>
          <a:ln>
            <a:noFill/>
          </a:ln>
        </p:spPr>
      </p:sp>
      <p:sp>
        <p:nvSpPr>
          <p:cNvPr id="295" name="Google Shape;29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Headland One"/>
              <a:buNone/>
              <a:defRPr sz="3000">
                <a:solidFill>
                  <a:schemeClr val="dk1"/>
                </a:solidFill>
                <a:latin typeface="Headland One"/>
                <a:ea typeface="Headland One"/>
                <a:cs typeface="Headland One"/>
                <a:sym typeface="Headland One"/>
              </a:defRPr>
            </a:lvl1pPr>
            <a:lvl2pPr lvl="1"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2pPr>
            <a:lvl3pPr lvl="2"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3pPr>
            <a:lvl4pPr lvl="3"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4pPr>
            <a:lvl5pPr lvl="4"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5pPr>
            <a:lvl6pPr lvl="5"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6pPr>
            <a:lvl7pPr lvl="6"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7pPr>
            <a:lvl8pPr lvl="7"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8pPr>
            <a:lvl9pPr lvl="8"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34"/>
          <p:cNvSpPr txBox="1">
            <a:spLocks noGrp="1"/>
          </p:cNvSpPr>
          <p:nvPr>
            <p:ph type="ctrTitle"/>
          </p:nvPr>
        </p:nvSpPr>
        <p:spPr>
          <a:xfrm>
            <a:off x="1140300" y="1242025"/>
            <a:ext cx="6863400" cy="182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HarvestGuard</a:t>
            </a:r>
            <a:r>
              <a:rPr lang="en" dirty="0"/>
              <a:t>: </a:t>
            </a:r>
            <a:r>
              <a:rPr lang="en-US" dirty="0"/>
              <a:t>Leaf Disease Classification</a:t>
            </a:r>
            <a:endParaRPr dirty="0"/>
          </a:p>
        </p:txBody>
      </p:sp>
      <p:sp>
        <p:nvSpPr>
          <p:cNvPr id="1032" name="Google Shape;1032;p34"/>
          <p:cNvSpPr txBox="1">
            <a:spLocks noGrp="1"/>
          </p:cNvSpPr>
          <p:nvPr>
            <p:ph type="subTitle" idx="1"/>
          </p:nvPr>
        </p:nvSpPr>
        <p:spPr>
          <a:xfrm>
            <a:off x="2091300" y="3224700"/>
            <a:ext cx="4961400" cy="960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a:t>
            </a:r>
            <a:endParaRPr dirty="0"/>
          </a:p>
          <a:p>
            <a:pPr marL="0" lvl="0" indent="0" algn="ctr" rtl="0">
              <a:lnSpc>
                <a:spcPct val="115000"/>
              </a:lnSpc>
              <a:spcBef>
                <a:spcPts val="0"/>
              </a:spcBef>
              <a:spcAft>
                <a:spcPts val="0"/>
              </a:spcAft>
              <a:buNone/>
            </a:pPr>
            <a:r>
              <a:rPr lang="en-US" dirty="0">
                <a:solidFill>
                  <a:srgbClr val="000000"/>
                </a:solidFill>
              </a:rPr>
              <a:t>Lauren Taylor</a:t>
            </a:r>
            <a:r>
              <a:rPr lang="en" dirty="0">
                <a:solidFill>
                  <a:srgbClr val="000000"/>
                </a:solidFill>
              </a:rPr>
              <a:t>, Prachi Khanna, </a:t>
            </a:r>
            <a:r>
              <a:rPr lang="en-US" dirty="0">
                <a:solidFill>
                  <a:srgbClr val="000000"/>
                </a:solidFill>
              </a:rPr>
              <a:t>Ryan </a:t>
            </a:r>
            <a:r>
              <a:rPr lang="en-US" dirty="0" err="1">
                <a:solidFill>
                  <a:srgbClr val="000000"/>
                </a:solidFill>
              </a:rPr>
              <a:t>Laxamana</a:t>
            </a:r>
            <a:endParaRPr dirty="0">
              <a:solidFill>
                <a:srgbClr val="000000"/>
              </a:solidFill>
            </a:endParaRPr>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r>
              <a:rPr lang="en-US" dirty="0" err="1"/>
              <a:t>HarvestGuard</a:t>
            </a:r>
            <a:r>
              <a:rPr lang="en" dirty="0"/>
              <a:t>?</a:t>
            </a:r>
            <a:endParaRPr dirty="0"/>
          </a:p>
        </p:txBody>
      </p:sp>
      <p:sp>
        <p:nvSpPr>
          <p:cNvPr id="1038" name="Google Shape;1038;p35"/>
          <p:cNvSpPr txBox="1">
            <a:spLocks noGrp="1"/>
          </p:cNvSpPr>
          <p:nvPr>
            <p:ph type="body" idx="1"/>
          </p:nvPr>
        </p:nvSpPr>
        <p:spPr>
          <a:xfrm>
            <a:off x="298899" y="1215751"/>
            <a:ext cx="4877399" cy="36471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b="1" dirty="0"/>
              <a:t>Computer Vision Defined: </a:t>
            </a:r>
            <a:r>
              <a:rPr lang="en-US" sz="1400" dirty="0"/>
              <a:t>Computer vision aims to replicate human vision capabilities by developing techniques for image formation, which involves simulating the human sensory system, and machine perception, which entails emulating the human cognitive system. This enable machines to interpret and understand visual information, similar to how humans perceive and comprehend the visual world. </a:t>
            </a:r>
          </a:p>
          <a:p>
            <a:pPr marL="457200" lvl="0" indent="-317500" algn="just" rtl="0">
              <a:spcBef>
                <a:spcPts val="0"/>
              </a:spcBef>
              <a:spcAft>
                <a:spcPts val="0"/>
              </a:spcAft>
              <a:buSzPts val="1400"/>
              <a:buChar char="●"/>
            </a:pPr>
            <a:endParaRPr sz="1400" dirty="0"/>
          </a:p>
          <a:p>
            <a:pPr marL="457200" lvl="0" indent="-317500" algn="just" rtl="0">
              <a:spcBef>
                <a:spcPts val="0"/>
              </a:spcBef>
              <a:spcAft>
                <a:spcPts val="0"/>
              </a:spcAft>
              <a:buSzPts val="1400"/>
              <a:buChar char="●"/>
            </a:pPr>
            <a:r>
              <a:rPr lang="en" sz="1400" b="1" dirty="0"/>
              <a:t>HarvestGaurd Defined:</a:t>
            </a:r>
            <a:r>
              <a:rPr lang="en" sz="1400" dirty="0"/>
              <a:t> Harvest Guard is </a:t>
            </a:r>
            <a:r>
              <a:rPr lang="en-US" sz="1400" dirty="0"/>
              <a:t>Multi-class object detection and bounding box regression system which aims to identify classes of diseases on leaves and bounding boxes on it. Afrocentric (African) Crop Dataset is used to design the system.</a:t>
            </a:r>
            <a:endParaRPr sz="1400" dirty="0"/>
          </a:p>
        </p:txBody>
      </p:sp>
      <p:pic>
        <p:nvPicPr>
          <p:cNvPr id="6" name="Picture 5">
            <a:extLst>
              <a:ext uri="{FF2B5EF4-FFF2-40B4-BE49-F238E27FC236}">
                <a16:creationId xmlns:a16="http://schemas.microsoft.com/office/drawing/2014/main" id="{7AE56671-3077-4EC7-4F9F-1D79ED9EBE28}"/>
              </a:ext>
            </a:extLst>
          </p:cNvPr>
          <p:cNvPicPr>
            <a:picLocks noChangeAspect="1"/>
          </p:cNvPicPr>
          <p:nvPr/>
        </p:nvPicPr>
        <p:blipFill>
          <a:blip r:embed="rId3"/>
          <a:stretch>
            <a:fillRect/>
          </a:stretch>
        </p:blipFill>
        <p:spPr>
          <a:xfrm>
            <a:off x="5831589" y="1355825"/>
            <a:ext cx="2334401" cy="32129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Dataset</a:t>
            </a:r>
            <a:endParaRPr dirty="0"/>
          </a:p>
        </p:txBody>
      </p:sp>
      <p:sp>
        <p:nvSpPr>
          <p:cNvPr id="1051" name="Google Shape;1051;p36"/>
          <p:cNvSpPr txBox="1">
            <a:spLocks noGrp="1"/>
          </p:cNvSpPr>
          <p:nvPr>
            <p:ph type="body" idx="1"/>
          </p:nvPr>
        </p:nvSpPr>
        <p:spPr>
          <a:xfrm>
            <a:off x="119271" y="1170125"/>
            <a:ext cx="4177046" cy="338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Barlow"/>
              <a:buChar char="●"/>
            </a:pPr>
            <a:r>
              <a:rPr lang="en-US" sz="1400" b="1" dirty="0"/>
              <a:t>Afrocentric (African) Crop Dataset</a:t>
            </a:r>
            <a:r>
              <a:rPr lang="en" sz="1400" b="1" dirty="0"/>
              <a:t>:</a:t>
            </a:r>
            <a:endParaRPr sz="1400" b="1" dirty="0"/>
          </a:p>
          <a:p>
            <a:pPr marL="914400" lvl="1" indent="-317500" algn="l" rtl="0">
              <a:spcBef>
                <a:spcPts val="0"/>
              </a:spcBef>
              <a:spcAft>
                <a:spcPts val="0"/>
              </a:spcAft>
              <a:buSzPts val="1400"/>
              <a:buChar char="○"/>
            </a:pPr>
            <a:r>
              <a:rPr lang="en-US" sz="1400" dirty="0"/>
              <a:t>The dataset was created and published by a research group at  Kwame Nkrumah University of Science and Technology in Ghana</a:t>
            </a:r>
          </a:p>
          <a:p>
            <a:pPr marL="914400" lvl="1" indent="-317500" algn="l" rtl="0">
              <a:spcBef>
                <a:spcPts val="0"/>
              </a:spcBef>
              <a:spcAft>
                <a:spcPts val="0"/>
              </a:spcAft>
              <a:buSzPts val="1400"/>
              <a:buChar char="○"/>
            </a:pPr>
            <a:r>
              <a:rPr lang="en-US" sz="1400" dirty="0"/>
              <a:t>The dataset represent diverse agricultural scenarios across various African regions. It comprises annotated photos of leaves from a variety of crops, showcasing both healthy specimens and those affected by diseases</a:t>
            </a:r>
          </a:p>
          <a:p>
            <a:pPr marL="914400" lvl="1" indent="-317500" algn="l" rtl="0">
              <a:spcBef>
                <a:spcPts val="0"/>
              </a:spcBef>
              <a:spcAft>
                <a:spcPts val="0"/>
              </a:spcAft>
              <a:buSzPts val="1400"/>
              <a:buChar char="○"/>
            </a:pPr>
            <a:r>
              <a:rPr lang="en-US" sz="1400" dirty="0"/>
              <a:t>The "Afrocentric" dataset is a tailored collection emphasizing the significance of region-specific data for technological solutions.</a:t>
            </a:r>
            <a:endParaRPr sz="1400" dirty="0"/>
          </a:p>
        </p:txBody>
      </p:sp>
      <p:pic>
        <p:nvPicPr>
          <p:cNvPr id="3" name="Picture 2">
            <a:extLst>
              <a:ext uri="{FF2B5EF4-FFF2-40B4-BE49-F238E27FC236}">
                <a16:creationId xmlns:a16="http://schemas.microsoft.com/office/drawing/2014/main" id="{A7B22BE6-9D4F-D73C-7850-FB459EA4FCA4}"/>
              </a:ext>
            </a:extLst>
          </p:cNvPr>
          <p:cNvPicPr>
            <a:picLocks noChangeAspect="1"/>
          </p:cNvPicPr>
          <p:nvPr/>
        </p:nvPicPr>
        <p:blipFill>
          <a:blip r:embed="rId3"/>
          <a:stretch>
            <a:fillRect/>
          </a:stretch>
        </p:blipFill>
        <p:spPr>
          <a:xfrm>
            <a:off x="4585975" y="1363441"/>
            <a:ext cx="4558025" cy="1025719"/>
          </a:xfrm>
          <a:prstGeom prst="rect">
            <a:avLst/>
          </a:prstGeom>
        </p:spPr>
      </p:pic>
      <p:pic>
        <p:nvPicPr>
          <p:cNvPr id="5" name="Picture 4">
            <a:extLst>
              <a:ext uri="{FF2B5EF4-FFF2-40B4-BE49-F238E27FC236}">
                <a16:creationId xmlns:a16="http://schemas.microsoft.com/office/drawing/2014/main" id="{BFDCD849-4138-B56E-E359-B06690D7A3C3}"/>
              </a:ext>
            </a:extLst>
          </p:cNvPr>
          <p:cNvPicPr>
            <a:picLocks noChangeAspect="1"/>
          </p:cNvPicPr>
          <p:nvPr/>
        </p:nvPicPr>
        <p:blipFill>
          <a:blip r:embed="rId4"/>
          <a:stretch>
            <a:fillRect/>
          </a:stretch>
        </p:blipFill>
        <p:spPr>
          <a:xfrm>
            <a:off x="4472987" y="2554979"/>
            <a:ext cx="2230397" cy="848179"/>
          </a:xfrm>
          <a:prstGeom prst="rect">
            <a:avLst/>
          </a:prstGeom>
        </p:spPr>
      </p:pic>
      <p:pic>
        <p:nvPicPr>
          <p:cNvPr id="7" name="Picture 6">
            <a:extLst>
              <a:ext uri="{FF2B5EF4-FFF2-40B4-BE49-F238E27FC236}">
                <a16:creationId xmlns:a16="http://schemas.microsoft.com/office/drawing/2014/main" id="{9050C827-2366-CDCB-87F8-6D763B6AD6BA}"/>
              </a:ext>
            </a:extLst>
          </p:cNvPr>
          <p:cNvPicPr>
            <a:picLocks noChangeAspect="1"/>
          </p:cNvPicPr>
          <p:nvPr/>
        </p:nvPicPr>
        <p:blipFill>
          <a:blip r:embed="rId5"/>
          <a:stretch>
            <a:fillRect/>
          </a:stretch>
        </p:blipFill>
        <p:spPr>
          <a:xfrm>
            <a:off x="6880055" y="2488758"/>
            <a:ext cx="1969747" cy="2010430"/>
          </a:xfrm>
          <a:prstGeom prst="rect">
            <a:avLst/>
          </a:prstGeom>
        </p:spPr>
      </p:pic>
      <p:pic>
        <p:nvPicPr>
          <p:cNvPr id="9" name="Picture 8">
            <a:extLst>
              <a:ext uri="{FF2B5EF4-FFF2-40B4-BE49-F238E27FC236}">
                <a16:creationId xmlns:a16="http://schemas.microsoft.com/office/drawing/2014/main" id="{26D41890-B3F4-177D-8C7C-6AA838109CBF}"/>
              </a:ext>
            </a:extLst>
          </p:cNvPr>
          <p:cNvPicPr>
            <a:picLocks noChangeAspect="1"/>
          </p:cNvPicPr>
          <p:nvPr/>
        </p:nvPicPr>
        <p:blipFill>
          <a:blip r:embed="rId6"/>
          <a:stretch>
            <a:fillRect/>
          </a:stretch>
        </p:blipFill>
        <p:spPr>
          <a:xfrm>
            <a:off x="4472987" y="3493973"/>
            <a:ext cx="2293573" cy="12649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2D8B-D5B6-C393-1863-C907B5B94EF5}"/>
              </a:ext>
            </a:extLst>
          </p:cNvPr>
          <p:cNvSpPr>
            <a:spLocks noGrp="1"/>
          </p:cNvSpPr>
          <p:nvPr>
            <p:ph type="title"/>
          </p:nvPr>
        </p:nvSpPr>
        <p:spPr/>
        <p:txBody>
          <a:bodyPr/>
          <a:lstStyle/>
          <a:p>
            <a:r>
              <a:rPr lang="en-US" dirty="0"/>
              <a:t>EDA, Data Augmentation</a:t>
            </a:r>
          </a:p>
        </p:txBody>
      </p:sp>
      <p:sp>
        <p:nvSpPr>
          <p:cNvPr id="3" name="Text Placeholder 2">
            <a:extLst>
              <a:ext uri="{FF2B5EF4-FFF2-40B4-BE49-F238E27FC236}">
                <a16:creationId xmlns:a16="http://schemas.microsoft.com/office/drawing/2014/main" id="{0F953542-6701-4CD4-1F17-EEE41861E2F2}"/>
              </a:ext>
            </a:extLst>
          </p:cNvPr>
          <p:cNvSpPr>
            <a:spLocks noGrp="1"/>
          </p:cNvSpPr>
          <p:nvPr>
            <p:ph type="body" idx="1"/>
          </p:nvPr>
        </p:nvSpPr>
        <p:spPr/>
        <p:txBody>
          <a:bodyPr/>
          <a:lstStyle/>
          <a:p>
            <a:pPr marL="152400" indent="0">
              <a:buNone/>
            </a:pPr>
            <a:r>
              <a:rPr lang="en-US" sz="1400" b="1" dirty="0"/>
              <a:t>EDA: </a:t>
            </a:r>
            <a:r>
              <a:rPr lang="en-US" sz="1400" dirty="0"/>
              <a:t>Summarized main characteristics of dataset using statistical and graphical visualization. Dataset showcased class imbalance issue among various diseases. </a:t>
            </a:r>
          </a:p>
          <a:p>
            <a:pPr marL="381000" indent="-228600">
              <a:buAutoNum type="alphaLcPeriod"/>
            </a:pPr>
            <a:endParaRPr lang="en-US" dirty="0"/>
          </a:p>
          <a:p>
            <a:pPr marL="152400" indent="0">
              <a:buNone/>
            </a:pPr>
            <a:r>
              <a:rPr lang="en-US" sz="1400" b="1" dirty="0"/>
              <a:t>Addressing Class Imbalance: </a:t>
            </a:r>
            <a:r>
              <a:rPr lang="en-US" sz="1400" dirty="0"/>
              <a:t>Resampling and data augmentation techniques are used. Resampling ensures that each class is represented adequately, while data augmentation introduces variations to the dataset, promoting a more balanced and diverse representation of each class.</a:t>
            </a:r>
          </a:p>
          <a:p>
            <a:pPr marL="152400" indent="0">
              <a:buNone/>
            </a:pPr>
            <a:endParaRPr lang="en-US" sz="1400" dirty="0"/>
          </a:p>
          <a:p>
            <a:pPr marL="152400" indent="0">
              <a:buNone/>
            </a:pPr>
            <a:r>
              <a:rPr lang="en-US" sz="1400" b="1" dirty="0"/>
              <a:t>Augmentation Techniques</a:t>
            </a:r>
            <a:r>
              <a:rPr lang="en-US" sz="1400" dirty="0"/>
              <a:t>: Augmentation techniques, including flipping, rotation, blur, and noise, are applied to generate a more varied dataset. </a:t>
            </a:r>
          </a:p>
          <a:p>
            <a:pPr marL="152400" indent="0">
              <a:buNone/>
            </a:pPr>
            <a:endParaRPr lang="en-US" sz="1400" dirty="0"/>
          </a:p>
          <a:p>
            <a:pPr marL="152400" indent="0">
              <a:buNone/>
            </a:pPr>
            <a:r>
              <a:rPr lang="en-US" sz="1400" b="1" dirty="0"/>
              <a:t>Balanced Dataset Creation</a:t>
            </a:r>
            <a:r>
              <a:rPr lang="en-US" sz="1400" dirty="0"/>
              <a:t>: The creation of a final balanced dataset aims to ensure equal representation of different classes for model training. This step is pivotal in preventing the model from being biased towards classes with larger representations, fostering fairness in the training process.</a:t>
            </a:r>
          </a:p>
          <a:p>
            <a:pPr marL="152400" indent="0">
              <a:buNone/>
            </a:pPr>
            <a:endParaRPr lang="en-US" dirty="0"/>
          </a:p>
        </p:txBody>
      </p:sp>
    </p:spTree>
    <p:extLst>
      <p:ext uri="{BB962C8B-B14F-4D97-AF65-F5344CB8AC3E}">
        <p14:creationId xmlns:p14="http://schemas.microsoft.com/office/powerpoint/2010/main" val="309838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37"/>
          <p:cNvSpPr txBox="1">
            <a:spLocks noGrp="1"/>
          </p:cNvSpPr>
          <p:nvPr>
            <p:ph type="title"/>
          </p:nvPr>
        </p:nvSpPr>
        <p:spPr>
          <a:xfrm>
            <a:off x="632534" y="158778"/>
            <a:ext cx="84319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Multi-class object detection and bounding box regression</a:t>
            </a:r>
            <a:endParaRPr dirty="0"/>
          </a:p>
        </p:txBody>
      </p:sp>
      <p:sp>
        <p:nvSpPr>
          <p:cNvPr id="1061" name="Google Shape;1061;p37"/>
          <p:cNvSpPr txBox="1">
            <a:spLocks noGrp="1"/>
          </p:cNvSpPr>
          <p:nvPr>
            <p:ph type="body" idx="1"/>
          </p:nvPr>
        </p:nvSpPr>
        <p:spPr>
          <a:xfrm>
            <a:off x="720000" y="1478138"/>
            <a:ext cx="7779944" cy="350658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dirty="0"/>
              <a:t>A State-of-the-Art Pretrained Language Model: </a:t>
            </a:r>
            <a:endParaRPr sz="1400" b="1" dirty="0"/>
          </a:p>
          <a:p>
            <a:pPr marL="914400" lvl="1" indent="-317500" algn="l" rtl="0">
              <a:spcBef>
                <a:spcPts val="0"/>
              </a:spcBef>
              <a:spcAft>
                <a:spcPts val="0"/>
              </a:spcAft>
              <a:buSzPts val="1400"/>
              <a:buChar char="○"/>
            </a:pPr>
            <a:r>
              <a:rPr lang="en-US" sz="1400" dirty="0"/>
              <a:t>VGG16 is object detection and classification algorithm which is able to classify with 92.7% accuracy. It is one of the popular algorithms for image classification and is easy to use with transfer learning.</a:t>
            </a:r>
          </a:p>
          <a:p>
            <a:pPr marL="914400" lvl="1" indent="-317500" algn="l" rtl="0">
              <a:spcBef>
                <a:spcPts val="0"/>
              </a:spcBef>
              <a:spcAft>
                <a:spcPts val="0"/>
              </a:spcAft>
              <a:buSzPts val="1400"/>
              <a:buChar char="○"/>
            </a:pPr>
            <a:endParaRPr lang="en-US" sz="1400" dirty="0"/>
          </a:p>
          <a:p>
            <a:pPr marL="457200" lvl="0" indent="-317500" algn="l" rtl="0">
              <a:spcBef>
                <a:spcPts val="0"/>
              </a:spcBef>
              <a:spcAft>
                <a:spcPts val="0"/>
              </a:spcAft>
              <a:buSzPts val="1400"/>
              <a:buChar char="●"/>
            </a:pPr>
            <a:r>
              <a:rPr lang="en-US" sz="1400" b="1" dirty="0"/>
              <a:t>A Compact and Efficient Iteration of VGG16:</a:t>
            </a:r>
          </a:p>
          <a:p>
            <a:pPr marL="914400" lvl="1" indent="-317500" algn="l" rtl="0">
              <a:spcBef>
                <a:spcPts val="0"/>
              </a:spcBef>
              <a:spcAft>
                <a:spcPts val="0"/>
              </a:spcAft>
              <a:buSzPts val="1400"/>
              <a:buChar char="○"/>
            </a:pPr>
            <a:r>
              <a:rPr lang="en" sz="1400" dirty="0"/>
              <a:t> </a:t>
            </a:r>
            <a:r>
              <a:rPr lang="en-US" sz="1400" dirty="0"/>
              <a:t>VGG16 network is loaded with weights pre-trained on the ImageNet dataset. We leave off the fully-connected layer head , freeze the body such that weight will not be updates during fine tuning and flatten the output of the network</a:t>
            </a:r>
          </a:p>
          <a:p>
            <a:pPr marL="914400" lvl="1" indent="-317500" algn="l" rtl="0">
              <a:spcBef>
                <a:spcPts val="0"/>
              </a:spcBef>
              <a:spcAft>
                <a:spcPts val="0"/>
              </a:spcAft>
              <a:buSzPts val="1400"/>
              <a:buChar char="○"/>
            </a:pPr>
            <a:r>
              <a:rPr lang="en-US" sz="1400" dirty="0"/>
              <a:t>We created a new layer head responsible for multi-output prediction (i.e., class label and bounding box location).</a:t>
            </a:r>
          </a:p>
          <a:p>
            <a:pPr marL="914400" lvl="1" indent="-317500" algn="l" rtl="0">
              <a:spcBef>
                <a:spcPts val="0"/>
              </a:spcBef>
              <a:spcAft>
                <a:spcPts val="0"/>
              </a:spcAft>
              <a:buSzPts val="1400"/>
              <a:buChar char="○"/>
            </a:pPr>
            <a:endParaRPr sz="1400" dirty="0"/>
          </a:p>
          <a:p>
            <a:pPr marL="457200" lvl="0" indent="-317500" algn="l" rtl="0">
              <a:spcBef>
                <a:spcPts val="0"/>
              </a:spcBef>
              <a:spcAft>
                <a:spcPts val="0"/>
              </a:spcAft>
              <a:buSzPts val="1400"/>
              <a:buChar char="●"/>
            </a:pPr>
            <a:r>
              <a:rPr lang="en" sz="1400" b="1" dirty="0"/>
              <a:t>Fine-Tuned on the </a:t>
            </a:r>
            <a:r>
              <a:rPr lang="en-US" sz="1400" b="1" dirty="0"/>
              <a:t>Afrocentric (African) Crop Dataset:</a:t>
            </a:r>
            <a:endParaRPr sz="1400" b="1" dirty="0"/>
          </a:p>
          <a:p>
            <a:pPr marL="914400" lvl="1" indent="-317500" algn="l" rtl="0">
              <a:spcBef>
                <a:spcPts val="0"/>
              </a:spcBef>
              <a:spcAft>
                <a:spcPts val="0"/>
              </a:spcAft>
              <a:buSzPts val="1400"/>
              <a:buChar char="○"/>
            </a:pPr>
            <a:r>
              <a:rPr lang="en" sz="1400" dirty="0"/>
              <a:t>By training on images of corp with various diseases and annotations, HarvestGuard becomes an expert in identifying classes of disease on leaves and bounding box on it. </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6" name="Google Shape;1069;p38">
            <a:extLst>
              <a:ext uri="{FF2B5EF4-FFF2-40B4-BE49-F238E27FC236}">
                <a16:creationId xmlns:a16="http://schemas.microsoft.com/office/drawing/2014/main" id="{1EA6173E-06CE-695D-92F9-7EC882CDF968}"/>
              </a:ext>
            </a:extLst>
          </p:cNvPr>
          <p:cNvSpPr/>
          <p:nvPr/>
        </p:nvSpPr>
        <p:spPr>
          <a:xfrm>
            <a:off x="3960393" y="1243849"/>
            <a:ext cx="1803631" cy="384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latin typeface="Barlow"/>
                <a:ea typeface="Barlow"/>
                <a:cs typeface="Barlow"/>
                <a:sym typeface="Barlow"/>
              </a:rPr>
              <a:t>Training Loop</a:t>
            </a:r>
            <a:endParaRPr dirty="0">
              <a:latin typeface="Barlow"/>
              <a:ea typeface="Barlow"/>
              <a:cs typeface="Barlow"/>
              <a:sym typeface="Barlow"/>
            </a:endParaRPr>
          </a:p>
        </p:txBody>
      </p:sp>
      <p:sp>
        <p:nvSpPr>
          <p:cNvPr id="1066" name="Google Shape;106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HarvestGuard Overall Architecture</a:t>
            </a:r>
            <a:endParaRPr dirty="0"/>
          </a:p>
        </p:txBody>
      </p:sp>
      <p:sp>
        <p:nvSpPr>
          <p:cNvPr id="1067" name="Google Shape;1067;p38"/>
          <p:cNvSpPr/>
          <p:nvPr/>
        </p:nvSpPr>
        <p:spPr>
          <a:xfrm>
            <a:off x="55148" y="2690836"/>
            <a:ext cx="1326164" cy="12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a:ea typeface="Barlow"/>
                <a:cs typeface="Barlow"/>
                <a:sym typeface="Barlow"/>
              </a:rPr>
              <a:t>Afrocentric Crop Dataset</a:t>
            </a:r>
            <a:endParaRPr dirty="0">
              <a:latin typeface="Barlow"/>
              <a:ea typeface="Barlow"/>
              <a:cs typeface="Barlow"/>
              <a:sym typeface="Barlow"/>
            </a:endParaRPr>
          </a:p>
        </p:txBody>
      </p:sp>
      <p:sp>
        <p:nvSpPr>
          <p:cNvPr id="1070" name="Google Shape;1070;p38"/>
          <p:cNvSpPr/>
          <p:nvPr/>
        </p:nvSpPr>
        <p:spPr>
          <a:xfrm>
            <a:off x="6228664" y="2538050"/>
            <a:ext cx="1118341" cy="12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a:ea typeface="Barlow"/>
                <a:cs typeface="Barlow"/>
                <a:sym typeface="Barlow"/>
              </a:rPr>
              <a:t>Fine Tuned Multi Class Model</a:t>
            </a:r>
            <a:endParaRPr dirty="0">
              <a:latin typeface="Barlow"/>
              <a:ea typeface="Barlow"/>
              <a:cs typeface="Barlow"/>
              <a:sym typeface="Barlow"/>
            </a:endParaRPr>
          </a:p>
        </p:txBody>
      </p:sp>
      <p:sp>
        <p:nvSpPr>
          <p:cNvPr id="1071" name="Google Shape;1071;p38"/>
          <p:cNvSpPr/>
          <p:nvPr/>
        </p:nvSpPr>
        <p:spPr>
          <a:xfrm>
            <a:off x="4357854" y="2958395"/>
            <a:ext cx="1064935"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arlow"/>
                <a:ea typeface="Barlow"/>
                <a:cs typeface="Barlow"/>
                <a:sym typeface="Barlow"/>
              </a:rPr>
              <a:t>Trainer</a:t>
            </a:r>
            <a:endParaRPr>
              <a:solidFill>
                <a:schemeClr val="lt1"/>
              </a:solidFill>
              <a:latin typeface="Barlow"/>
              <a:ea typeface="Barlow"/>
              <a:cs typeface="Barlow"/>
              <a:sym typeface="Barlow"/>
            </a:endParaRPr>
          </a:p>
        </p:txBody>
      </p:sp>
      <p:sp>
        <p:nvSpPr>
          <p:cNvPr id="1072" name="Google Shape;1072;p38"/>
          <p:cNvSpPr/>
          <p:nvPr/>
        </p:nvSpPr>
        <p:spPr>
          <a:xfrm>
            <a:off x="4251154" y="1942020"/>
            <a:ext cx="117163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Training Arguments</a:t>
            </a:r>
            <a:endParaRPr dirty="0">
              <a:solidFill>
                <a:schemeClr val="lt1"/>
              </a:solidFill>
              <a:latin typeface="Barlow"/>
              <a:ea typeface="Barlow"/>
              <a:cs typeface="Barlow"/>
              <a:sym typeface="Barlow"/>
            </a:endParaRPr>
          </a:p>
        </p:txBody>
      </p:sp>
      <p:sp>
        <p:nvSpPr>
          <p:cNvPr id="1073" name="Google Shape;1073;p38"/>
          <p:cNvSpPr/>
          <p:nvPr/>
        </p:nvSpPr>
        <p:spPr>
          <a:xfrm>
            <a:off x="4357854" y="3974770"/>
            <a:ext cx="1064935"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arlow"/>
                <a:ea typeface="Barlow"/>
                <a:cs typeface="Barlow"/>
                <a:sym typeface="Barlow"/>
              </a:rPr>
              <a:t>Evaluation</a:t>
            </a:r>
            <a:endParaRPr>
              <a:solidFill>
                <a:schemeClr val="lt1"/>
              </a:solidFill>
              <a:latin typeface="Barlow"/>
              <a:ea typeface="Barlow"/>
              <a:cs typeface="Barlow"/>
              <a:sym typeface="Barlow"/>
            </a:endParaRPr>
          </a:p>
        </p:txBody>
      </p:sp>
      <p:cxnSp>
        <p:nvCxnSpPr>
          <p:cNvPr id="1074" name="Google Shape;1074;p38"/>
          <p:cNvCxnSpPr>
            <a:cxnSpLocks/>
            <a:stCxn id="1067" idx="3"/>
          </p:cNvCxnSpPr>
          <p:nvPr/>
        </p:nvCxnSpPr>
        <p:spPr>
          <a:xfrm flipV="1">
            <a:off x="1381312" y="2985251"/>
            <a:ext cx="583350" cy="333185"/>
          </a:xfrm>
          <a:prstGeom prst="bentConnector3">
            <a:avLst>
              <a:gd name="adj1" fmla="val 50000"/>
            </a:avLst>
          </a:prstGeom>
          <a:noFill/>
          <a:ln w="9525" cap="flat" cmpd="sng">
            <a:solidFill>
              <a:srgbClr val="000000"/>
            </a:solidFill>
            <a:prstDash val="solid"/>
            <a:round/>
            <a:headEnd type="none" w="med" len="med"/>
            <a:tailEnd type="triangle" w="med" len="med"/>
          </a:ln>
        </p:spPr>
      </p:cxnSp>
      <p:cxnSp>
        <p:nvCxnSpPr>
          <p:cNvPr id="1076" name="Google Shape;1076;p38"/>
          <p:cNvCxnSpPr>
            <a:cxnSpLocks/>
          </p:cNvCxnSpPr>
          <p:nvPr/>
        </p:nvCxnSpPr>
        <p:spPr>
          <a:xfrm flipH="1" flipV="1">
            <a:off x="5057029" y="1243850"/>
            <a:ext cx="747423" cy="1921800"/>
          </a:xfrm>
          <a:prstGeom prst="bentConnector4">
            <a:avLst>
              <a:gd name="adj1" fmla="val -30585"/>
              <a:gd name="adj2" fmla="val 111895"/>
            </a:avLst>
          </a:prstGeom>
          <a:noFill/>
          <a:ln w="9525" cap="flat" cmpd="sng">
            <a:solidFill>
              <a:srgbClr val="000000"/>
            </a:solidFill>
            <a:prstDash val="solid"/>
            <a:round/>
            <a:headEnd type="none" w="med" len="med"/>
            <a:tailEnd type="triangle" w="med" len="med"/>
          </a:ln>
        </p:spPr>
      </p:cxnSp>
      <p:cxnSp>
        <p:nvCxnSpPr>
          <p:cNvPr id="1077" name="Google Shape;1077;p38"/>
          <p:cNvCxnSpPr>
            <a:cxnSpLocks/>
            <a:stCxn id="16" idx="3"/>
            <a:endCxn id="1070" idx="1"/>
          </p:cNvCxnSpPr>
          <p:nvPr/>
        </p:nvCxnSpPr>
        <p:spPr>
          <a:xfrm>
            <a:off x="5764024" y="3165649"/>
            <a:ext cx="464640" cy="1"/>
          </a:xfrm>
          <a:prstGeom prst="straightConnector1">
            <a:avLst/>
          </a:prstGeom>
          <a:noFill/>
          <a:ln w="9525" cap="flat" cmpd="sng">
            <a:solidFill>
              <a:srgbClr val="000000"/>
            </a:solidFill>
            <a:prstDash val="solid"/>
            <a:round/>
            <a:headEnd type="none" w="med" len="med"/>
            <a:tailEnd type="triangle" w="med" len="med"/>
          </a:ln>
        </p:spPr>
      </p:cxnSp>
      <p:cxnSp>
        <p:nvCxnSpPr>
          <p:cNvPr id="1078" name="Google Shape;1078;p38"/>
          <p:cNvCxnSpPr>
            <a:cxnSpLocks/>
            <a:stCxn id="1070" idx="3"/>
          </p:cNvCxnSpPr>
          <p:nvPr/>
        </p:nvCxnSpPr>
        <p:spPr>
          <a:xfrm>
            <a:off x="7347005" y="3165650"/>
            <a:ext cx="629759" cy="0"/>
          </a:xfrm>
          <a:prstGeom prst="straightConnector1">
            <a:avLst/>
          </a:prstGeom>
          <a:noFill/>
          <a:ln w="9525" cap="flat" cmpd="sng">
            <a:solidFill>
              <a:srgbClr val="000000"/>
            </a:solidFill>
            <a:prstDash val="solid"/>
            <a:round/>
            <a:headEnd type="none" w="med" len="med"/>
            <a:tailEnd type="triangle" w="med" len="med"/>
          </a:ln>
        </p:spPr>
      </p:cxnSp>
      <p:sp>
        <p:nvSpPr>
          <p:cNvPr id="5" name="Google Shape;1069;p38">
            <a:extLst>
              <a:ext uri="{FF2B5EF4-FFF2-40B4-BE49-F238E27FC236}">
                <a16:creationId xmlns:a16="http://schemas.microsoft.com/office/drawing/2014/main" id="{D6A42DF2-D503-B638-D4F9-4E32148DC45E}"/>
              </a:ext>
            </a:extLst>
          </p:cNvPr>
          <p:cNvSpPr/>
          <p:nvPr/>
        </p:nvSpPr>
        <p:spPr>
          <a:xfrm>
            <a:off x="1922624" y="1243849"/>
            <a:ext cx="1803631" cy="384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latin typeface="Barlow"/>
                <a:ea typeface="Barlow"/>
                <a:cs typeface="Barlow"/>
                <a:sym typeface="Barlow"/>
              </a:rPr>
              <a:t>Data Processing</a:t>
            </a:r>
            <a:endParaRPr dirty="0">
              <a:latin typeface="Barlow"/>
              <a:ea typeface="Barlow"/>
              <a:cs typeface="Barlow"/>
              <a:sym typeface="Barlow"/>
            </a:endParaRPr>
          </a:p>
        </p:txBody>
      </p:sp>
      <p:sp>
        <p:nvSpPr>
          <p:cNvPr id="13" name="Google Shape;1072;p38">
            <a:extLst>
              <a:ext uri="{FF2B5EF4-FFF2-40B4-BE49-F238E27FC236}">
                <a16:creationId xmlns:a16="http://schemas.microsoft.com/office/drawing/2014/main" id="{1E8FEB20-02F0-2E4A-027F-5F5F49BF1D9A}"/>
              </a:ext>
            </a:extLst>
          </p:cNvPr>
          <p:cNvSpPr/>
          <p:nvPr/>
        </p:nvSpPr>
        <p:spPr>
          <a:xfrm>
            <a:off x="2269624" y="1887182"/>
            <a:ext cx="115197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EDA</a:t>
            </a:r>
            <a:endParaRPr dirty="0">
              <a:solidFill>
                <a:schemeClr val="lt1"/>
              </a:solidFill>
              <a:latin typeface="Barlow"/>
              <a:ea typeface="Barlow"/>
              <a:cs typeface="Barlow"/>
              <a:sym typeface="Barlow"/>
            </a:endParaRPr>
          </a:p>
        </p:txBody>
      </p:sp>
      <p:sp>
        <p:nvSpPr>
          <p:cNvPr id="14" name="Google Shape;1072;p38">
            <a:extLst>
              <a:ext uri="{FF2B5EF4-FFF2-40B4-BE49-F238E27FC236}">
                <a16:creationId xmlns:a16="http://schemas.microsoft.com/office/drawing/2014/main" id="{38A72CE7-93D0-CEEC-B1AB-6A17180832FA}"/>
              </a:ext>
            </a:extLst>
          </p:cNvPr>
          <p:cNvSpPr/>
          <p:nvPr/>
        </p:nvSpPr>
        <p:spPr>
          <a:xfrm>
            <a:off x="2270949" y="2942376"/>
            <a:ext cx="115197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Image Dataset Augment-ation</a:t>
            </a:r>
            <a:endParaRPr dirty="0">
              <a:solidFill>
                <a:schemeClr val="lt1"/>
              </a:solidFill>
              <a:latin typeface="Barlow"/>
              <a:ea typeface="Barlow"/>
              <a:cs typeface="Barlow"/>
              <a:sym typeface="Barlow"/>
            </a:endParaRPr>
          </a:p>
        </p:txBody>
      </p:sp>
      <p:sp>
        <p:nvSpPr>
          <p:cNvPr id="15" name="Google Shape;1072;p38">
            <a:extLst>
              <a:ext uri="{FF2B5EF4-FFF2-40B4-BE49-F238E27FC236}">
                <a16:creationId xmlns:a16="http://schemas.microsoft.com/office/drawing/2014/main" id="{2B4CF109-7E72-D76B-EF60-9E6AC555B453}"/>
              </a:ext>
            </a:extLst>
          </p:cNvPr>
          <p:cNvSpPr/>
          <p:nvPr/>
        </p:nvSpPr>
        <p:spPr>
          <a:xfrm>
            <a:off x="2292283" y="4014912"/>
            <a:ext cx="115197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Images and bounding boxs  resizing </a:t>
            </a:r>
            <a:endParaRPr dirty="0">
              <a:solidFill>
                <a:schemeClr val="lt1"/>
              </a:solidFill>
              <a:latin typeface="Barlow"/>
              <a:ea typeface="Barlow"/>
              <a:cs typeface="Barlow"/>
              <a:sym typeface="Barlow"/>
            </a:endParaRPr>
          </a:p>
        </p:txBody>
      </p:sp>
      <p:cxnSp>
        <p:nvCxnSpPr>
          <p:cNvPr id="17" name="Google Shape;1077;p38">
            <a:extLst>
              <a:ext uri="{FF2B5EF4-FFF2-40B4-BE49-F238E27FC236}">
                <a16:creationId xmlns:a16="http://schemas.microsoft.com/office/drawing/2014/main" id="{AD0C8982-4B13-E61C-264C-A8BF3E12DA33}"/>
              </a:ext>
            </a:extLst>
          </p:cNvPr>
          <p:cNvCxnSpPr>
            <a:cxnSpLocks/>
          </p:cNvCxnSpPr>
          <p:nvPr/>
        </p:nvCxnSpPr>
        <p:spPr>
          <a:xfrm>
            <a:off x="3715228" y="3144152"/>
            <a:ext cx="245165" cy="0"/>
          </a:xfrm>
          <a:prstGeom prst="straightConnector1">
            <a:avLst/>
          </a:prstGeom>
          <a:noFill/>
          <a:ln w="9525" cap="flat" cmpd="sng">
            <a:solidFill>
              <a:srgbClr val="000000"/>
            </a:solidFill>
            <a:prstDash val="solid"/>
            <a:round/>
            <a:headEnd type="none" w="med" len="med"/>
            <a:tailEnd type="triangle" w="med" len="med"/>
          </a:ln>
        </p:spPr>
      </p:cxnSp>
      <p:sp>
        <p:nvSpPr>
          <p:cNvPr id="19" name="Google Shape;1070;p38">
            <a:extLst>
              <a:ext uri="{FF2B5EF4-FFF2-40B4-BE49-F238E27FC236}">
                <a16:creationId xmlns:a16="http://schemas.microsoft.com/office/drawing/2014/main" id="{6B44C91F-FF21-B463-B111-098C280A7126}"/>
              </a:ext>
            </a:extLst>
          </p:cNvPr>
          <p:cNvSpPr/>
          <p:nvPr/>
        </p:nvSpPr>
        <p:spPr>
          <a:xfrm>
            <a:off x="7978500" y="2571750"/>
            <a:ext cx="1118341" cy="12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a:ea typeface="Barlow"/>
                <a:cs typeface="Barlow"/>
                <a:sym typeface="Barlow"/>
              </a:rPr>
              <a:t>Results Prediction</a:t>
            </a:r>
            <a:endParaRPr dirty="0">
              <a:latin typeface="Barlow"/>
              <a:ea typeface="Barlow"/>
              <a:cs typeface="Barlow"/>
              <a:sym typeface="Barlow"/>
            </a:endParaRPr>
          </a:p>
        </p:txBody>
      </p:sp>
    </p:spTree>
    <p:extLst>
      <p:ext uri="{BB962C8B-B14F-4D97-AF65-F5344CB8AC3E}">
        <p14:creationId xmlns:p14="http://schemas.microsoft.com/office/powerpoint/2010/main" val="56564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Results</a:t>
            </a:r>
            <a:endParaRPr/>
          </a:p>
        </p:txBody>
      </p:sp>
      <p:sp>
        <p:nvSpPr>
          <p:cNvPr id="1093" name="Google Shape;1093;p40"/>
          <p:cNvSpPr txBox="1">
            <a:spLocks noGrp="1"/>
          </p:cNvSpPr>
          <p:nvPr>
            <p:ph type="body" idx="1"/>
          </p:nvPr>
        </p:nvSpPr>
        <p:spPr>
          <a:xfrm>
            <a:off x="620875" y="1144125"/>
            <a:ext cx="7097700" cy="3934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b="1" dirty="0"/>
              <a:t>Accuracy:</a:t>
            </a:r>
            <a:r>
              <a:rPr lang="en" sz="1400" dirty="0"/>
              <a:t> The model achieved an accuracy of approximately 50.8% on bounding boxes and 59.2% on the class labes. Accuracy represents the proportion of correctly predicted answers out of the total predictions, providing a general measure of the model's correctness.</a:t>
            </a:r>
          </a:p>
          <a:p>
            <a:pPr marL="457200" lvl="0" indent="-317500" algn="just" rtl="0">
              <a:spcBef>
                <a:spcPts val="0"/>
              </a:spcBef>
              <a:spcAft>
                <a:spcPts val="0"/>
              </a:spcAft>
              <a:buSzPts val="1400"/>
              <a:buChar char="●"/>
            </a:pPr>
            <a:r>
              <a:rPr lang="en" sz="1400" b="1" dirty="0"/>
              <a:t>MSE ( Mean Squared Error)</a:t>
            </a:r>
            <a:r>
              <a:rPr lang="en" sz="1400" dirty="0"/>
              <a:t> - </a:t>
            </a:r>
            <a:r>
              <a:rPr lang="en-US" sz="1400" dirty="0"/>
              <a:t>The model achieved MSE of approximately 6.37% on bounding boxes. MSE  evaluate the average of the squares of the errors between the true and predicted values. </a:t>
            </a:r>
            <a:endParaRPr sz="1400" dirty="0"/>
          </a:p>
          <a:p>
            <a:pPr marL="457200" lvl="0" indent="-317500" algn="just" rtl="0">
              <a:spcBef>
                <a:spcPts val="0"/>
              </a:spcBef>
              <a:spcAft>
                <a:spcPts val="0"/>
              </a:spcAft>
              <a:buSzPts val="1400"/>
              <a:buChar char="●"/>
            </a:pPr>
            <a:r>
              <a:rPr lang="en" sz="1400" b="1" dirty="0"/>
              <a:t>Precision (Micro Average):</a:t>
            </a:r>
            <a:r>
              <a:rPr lang="en" sz="1400" dirty="0"/>
              <a:t> The model demonstrated a micro average precision of approximately 81.2%. Precision reflects the proportion of true positive predictions among all positive predictions, giving an indication of the model's ability to avoid false positives.</a:t>
            </a:r>
            <a:endParaRPr sz="1400" dirty="0"/>
          </a:p>
          <a:p>
            <a:pPr marL="457200" lvl="0" indent="-317500" algn="just" rtl="0">
              <a:spcBef>
                <a:spcPts val="0"/>
              </a:spcBef>
              <a:spcAft>
                <a:spcPts val="0"/>
              </a:spcAft>
              <a:buSzPts val="1400"/>
              <a:buChar char="●"/>
            </a:pPr>
            <a:r>
              <a:rPr lang="en" sz="1400" b="1" dirty="0"/>
              <a:t>Recall (Micro Average):</a:t>
            </a:r>
            <a:r>
              <a:rPr lang="en" sz="1400" dirty="0"/>
              <a:t> The model exhibited a micro average recall of about 40.9%. Recall signifies the proportion of true positive predictions among all actual positives, indicating the model's ability to capture all relevant instances.</a:t>
            </a:r>
            <a:endParaRPr sz="1400" dirty="0"/>
          </a:p>
          <a:p>
            <a:pPr marL="457200" lvl="0" indent="-317500" algn="just" rtl="0">
              <a:spcBef>
                <a:spcPts val="0"/>
              </a:spcBef>
              <a:spcAft>
                <a:spcPts val="0"/>
              </a:spcAft>
              <a:buSzPts val="1400"/>
              <a:buChar char="●"/>
            </a:pPr>
            <a:r>
              <a:rPr lang="en" sz="1400" dirty="0"/>
              <a:t> </a:t>
            </a:r>
            <a:r>
              <a:rPr lang="en" sz="1400" b="1" dirty="0"/>
              <a:t>F1 Score (Micro Average):</a:t>
            </a:r>
            <a:r>
              <a:rPr lang="en" sz="1400" dirty="0"/>
              <a:t> The model obtained a micro average F1 score of approximately 54.42%. The F1 score is a balanced metric considering both precision and recall, providing a measure of overall model performance.</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and Feedback</a:t>
            </a:r>
            <a:endParaRPr/>
          </a:p>
        </p:txBody>
      </p:sp>
      <p:sp>
        <p:nvSpPr>
          <p:cNvPr id="1099" name="Google Shape;1099;p41"/>
          <p:cNvSpPr txBox="1">
            <a:spLocks noGrp="1"/>
          </p:cNvSpPr>
          <p:nvPr>
            <p:ph type="body" idx="1"/>
          </p:nvPr>
        </p:nvSpPr>
        <p:spPr>
          <a:xfrm>
            <a:off x="369800" y="1215750"/>
            <a:ext cx="8449200" cy="338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Barlow"/>
              <a:buChar char="●"/>
            </a:pPr>
            <a:r>
              <a:rPr lang="en-US" sz="1400" b="1" dirty="0"/>
              <a:t>Precision and Recall Improvement:</a:t>
            </a:r>
          </a:p>
          <a:p>
            <a:pPr marL="914400" lvl="1" indent="-317500" algn="l" rtl="0">
              <a:spcBef>
                <a:spcPts val="0"/>
              </a:spcBef>
              <a:spcAft>
                <a:spcPts val="0"/>
              </a:spcAft>
              <a:buSzPts val="1400"/>
              <a:buChar char="○"/>
            </a:pPr>
            <a:r>
              <a:rPr lang="en-US" sz="1400" dirty="0"/>
              <a:t>Due to limited hardware capacity the model is trained on small sample of images in each disease categories. There's room for enhancing precision by providing more data for model training.</a:t>
            </a:r>
          </a:p>
          <a:p>
            <a:pPr marL="914400" lvl="1" indent="-317500" algn="l" rtl="0">
              <a:spcBef>
                <a:spcPts val="0"/>
              </a:spcBef>
              <a:spcAft>
                <a:spcPts val="0"/>
              </a:spcAft>
              <a:buSzPts val="1400"/>
              <a:buChar char="○"/>
            </a:pPr>
            <a:r>
              <a:rPr lang="en-US" sz="1400" dirty="0"/>
              <a:t>Collect additional samples for underrepresented classes to create a more balanced dataset.</a:t>
            </a:r>
          </a:p>
          <a:p>
            <a:pPr marL="914400" lvl="1" indent="-317500" algn="l" rtl="0">
              <a:spcBef>
                <a:spcPts val="0"/>
              </a:spcBef>
              <a:spcAft>
                <a:spcPts val="0"/>
              </a:spcAft>
              <a:buSzPts val="1400"/>
              <a:buChar char="○"/>
            </a:pPr>
            <a:endParaRPr lang="en-US" sz="1400" dirty="0"/>
          </a:p>
          <a:p>
            <a:pPr marL="457200" lvl="0" indent="-317500" algn="l" rtl="0">
              <a:spcBef>
                <a:spcPts val="0"/>
              </a:spcBef>
              <a:spcAft>
                <a:spcPts val="0"/>
              </a:spcAft>
              <a:buSzPts val="1400"/>
              <a:buFont typeface="Barlow"/>
              <a:buChar char="●"/>
            </a:pPr>
            <a:r>
              <a:rPr lang="en-US" sz="1400" b="1" dirty="0"/>
              <a:t>Regional Functionality Enhancement:</a:t>
            </a:r>
          </a:p>
          <a:p>
            <a:pPr marL="914400" lvl="1" indent="-317500" algn="l" rtl="0">
              <a:spcBef>
                <a:spcPts val="0"/>
              </a:spcBef>
              <a:spcAft>
                <a:spcPts val="0"/>
              </a:spcAft>
              <a:buSzPts val="1400"/>
              <a:buChar char="○"/>
            </a:pPr>
            <a:r>
              <a:rPr lang="en-US" sz="1400" dirty="0" err="1"/>
              <a:t>HarvestGuard</a:t>
            </a:r>
            <a:r>
              <a:rPr lang="en-US" sz="1400" dirty="0"/>
              <a:t> is trained on Afrocentric (African) Crop Dataset samples of which are collected in Ghana. Consider souring crop samples from other regions to improve regional performance</a:t>
            </a:r>
          </a:p>
          <a:p>
            <a:pPr marL="914400" lvl="1" indent="-317500" algn="l" rtl="0">
              <a:spcBef>
                <a:spcPts val="0"/>
              </a:spcBef>
              <a:spcAft>
                <a:spcPts val="0"/>
              </a:spcAft>
              <a:buSzPts val="1400"/>
              <a:buChar char="○"/>
            </a:pP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Individual Contributions</a:t>
            </a:r>
            <a:endParaRPr/>
          </a:p>
        </p:txBody>
      </p:sp>
      <p:sp>
        <p:nvSpPr>
          <p:cNvPr id="1105" name="Google Shape;1105;p42"/>
          <p:cNvSpPr txBox="1">
            <a:spLocks noGrp="1"/>
          </p:cNvSpPr>
          <p:nvPr>
            <p:ph type="body" idx="1"/>
          </p:nvPr>
        </p:nvSpPr>
        <p:spPr>
          <a:xfrm>
            <a:off x="6143625" y="1368150"/>
            <a:ext cx="2630700" cy="3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Ryan:</a:t>
            </a:r>
          </a:p>
          <a:p>
            <a:pPr marL="457200" lvl="0" indent="-317500" algn="l" rtl="0">
              <a:spcBef>
                <a:spcPts val="0"/>
              </a:spcBef>
              <a:spcAft>
                <a:spcPts val="0"/>
              </a:spcAft>
              <a:buSzPts val="1400"/>
              <a:buChar char="●"/>
            </a:pPr>
            <a:r>
              <a:rPr lang="en-US" sz="1400" dirty="0"/>
              <a:t>XX</a:t>
            </a:r>
          </a:p>
          <a:p>
            <a:pPr marL="457200" lvl="0" indent="-317500" algn="l" rtl="0">
              <a:spcBef>
                <a:spcPts val="0"/>
              </a:spcBef>
              <a:spcAft>
                <a:spcPts val="0"/>
              </a:spcAft>
              <a:buSzPts val="1400"/>
              <a:buChar char="●"/>
            </a:pPr>
            <a:r>
              <a:rPr lang="en-US" sz="1400" dirty="0"/>
              <a:t>XX</a:t>
            </a:r>
          </a:p>
        </p:txBody>
      </p:sp>
      <p:sp>
        <p:nvSpPr>
          <p:cNvPr id="1106" name="Google Shape;1106;p42"/>
          <p:cNvSpPr txBox="1">
            <a:spLocks noGrp="1"/>
          </p:cNvSpPr>
          <p:nvPr>
            <p:ph type="body" idx="1"/>
          </p:nvPr>
        </p:nvSpPr>
        <p:spPr>
          <a:xfrm>
            <a:off x="563125" y="1368150"/>
            <a:ext cx="2630700" cy="3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Lauren:</a:t>
            </a:r>
            <a:endParaRPr sz="1400" b="1" dirty="0"/>
          </a:p>
          <a:p>
            <a:pPr marL="457200" lvl="0" indent="-317500" algn="l" rtl="0">
              <a:spcBef>
                <a:spcPts val="0"/>
              </a:spcBef>
              <a:spcAft>
                <a:spcPts val="0"/>
              </a:spcAft>
              <a:buSzPts val="1400"/>
              <a:buChar char="●"/>
            </a:pPr>
            <a:r>
              <a:rPr lang="en-US" sz="1400" dirty="0"/>
              <a:t>XX</a:t>
            </a:r>
          </a:p>
          <a:p>
            <a:pPr marL="457200" lvl="0" indent="-317500" algn="l" rtl="0">
              <a:spcBef>
                <a:spcPts val="0"/>
              </a:spcBef>
              <a:spcAft>
                <a:spcPts val="0"/>
              </a:spcAft>
              <a:buSzPts val="1400"/>
              <a:buChar char="●"/>
            </a:pPr>
            <a:r>
              <a:rPr lang="en-US" sz="1400" dirty="0"/>
              <a:t>XX</a:t>
            </a:r>
          </a:p>
          <a:p>
            <a:pPr marL="457200" lvl="0" indent="-317500" algn="l" rtl="0">
              <a:spcBef>
                <a:spcPts val="0"/>
              </a:spcBef>
              <a:spcAft>
                <a:spcPts val="0"/>
              </a:spcAft>
              <a:buSzPts val="1400"/>
              <a:buChar char="●"/>
            </a:pPr>
            <a:endParaRPr sz="1400" dirty="0"/>
          </a:p>
        </p:txBody>
      </p:sp>
      <p:sp>
        <p:nvSpPr>
          <p:cNvPr id="1107" name="Google Shape;1107;p42"/>
          <p:cNvSpPr txBox="1">
            <a:spLocks noGrp="1"/>
          </p:cNvSpPr>
          <p:nvPr>
            <p:ph type="body" idx="1"/>
          </p:nvPr>
        </p:nvSpPr>
        <p:spPr>
          <a:xfrm>
            <a:off x="3353363" y="1368150"/>
            <a:ext cx="2630700" cy="3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Prachi:</a:t>
            </a:r>
            <a:endParaRPr sz="1400" b="1" dirty="0"/>
          </a:p>
          <a:p>
            <a:pPr marL="457200" lvl="0" indent="-317500" algn="l" rtl="0">
              <a:spcBef>
                <a:spcPts val="0"/>
              </a:spcBef>
              <a:spcAft>
                <a:spcPts val="0"/>
              </a:spcAft>
              <a:buSzPts val="1400"/>
              <a:buChar char="●"/>
            </a:pPr>
            <a:r>
              <a:rPr lang="en" sz="1400" dirty="0"/>
              <a:t>Design mutioutput model </a:t>
            </a:r>
          </a:p>
          <a:p>
            <a:pPr marL="457200" lvl="0" indent="-317500" algn="l" rtl="0">
              <a:spcBef>
                <a:spcPts val="0"/>
              </a:spcBef>
              <a:spcAft>
                <a:spcPts val="0"/>
              </a:spcAft>
              <a:buSzPts val="1400"/>
              <a:buChar char="●"/>
            </a:pPr>
            <a:r>
              <a:rPr lang="en" sz="1400" dirty="0"/>
              <a:t>Preprocessed, Trained and Tuning of Model on dataset</a:t>
            </a:r>
          </a:p>
          <a:p>
            <a:pPr marL="457200" lvl="0" indent="-317500" algn="l" rtl="0">
              <a:spcBef>
                <a:spcPts val="0"/>
              </a:spcBef>
              <a:spcAft>
                <a:spcPts val="0"/>
              </a:spcAft>
              <a:buSzPts val="1400"/>
              <a:buChar char="●"/>
            </a:pPr>
            <a:r>
              <a:rPr lang="en" sz="1400" dirty="0"/>
              <a:t>Model Performance Evaluation and Final Testing Metrics </a:t>
            </a:r>
          </a:p>
          <a:p>
            <a:pPr marL="457200" lvl="0" indent="-317500" algn="l" rtl="0">
              <a:spcBef>
                <a:spcPts val="0"/>
              </a:spcBef>
              <a:spcAft>
                <a:spcPts val="0"/>
              </a:spcAft>
              <a:buSzPts val="1400"/>
              <a:buChar char="●"/>
            </a:pPr>
            <a:r>
              <a:rPr lang="en" sz="1400" dirty="0"/>
              <a:t>Contributor to presentation</a:t>
            </a:r>
          </a:p>
          <a:p>
            <a:pPr marL="457200" lvl="0" indent="-317500" algn="l" rtl="0">
              <a:spcBef>
                <a:spcPts val="0"/>
              </a:spcBef>
              <a:spcAft>
                <a:spcPts val="0"/>
              </a:spcAft>
              <a:buSzPts val="1400"/>
              <a:buChar char="●"/>
            </a:pPr>
            <a:r>
              <a:rPr lang="en" sz="1400" dirty="0"/>
              <a:t>Contributor to report</a:t>
            </a:r>
            <a:endParaRPr sz="1400" dirty="0"/>
          </a:p>
          <a:p>
            <a:pPr marL="457200" lvl="0" indent="0" algn="l" rtl="0">
              <a:spcBef>
                <a:spcPts val="0"/>
              </a:spcBef>
              <a:spcAft>
                <a:spcPts val="0"/>
              </a:spcAft>
              <a:buNone/>
            </a:pPr>
            <a:endParaRPr sz="1400" dirty="0"/>
          </a:p>
        </p:txBody>
      </p:sp>
    </p:spTree>
  </p:cSld>
  <p:clrMapOvr>
    <a:masterClrMapping/>
  </p:clrMapOvr>
</p:sld>
</file>

<file path=ppt/theme/theme1.xml><?xml version="1.0" encoding="utf-8"?>
<a:theme xmlns:a="http://schemas.openxmlformats.org/drawingml/2006/main" name="Q&amp;A for Business Presentations">
  <a:themeElements>
    <a:clrScheme name="Simple Light">
      <a:dk1>
        <a:srgbClr val="0A243C"/>
      </a:dk1>
      <a:lt1>
        <a:srgbClr val="F1F1F1"/>
      </a:lt1>
      <a:dk2>
        <a:srgbClr val="E0DFDF"/>
      </a:dk2>
      <a:lt2>
        <a:srgbClr val="AA8F66"/>
      </a:lt2>
      <a:accent1>
        <a:srgbClr val="1E4E7A"/>
      </a:accent1>
      <a:accent2>
        <a:srgbClr val="FFFFFF"/>
      </a:accent2>
      <a:accent3>
        <a:srgbClr val="FFFFFF"/>
      </a:accent3>
      <a:accent4>
        <a:srgbClr val="FFFFFF"/>
      </a:accent4>
      <a:accent5>
        <a:srgbClr val="FFFFFF"/>
      </a:accent5>
      <a:accent6>
        <a:srgbClr val="FFFFFF"/>
      </a:accent6>
      <a:hlink>
        <a:srgbClr val="0A24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856</Words>
  <Application>Microsoft Office PowerPoint</Application>
  <PresentationFormat>On-screen Show (16:9)</PresentationFormat>
  <Paragraphs>68</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Nunito Light</vt:lpstr>
      <vt:lpstr>Raleway</vt:lpstr>
      <vt:lpstr>Bebas Neue</vt:lpstr>
      <vt:lpstr>Arial</vt:lpstr>
      <vt:lpstr>Barlow</vt:lpstr>
      <vt:lpstr>PT Sans</vt:lpstr>
      <vt:lpstr>Barlow Light</vt:lpstr>
      <vt:lpstr>Headland One</vt:lpstr>
      <vt:lpstr>Q&amp;A for Business Presentations</vt:lpstr>
      <vt:lpstr>HarvestGuard: Leaf Disease Classification</vt:lpstr>
      <vt:lpstr>What is HarvestGuard?</vt:lpstr>
      <vt:lpstr>The Dataset</vt:lpstr>
      <vt:lpstr>EDA, Data Augmentation</vt:lpstr>
      <vt:lpstr>Multi-class object detection and bounding box regression</vt:lpstr>
      <vt:lpstr>HarvestGuard Overall Architecture</vt:lpstr>
      <vt:lpstr>The Results</vt:lpstr>
      <vt:lpstr>Findings and Feedback</vt:lpstr>
      <vt:lpstr>Individual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HarvestGuard: Leaf Disease Classification</dc:title>
  <cp:lastModifiedBy>Prachi Khanna</cp:lastModifiedBy>
  <cp:revision>21</cp:revision>
  <dcterms:modified xsi:type="dcterms:W3CDTF">2023-12-03T18:41:02Z</dcterms:modified>
</cp:coreProperties>
</file>